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1D1D1B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135805" y="615172"/>
            <a:ext cx="2505710" cy="871219"/>
          </a:xfrm>
          <a:custGeom>
            <a:avLst/>
            <a:gdLst/>
            <a:ahLst/>
            <a:cxnLst/>
            <a:rect l="l" t="t" r="r" b="b"/>
            <a:pathLst>
              <a:path w="2505709" h="871219">
                <a:moveTo>
                  <a:pt x="2233427" y="5415"/>
                </a:moveTo>
                <a:lnTo>
                  <a:pt x="2179427" y="10664"/>
                </a:lnTo>
                <a:lnTo>
                  <a:pt x="2128471" y="26411"/>
                </a:lnTo>
                <a:lnTo>
                  <a:pt x="2082249" y="51295"/>
                </a:lnTo>
                <a:lnTo>
                  <a:pt x="2042463" y="83972"/>
                </a:lnTo>
                <a:lnTo>
                  <a:pt x="2009616" y="123583"/>
                </a:lnTo>
                <a:lnTo>
                  <a:pt x="1984224" y="169301"/>
                </a:lnTo>
                <a:lnTo>
                  <a:pt x="1967965" y="219769"/>
                </a:lnTo>
                <a:lnTo>
                  <a:pt x="1962549" y="273591"/>
                </a:lnTo>
                <a:lnTo>
                  <a:pt x="1962549" y="780139"/>
                </a:lnTo>
                <a:lnTo>
                  <a:pt x="1977026" y="830549"/>
                </a:lnTo>
                <a:lnTo>
                  <a:pt x="2017063" y="864279"/>
                </a:lnTo>
                <a:lnTo>
                  <a:pt x="2051950" y="870884"/>
                </a:lnTo>
                <a:lnTo>
                  <a:pt x="2070826" y="869233"/>
                </a:lnTo>
                <a:lnTo>
                  <a:pt x="2118306" y="844472"/>
                </a:lnTo>
                <a:lnTo>
                  <a:pt x="2143702" y="798381"/>
                </a:lnTo>
                <a:lnTo>
                  <a:pt x="2145396" y="621669"/>
                </a:lnTo>
                <a:lnTo>
                  <a:pt x="2505674" y="621669"/>
                </a:lnTo>
                <a:lnTo>
                  <a:pt x="2505674" y="438822"/>
                </a:lnTo>
                <a:lnTo>
                  <a:pt x="2145396" y="438822"/>
                </a:lnTo>
                <a:lnTo>
                  <a:pt x="2145396" y="277650"/>
                </a:lnTo>
                <a:lnTo>
                  <a:pt x="2159873" y="228512"/>
                </a:lnTo>
                <a:lnTo>
                  <a:pt x="2199569" y="194866"/>
                </a:lnTo>
                <a:lnTo>
                  <a:pt x="2233427" y="188262"/>
                </a:lnTo>
                <a:lnTo>
                  <a:pt x="2490052" y="188262"/>
                </a:lnTo>
                <a:lnTo>
                  <a:pt x="2482642" y="169301"/>
                </a:lnTo>
                <a:lnTo>
                  <a:pt x="2457250" y="123583"/>
                </a:lnTo>
                <a:lnTo>
                  <a:pt x="2424403" y="83972"/>
                </a:lnTo>
                <a:lnTo>
                  <a:pt x="2384619" y="51295"/>
                </a:lnTo>
                <a:lnTo>
                  <a:pt x="2338408" y="26411"/>
                </a:lnTo>
                <a:lnTo>
                  <a:pt x="2287439" y="10664"/>
                </a:lnTo>
                <a:lnTo>
                  <a:pt x="2260815" y="6727"/>
                </a:lnTo>
                <a:lnTo>
                  <a:pt x="2233427" y="5415"/>
                </a:lnTo>
                <a:close/>
              </a:path>
              <a:path w="2505709" h="871219">
                <a:moveTo>
                  <a:pt x="2505674" y="621669"/>
                </a:moveTo>
                <a:lnTo>
                  <a:pt x="2322827" y="621669"/>
                </a:lnTo>
                <a:lnTo>
                  <a:pt x="2322827" y="780139"/>
                </a:lnTo>
                <a:lnTo>
                  <a:pt x="2337686" y="830549"/>
                </a:lnTo>
                <a:lnTo>
                  <a:pt x="2378866" y="864279"/>
                </a:lnTo>
                <a:lnTo>
                  <a:pt x="2414929" y="870884"/>
                </a:lnTo>
                <a:lnTo>
                  <a:pt x="2433171" y="869233"/>
                </a:lnTo>
                <a:lnTo>
                  <a:pt x="2479262" y="844472"/>
                </a:lnTo>
                <a:lnTo>
                  <a:pt x="2504023" y="798381"/>
                </a:lnTo>
                <a:lnTo>
                  <a:pt x="2505674" y="780139"/>
                </a:lnTo>
                <a:lnTo>
                  <a:pt x="2505674" y="621669"/>
                </a:lnTo>
                <a:close/>
              </a:path>
              <a:path w="2505709" h="871219">
                <a:moveTo>
                  <a:pt x="2490052" y="188262"/>
                </a:moveTo>
                <a:lnTo>
                  <a:pt x="2233427" y="188262"/>
                </a:lnTo>
                <a:lnTo>
                  <a:pt x="2251082" y="189913"/>
                </a:lnTo>
                <a:lnTo>
                  <a:pt x="2267465" y="194866"/>
                </a:lnTo>
                <a:lnTo>
                  <a:pt x="2307969" y="228512"/>
                </a:lnTo>
                <a:lnTo>
                  <a:pt x="2322827" y="277650"/>
                </a:lnTo>
                <a:lnTo>
                  <a:pt x="2322827" y="438822"/>
                </a:lnTo>
                <a:lnTo>
                  <a:pt x="2505674" y="438822"/>
                </a:lnTo>
                <a:lnTo>
                  <a:pt x="2505672" y="273591"/>
                </a:lnTo>
                <a:lnTo>
                  <a:pt x="2504102" y="246245"/>
                </a:lnTo>
                <a:lnTo>
                  <a:pt x="2499571" y="219750"/>
                </a:lnTo>
                <a:lnTo>
                  <a:pt x="2492335" y="194103"/>
                </a:lnTo>
                <a:lnTo>
                  <a:pt x="2490052" y="188262"/>
                </a:lnTo>
                <a:close/>
              </a:path>
              <a:path w="2505709" h="871219">
                <a:moveTo>
                  <a:pt x="1488507" y="0"/>
                </a:moveTo>
                <a:lnTo>
                  <a:pt x="1436443" y="14853"/>
                </a:lnTo>
                <a:lnTo>
                  <a:pt x="1401822" y="55699"/>
                </a:lnTo>
                <a:lnTo>
                  <a:pt x="1395048" y="90744"/>
                </a:lnTo>
                <a:lnTo>
                  <a:pt x="1395048" y="772009"/>
                </a:lnTo>
                <a:lnTo>
                  <a:pt x="1412069" y="823691"/>
                </a:lnTo>
                <a:lnTo>
                  <a:pt x="1452613" y="857512"/>
                </a:lnTo>
                <a:lnTo>
                  <a:pt x="1488507" y="864111"/>
                </a:lnTo>
                <a:lnTo>
                  <a:pt x="1828467" y="864111"/>
                </a:lnTo>
                <a:lnTo>
                  <a:pt x="1877605" y="849258"/>
                </a:lnTo>
                <a:lnTo>
                  <a:pt x="1911251" y="808073"/>
                </a:lnTo>
                <a:lnTo>
                  <a:pt x="1917855" y="772009"/>
                </a:lnTo>
                <a:lnTo>
                  <a:pt x="1916204" y="753769"/>
                </a:lnTo>
                <a:lnTo>
                  <a:pt x="1891443" y="707676"/>
                </a:lnTo>
                <a:lnTo>
                  <a:pt x="1846116" y="682916"/>
                </a:lnTo>
                <a:lnTo>
                  <a:pt x="1579252" y="681265"/>
                </a:lnTo>
                <a:lnTo>
                  <a:pt x="1579252" y="90744"/>
                </a:lnTo>
                <a:lnTo>
                  <a:pt x="1563635" y="40335"/>
                </a:lnTo>
                <a:lnTo>
                  <a:pt x="1521858" y="6599"/>
                </a:lnTo>
                <a:lnTo>
                  <a:pt x="1505647" y="1649"/>
                </a:lnTo>
                <a:lnTo>
                  <a:pt x="1488507" y="0"/>
                </a:lnTo>
                <a:close/>
              </a:path>
              <a:path w="2505709" h="871219">
                <a:moveTo>
                  <a:pt x="1014465" y="5415"/>
                </a:moveTo>
                <a:lnTo>
                  <a:pt x="952668" y="11676"/>
                </a:lnTo>
                <a:lnTo>
                  <a:pt x="894594" y="30470"/>
                </a:lnTo>
                <a:lnTo>
                  <a:pt x="842113" y="59757"/>
                </a:lnTo>
                <a:lnTo>
                  <a:pt x="797077" y="97517"/>
                </a:lnTo>
                <a:lnTo>
                  <a:pt x="760000" y="143057"/>
                </a:lnTo>
                <a:lnTo>
                  <a:pt x="731387" y="195713"/>
                </a:lnTo>
                <a:lnTo>
                  <a:pt x="712767" y="253104"/>
                </a:lnTo>
                <a:lnTo>
                  <a:pt x="705653" y="312870"/>
                </a:lnTo>
                <a:lnTo>
                  <a:pt x="705653" y="562072"/>
                </a:lnTo>
                <a:lnTo>
                  <a:pt x="713954" y="624891"/>
                </a:lnTo>
                <a:lnTo>
                  <a:pt x="733422" y="683300"/>
                </a:lnTo>
                <a:lnTo>
                  <a:pt x="762710" y="735951"/>
                </a:lnTo>
                <a:lnTo>
                  <a:pt x="800469" y="781496"/>
                </a:lnTo>
                <a:lnTo>
                  <a:pt x="845666" y="818905"/>
                </a:lnTo>
                <a:lnTo>
                  <a:pt x="897308" y="847174"/>
                </a:lnTo>
                <a:lnTo>
                  <a:pt x="954021" y="864956"/>
                </a:lnTo>
                <a:lnTo>
                  <a:pt x="1014465" y="870884"/>
                </a:lnTo>
                <a:lnTo>
                  <a:pt x="1046334" y="869317"/>
                </a:lnTo>
                <a:lnTo>
                  <a:pt x="1106264" y="856789"/>
                </a:lnTo>
                <a:lnTo>
                  <a:pt x="1160865" y="832203"/>
                </a:lnTo>
                <a:lnTo>
                  <a:pt x="1208611" y="798339"/>
                </a:lnTo>
                <a:lnTo>
                  <a:pt x="1249070" y="755928"/>
                </a:lnTo>
                <a:lnTo>
                  <a:pt x="1281238" y="706487"/>
                </a:lnTo>
                <a:lnTo>
                  <a:pt x="1289978" y="688037"/>
                </a:lnTo>
                <a:lnTo>
                  <a:pt x="1014465" y="688037"/>
                </a:lnTo>
                <a:lnTo>
                  <a:pt x="989067" y="685752"/>
                </a:lnTo>
                <a:lnTo>
                  <a:pt x="944370" y="667470"/>
                </a:lnTo>
                <a:lnTo>
                  <a:pt x="909068" y="632168"/>
                </a:lnTo>
                <a:lnTo>
                  <a:pt x="890785" y="587470"/>
                </a:lnTo>
                <a:lnTo>
                  <a:pt x="888500" y="562072"/>
                </a:lnTo>
                <a:lnTo>
                  <a:pt x="888500" y="312870"/>
                </a:lnTo>
                <a:lnTo>
                  <a:pt x="897987" y="264105"/>
                </a:lnTo>
                <a:lnTo>
                  <a:pt x="925106" y="224112"/>
                </a:lnTo>
                <a:lnTo>
                  <a:pt x="965021" y="197736"/>
                </a:lnTo>
                <a:lnTo>
                  <a:pt x="1014465" y="188262"/>
                </a:lnTo>
                <a:lnTo>
                  <a:pt x="1290752" y="188262"/>
                </a:lnTo>
                <a:lnTo>
                  <a:pt x="1279252" y="165404"/>
                </a:lnTo>
                <a:lnTo>
                  <a:pt x="1246066" y="116645"/>
                </a:lnTo>
                <a:lnTo>
                  <a:pt x="1204965" y="74957"/>
                </a:lnTo>
                <a:lnTo>
                  <a:pt x="1157224" y="42110"/>
                </a:lnTo>
                <a:lnTo>
                  <a:pt x="1103343" y="18747"/>
                </a:lnTo>
                <a:lnTo>
                  <a:pt x="1045104" y="6897"/>
                </a:lnTo>
                <a:lnTo>
                  <a:pt x="1014465" y="5415"/>
                </a:lnTo>
                <a:close/>
              </a:path>
              <a:path w="2505709" h="871219">
                <a:moveTo>
                  <a:pt x="1290752" y="188262"/>
                </a:moveTo>
                <a:lnTo>
                  <a:pt x="1014465" y="188262"/>
                </a:lnTo>
                <a:lnTo>
                  <a:pt x="1027118" y="188853"/>
                </a:lnTo>
                <a:lnTo>
                  <a:pt x="1039350" y="190629"/>
                </a:lnTo>
                <a:lnTo>
                  <a:pt x="1083535" y="209081"/>
                </a:lnTo>
                <a:lnTo>
                  <a:pt x="1117059" y="242599"/>
                </a:lnTo>
                <a:lnTo>
                  <a:pt x="1136530" y="287809"/>
                </a:lnTo>
                <a:lnTo>
                  <a:pt x="1139073" y="312870"/>
                </a:lnTo>
                <a:lnTo>
                  <a:pt x="1139073" y="562072"/>
                </a:lnTo>
                <a:lnTo>
                  <a:pt x="1133353" y="600044"/>
                </a:lnTo>
                <a:lnTo>
                  <a:pt x="1109863" y="642374"/>
                </a:lnTo>
                <a:lnTo>
                  <a:pt x="1073376" y="673304"/>
                </a:lnTo>
                <a:lnTo>
                  <a:pt x="1027118" y="687445"/>
                </a:lnTo>
                <a:lnTo>
                  <a:pt x="1014465" y="688037"/>
                </a:lnTo>
                <a:lnTo>
                  <a:pt x="1289978" y="688037"/>
                </a:lnTo>
                <a:lnTo>
                  <a:pt x="1304686" y="650830"/>
                </a:lnTo>
                <a:lnTo>
                  <a:pt x="1317893" y="592252"/>
                </a:lnTo>
                <a:lnTo>
                  <a:pt x="1320562" y="562072"/>
                </a:lnTo>
                <a:lnTo>
                  <a:pt x="1320562" y="312870"/>
                </a:lnTo>
                <a:lnTo>
                  <a:pt x="1317808" y="280951"/>
                </a:lnTo>
                <a:lnTo>
                  <a:pt x="1312262" y="250220"/>
                </a:lnTo>
                <a:lnTo>
                  <a:pt x="1303923" y="220677"/>
                </a:lnTo>
                <a:lnTo>
                  <a:pt x="1292794" y="192320"/>
                </a:lnTo>
                <a:lnTo>
                  <a:pt x="1290752" y="188262"/>
                </a:lnTo>
                <a:close/>
              </a:path>
              <a:path w="2505709" h="871219">
                <a:moveTo>
                  <a:pt x="524164" y="5415"/>
                </a:moveTo>
                <a:lnTo>
                  <a:pt x="90744" y="5415"/>
                </a:lnTo>
                <a:lnTo>
                  <a:pt x="73054" y="7109"/>
                </a:lnTo>
                <a:lnTo>
                  <a:pt x="27090" y="32505"/>
                </a:lnTo>
                <a:lnTo>
                  <a:pt x="1693" y="79233"/>
                </a:lnTo>
                <a:lnTo>
                  <a:pt x="0" y="97517"/>
                </a:lnTo>
                <a:lnTo>
                  <a:pt x="1693" y="116303"/>
                </a:lnTo>
                <a:lnTo>
                  <a:pt x="27090" y="162529"/>
                </a:lnTo>
                <a:lnTo>
                  <a:pt x="73054" y="186653"/>
                </a:lnTo>
                <a:lnTo>
                  <a:pt x="90744" y="188262"/>
                </a:lnTo>
                <a:lnTo>
                  <a:pt x="358921" y="188262"/>
                </a:lnTo>
                <a:lnTo>
                  <a:pt x="17616" y="730017"/>
                </a:lnTo>
                <a:lnTo>
                  <a:pt x="11688" y="742211"/>
                </a:lnTo>
                <a:lnTo>
                  <a:pt x="7455" y="754404"/>
                </a:lnTo>
                <a:lnTo>
                  <a:pt x="4917" y="766595"/>
                </a:lnTo>
                <a:lnTo>
                  <a:pt x="4071" y="778782"/>
                </a:lnTo>
                <a:lnTo>
                  <a:pt x="4747" y="790715"/>
                </a:lnTo>
                <a:lnTo>
                  <a:pt x="20914" y="833169"/>
                </a:lnTo>
                <a:lnTo>
                  <a:pt x="56638" y="862376"/>
                </a:lnTo>
                <a:lnTo>
                  <a:pt x="93458" y="870884"/>
                </a:lnTo>
                <a:lnTo>
                  <a:pt x="526865" y="870884"/>
                </a:lnTo>
                <a:lnTo>
                  <a:pt x="578172" y="856026"/>
                </a:lnTo>
                <a:lnTo>
                  <a:pt x="611188" y="814845"/>
                </a:lnTo>
                <a:lnTo>
                  <a:pt x="617623" y="778782"/>
                </a:lnTo>
                <a:lnTo>
                  <a:pt x="616014" y="761091"/>
                </a:lnTo>
                <a:lnTo>
                  <a:pt x="591889" y="715127"/>
                </a:lnTo>
                <a:lnTo>
                  <a:pt x="545664" y="689731"/>
                </a:lnTo>
                <a:lnTo>
                  <a:pt x="526865" y="688037"/>
                </a:lnTo>
                <a:lnTo>
                  <a:pt x="261403" y="688037"/>
                </a:lnTo>
                <a:lnTo>
                  <a:pt x="600019" y="150340"/>
                </a:lnTo>
                <a:lnTo>
                  <a:pt x="606533" y="138106"/>
                </a:lnTo>
                <a:lnTo>
                  <a:pt x="611186" y="125788"/>
                </a:lnTo>
                <a:lnTo>
                  <a:pt x="613978" y="113386"/>
                </a:lnTo>
                <a:lnTo>
                  <a:pt x="614909" y="100897"/>
                </a:lnTo>
                <a:lnTo>
                  <a:pt x="614190" y="88625"/>
                </a:lnTo>
                <a:lnTo>
                  <a:pt x="597049" y="44814"/>
                </a:lnTo>
                <a:lnTo>
                  <a:pt x="560098" y="14299"/>
                </a:lnTo>
                <a:lnTo>
                  <a:pt x="536732" y="6855"/>
                </a:lnTo>
                <a:lnTo>
                  <a:pt x="524164" y="5415"/>
                </a:lnTo>
                <a:close/>
              </a:path>
            </a:pathLst>
          </a:custGeom>
          <a:solidFill>
            <a:srgbClr val="B3287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1297" y="614142"/>
            <a:ext cx="197409" cy="19740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065984" y="295241"/>
            <a:ext cx="197397" cy="19740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263058" y="1578435"/>
            <a:ext cx="197397" cy="19740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203562" y="10844478"/>
            <a:ext cx="1892935" cy="464184"/>
          </a:xfrm>
          <a:custGeom>
            <a:avLst/>
            <a:gdLst/>
            <a:ahLst/>
            <a:cxnLst/>
            <a:rect l="l" t="t" r="r" b="b"/>
            <a:pathLst>
              <a:path w="1892935" h="464184">
                <a:moveTo>
                  <a:pt x="1892599" y="0"/>
                </a:moveTo>
                <a:lnTo>
                  <a:pt x="0" y="0"/>
                </a:lnTo>
                <a:lnTo>
                  <a:pt x="0" y="464078"/>
                </a:lnTo>
                <a:lnTo>
                  <a:pt x="1892599" y="464078"/>
                </a:lnTo>
                <a:lnTo>
                  <a:pt x="1892599" y="0"/>
                </a:lnTo>
                <a:close/>
              </a:path>
            </a:pathLst>
          </a:custGeom>
          <a:solidFill>
            <a:srgbClr val="9F67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433622" y="10844478"/>
            <a:ext cx="1770380" cy="464184"/>
          </a:xfrm>
          <a:custGeom>
            <a:avLst/>
            <a:gdLst/>
            <a:ahLst/>
            <a:cxnLst/>
            <a:rect l="l" t="t" r="r" b="b"/>
            <a:pathLst>
              <a:path w="1770380" h="464184">
                <a:moveTo>
                  <a:pt x="1769939" y="0"/>
                </a:moveTo>
                <a:lnTo>
                  <a:pt x="0" y="0"/>
                </a:lnTo>
                <a:lnTo>
                  <a:pt x="0" y="464078"/>
                </a:lnTo>
                <a:lnTo>
                  <a:pt x="1769939" y="464078"/>
                </a:lnTo>
                <a:lnTo>
                  <a:pt x="1769939" y="0"/>
                </a:lnTo>
                <a:close/>
              </a:path>
            </a:pathLst>
          </a:custGeom>
          <a:solidFill>
            <a:srgbClr val="7D41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663670" y="10844478"/>
            <a:ext cx="1770380" cy="464184"/>
          </a:xfrm>
          <a:custGeom>
            <a:avLst/>
            <a:gdLst/>
            <a:ahLst/>
            <a:cxnLst/>
            <a:rect l="l" t="t" r="r" b="b"/>
            <a:pathLst>
              <a:path w="1770380" h="464184">
                <a:moveTo>
                  <a:pt x="1769939" y="0"/>
                </a:moveTo>
                <a:lnTo>
                  <a:pt x="0" y="0"/>
                </a:lnTo>
                <a:lnTo>
                  <a:pt x="0" y="464078"/>
                </a:lnTo>
                <a:lnTo>
                  <a:pt x="1769939" y="464078"/>
                </a:lnTo>
                <a:lnTo>
                  <a:pt x="1769939" y="0"/>
                </a:lnTo>
                <a:close/>
              </a:path>
            </a:pathLst>
          </a:custGeom>
          <a:solidFill>
            <a:srgbClr val="6A40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893730" y="10844478"/>
            <a:ext cx="1770380" cy="464184"/>
          </a:xfrm>
          <a:custGeom>
            <a:avLst/>
            <a:gdLst/>
            <a:ahLst/>
            <a:cxnLst/>
            <a:rect l="l" t="t" r="r" b="b"/>
            <a:pathLst>
              <a:path w="1770380" h="464184">
                <a:moveTo>
                  <a:pt x="1769939" y="0"/>
                </a:moveTo>
                <a:lnTo>
                  <a:pt x="0" y="0"/>
                </a:lnTo>
                <a:lnTo>
                  <a:pt x="0" y="464078"/>
                </a:lnTo>
                <a:lnTo>
                  <a:pt x="1769939" y="464078"/>
                </a:lnTo>
                <a:lnTo>
                  <a:pt x="1769939" y="0"/>
                </a:lnTo>
                <a:close/>
              </a:path>
            </a:pathLst>
          </a:custGeom>
          <a:solidFill>
            <a:srgbClr val="6431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130" y="10844478"/>
            <a:ext cx="1892935" cy="464184"/>
          </a:xfrm>
          <a:custGeom>
            <a:avLst/>
            <a:gdLst/>
            <a:ahLst/>
            <a:cxnLst/>
            <a:rect l="l" t="t" r="r" b="b"/>
            <a:pathLst>
              <a:path w="1892935" h="464184">
                <a:moveTo>
                  <a:pt x="1892587" y="0"/>
                </a:moveTo>
                <a:lnTo>
                  <a:pt x="0" y="0"/>
                </a:lnTo>
                <a:lnTo>
                  <a:pt x="0" y="464078"/>
                </a:lnTo>
                <a:lnTo>
                  <a:pt x="1892587" y="464078"/>
                </a:lnTo>
                <a:lnTo>
                  <a:pt x="1892587" y="0"/>
                </a:lnTo>
                <a:close/>
              </a:path>
            </a:pathLst>
          </a:custGeom>
          <a:solidFill>
            <a:srgbClr val="5F4A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0" y="469956"/>
            <a:ext cx="15528925" cy="1397000"/>
          </a:xfrm>
          <a:custGeom>
            <a:avLst/>
            <a:gdLst/>
            <a:ahLst/>
            <a:cxnLst/>
            <a:rect l="l" t="t" r="r" b="b"/>
            <a:pathLst>
              <a:path w="15528925" h="1397000">
                <a:moveTo>
                  <a:pt x="16344" y="1329804"/>
                </a:moveTo>
                <a:lnTo>
                  <a:pt x="6451" y="1327886"/>
                </a:lnTo>
                <a:lnTo>
                  <a:pt x="0" y="1327645"/>
                </a:lnTo>
                <a:lnTo>
                  <a:pt x="0" y="1330972"/>
                </a:lnTo>
                <a:lnTo>
                  <a:pt x="6807" y="1330680"/>
                </a:lnTo>
                <a:lnTo>
                  <a:pt x="16344" y="1329804"/>
                </a:lnTo>
                <a:close/>
              </a:path>
              <a:path w="15528925" h="1397000">
                <a:moveTo>
                  <a:pt x="62509" y="711987"/>
                </a:moveTo>
                <a:lnTo>
                  <a:pt x="53644" y="707656"/>
                </a:lnTo>
                <a:lnTo>
                  <a:pt x="41935" y="704913"/>
                </a:lnTo>
                <a:lnTo>
                  <a:pt x="29895" y="704862"/>
                </a:lnTo>
                <a:lnTo>
                  <a:pt x="20015" y="708596"/>
                </a:lnTo>
                <a:lnTo>
                  <a:pt x="26149" y="712787"/>
                </a:lnTo>
                <a:lnTo>
                  <a:pt x="37642" y="712978"/>
                </a:lnTo>
                <a:lnTo>
                  <a:pt x="50939" y="711822"/>
                </a:lnTo>
                <a:lnTo>
                  <a:pt x="62509" y="711987"/>
                </a:lnTo>
                <a:close/>
              </a:path>
              <a:path w="15528925" h="1397000">
                <a:moveTo>
                  <a:pt x="1788121" y="1381074"/>
                </a:moveTo>
                <a:lnTo>
                  <a:pt x="1778177" y="1378978"/>
                </a:lnTo>
                <a:lnTo>
                  <a:pt x="1768462" y="1378648"/>
                </a:lnTo>
                <a:lnTo>
                  <a:pt x="1758721" y="1378178"/>
                </a:lnTo>
                <a:lnTo>
                  <a:pt x="1748751" y="1375664"/>
                </a:lnTo>
                <a:lnTo>
                  <a:pt x="1743976" y="1379245"/>
                </a:lnTo>
                <a:lnTo>
                  <a:pt x="1738782" y="1381061"/>
                </a:lnTo>
                <a:lnTo>
                  <a:pt x="1735988" y="1382839"/>
                </a:lnTo>
                <a:lnTo>
                  <a:pt x="1738376" y="1386319"/>
                </a:lnTo>
                <a:lnTo>
                  <a:pt x="1750504" y="1382509"/>
                </a:lnTo>
                <a:lnTo>
                  <a:pt x="1763039" y="1381963"/>
                </a:lnTo>
                <a:lnTo>
                  <a:pt x="1775675" y="1382293"/>
                </a:lnTo>
                <a:lnTo>
                  <a:pt x="1788121" y="1381074"/>
                </a:lnTo>
                <a:close/>
              </a:path>
              <a:path w="15528925" h="1397000">
                <a:moveTo>
                  <a:pt x="1885861" y="1390116"/>
                </a:moveTo>
                <a:lnTo>
                  <a:pt x="1874812" y="1388071"/>
                </a:lnTo>
                <a:lnTo>
                  <a:pt x="1861680" y="1389900"/>
                </a:lnTo>
                <a:lnTo>
                  <a:pt x="1851164" y="1393482"/>
                </a:lnTo>
                <a:lnTo>
                  <a:pt x="1847926" y="1396695"/>
                </a:lnTo>
                <a:lnTo>
                  <a:pt x="1857578" y="1396695"/>
                </a:lnTo>
                <a:lnTo>
                  <a:pt x="1867065" y="1395056"/>
                </a:lnTo>
                <a:lnTo>
                  <a:pt x="1885861" y="1390116"/>
                </a:lnTo>
                <a:close/>
              </a:path>
              <a:path w="15528925" h="1397000">
                <a:moveTo>
                  <a:pt x="14393647" y="62979"/>
                </a:moveTo>
                <a:lnTo>
                  <a:pt x="14369872" y="64071"/>
                </a:lnTo>
                <a:lnTo>
                  <a:pt x="14343901" y="66903"/>
                </a:lnTo>
                <a:lnTo>
                  <a:pt x="14319326" y="67627"/>
                </a:lnTo>
                <a:lnTo>
                  <a:pt x="14299743" y="62382"/>
                </a:lnTo>
                <a:lnTo>
                  <a:pt x="14292339" y="63398"/>
                </a:lnTo>
                <a:lnTo>
                  <a:pt x="14290967" y="66332"/>
                </a:lnTo>
                <a:lnTo>
                  <a:pt x="14291666" y="69926"/>
                </a:lnTo>
                <a:lnTo>
                  <a:pt x="14290485" y="72923"/>
                </a:lnTo>
                <a:lnTo>
                  <a:pt x="14306131" y="69532"/>
                </a:lnTo>
                <a:lnTo>
                  <a:pt x="14310779" y="72491"/>
                </a:lnTo>
                <a:lnTo>
                  <a:pt x="14315808" y="77343"/>
                </a:lnTo>
                <a:lnTo>
                  <a:pt x="14332560" y="79578"/>
                </a:lnTo>
                <a:lnTo>
                  <a:pt x="14329156" y="72758"/>
                </a:lnTo>
                <a:lnTo>
                  <a:pt x="14350759" y="70065"/>
                </a:lnTo>
                <a:lnTo>
                  <a:pt x="14378521" y="67995"/>
                </a:lnTo>
                <a:lnTo>
                  <a:pt x="14393647" y="62979"/>
                </a:lnTo>
                <a:close/>
              </a:path>
              <a:path w="15528925" h="1397000">
                <a:moveTo>
                  <a:pt x="14506740" y="0"/>
                </a:moveTo>
                <a:lnTo>
                  <a:pt x="14495590" y="1485"/>
                </a:lnTo>
                <a:lnTo>
                  <a:pt x="14482344" y="2324"/>
                </a:lnTo>
                <a:lnTo>
                  <a:pt x="14471891" y="4064"/>
                </a:lnTo>
                <a:lnTo>
                  <a:pt x="14469110" y="8255"/>
                </a:lnTo>
                <a:lnTo>
                  <a:pt x="14480159" y="6705"/>
                </a:lnTo>
                <a:lnTo>
                  <a:pt x="14494828" y="6324"/>
                </a:lnTo>
                <a:lnTo>
                  <a:pt x="14506042" y="4838"/>
                </a:lnTo>
                <a:lnTo>
                  <a:pt x="14506740" y="0"/>
                </a:lnTo>
                <a:close/>
              </a:path>
              <a:path w="15528925" h="1397000">
                <a:moveTo>
                  <a:pt x="14740700" y="101346"/>
                </a:moveTo>
                <a:lnTo>
                  <a:pt x="14738020" y="98247"/>
                </a:lnTo>
                <a:lnTo>
                  <a:pt x="14734223" y="101511"/>
                </a:lnTo>
                <a:lnTo>
                  <a:pt x="14726196" y="101244"/>
                </a:lnTo>
                <a:lnTo>
                  <a:pt x="14716862" y="99809"/>
                </a:lnTo>
                <a:lnTo>
                  <a:pt x="14713623" y="96647"/>
                </a:lnTo>
                <a:lnTo>
                  <a:pt x="14713407" y="92671"/>
                </a:lnTo>
                <a:lnTo>
                  <a:pt x="14695196" y="95351"/>
                </a:lnTo>
                <a:lnTo>
                  <a:pt x="14680591" y="96634"/>
                </a:lnTo>
                <a:lnTo>
                  <a:pt x="14669262" y="98513"/>
                </a:lnTo>
                <a:lnTo>
                  <a:pt x="14660817" y="102971"/>
                </a:lnTo>
                <a:lnTo>
                  <a:pt x="14680464" y="103314"/>
                </a:lnTo>
                <a:lnTo>
                  <a:pt x="14683943" y="105473"/>
                </a:lnTo>
                <a:lnTo>
                  <a:pt x="14684693" y="107492"/>
                </a:lnTo>
                <a:lnTo>
                  <a:pt x="14696123" y="107416"/>
                </a:lnTo>
                <a:lnTo>
                  <a:pt x="14691487" y="112572"/>
                </a:lnTo>
                <a:lnTo>
                  <a:pt x="14690903" y="116662"/>
                </a:lnTo>
                <a:lnTo>
                  <a:pt x="14686788" y="119811"/>
                </a:lnTo>
                <a:lnTo>
                  <a:pt x="14671561" y="122135"/>
                </a:lnTo>
                <a:lnTo>
                  <a:pt x="14672564" y="123418"/>
                </a:lnTo>
                <a:lnTo>
                  <a:pt x="14711109" y="119367"/>
                </a:lnTo>
                <a:lnTo>
                  <a:pt x="14730260" y="118275"/>
                </a:lnTo>
                <a:lnTo>
                  <a:pt x="14714284" y="114388"/>
                </a:lnTo>
                <a:lnTo>
                  <a:pt x="14712201" y="109067"/>
                </a:lnTo>
                <a:lnTo>
                  <a:pt x="14721751" y="104114"/>
                </a:lnTo>
                <a:lnTo>
                  <a:pt x="14740700" y="101346"/>
                </a:lnTo>
                <a:close/>
              </a:path>
              <a:path w="15528925" h="1397000">
                <a:moveTo>
                  <a:pt x="14813737" y="1064056"/>
                </a:moveTo>
                <a:lnTo>
                  <a:pt x="14800580" y="1064971"/>
                </a:lnTo>
                <a:lnTo>
                  <a:pt x="14787017" y="1065771"/>
                </a:lnTo>
                <a:lnTo>
                  <a:pt x="14772107" y="1066152"/>
                </a:lnTo>
                <a:lnTo>
                  <a:pt x="14754898" y="1065784"/>
                </a:lnTo>
                <a:lnTo>
                  <a:pt x="14764944" y="1069530"/>
                </a:lnTo>
                <a:lnTo>
                  <a:pt x="14784947" y="1070178"/>
                </a:lnTo>
                <a:lnTo>
                  <a:pt x="14804632" y="1068197"/>
                </a:lnTo>
                <a:lnTo>
                  <a:pt x="14813737" y="1064056"/>
                </a:lnTo>
                <a:close/>
              </a:path>
              <a:path w="15528925" h="1397000">
                <a:moveTo>
                  <a:pt x="14974405" y="909967"/>
                </a:moveTo>
                <a:lnTo>
                  <a:pt x="14956358" y="906741"/>
                </a:lnTo>
                <a:lnTo>
                  <a:pt x="14940890" y="904951"/>
                </a:lnTo>
                <a:lnTo>
                  <a:pt x="14924240" y="903960"/>
                </a:lnTo>
                <a:lnTo>
                  <a:pt x="14902637" y="903160"/>
                </a:lnTo>
                <a:lnTo>
                  <a:pt x="14911172" y="905891"/>
                </a:lnTo>
                <a:lnTo>
                  <a:pt x="14924126" y="907427"/>
                </a:lnTo>
                <a:lnTo>
                  <a:pt x="14934959" y="909535"/>
                </a:lnTo>
                <a:lnTo>
                  <a:pt x="14937156" y="913968"/>
                </a:lnTo>
                <a:lnTo>
                  <a:pt x="14945805" y="912761"/>
                </a:lnTo>
                <a:lnTo>
                  <a:pt x="14965782" y="911199"/>
                </a:lnTo>
                <a:lnTo>
                  <a:pt x="14974405" y="909967"/>
                </a:lnTo>
                <a:close/>
              </a:path>
              <a:path w="15528925" h="1397000">
                <a:moveTo>
                  <a:pt x="15073757" y="846874"/>
                </a:moveTo>
                <a:lnTo>
                  <a:pt x="15066036" y="843419"/>
                </a:lnTo>
                <a:lnTo>
                  <a:pt x="15050377" y="842797"/>
                </a:lnTo>
                <a:lnTo>
                  <a:pt x="15033562" y="844664"/>
                </a:lnTo>
                <a:lnTo>
                  <a:pt x="15022411" y="848702"/>
                </a:lnTo>
                <a:lnTo>
                  <a:pt x="15037600" y="847229"/>
                </a:lnTo>
                <a:lnTo>
                  <a:pt x="15046592" y="846086"/>
                </a:lnTo>
                <a:lnTo>
                  <a:pt x="15056320" y="845794"/>
                </a:lnTo>
                <a:lnTo>
                  <a:pt x="15073757" y="846874"/>
                </a:lnTo>
                <a:close/>
              </a:path>
              <a:path w="15528925" h="1397000">
                <a:moveTo>
                  <a:pt x="15077275" y="906411"/>
                </a:moveTo>
                <a:lnTo>
                  <a:pt x="15073859" y="904303"/>
                </a:lnTo>
                <a:lnTo>
                  <a:pt x="15063572" y="904036"/>
                </a:lnTo>
                <a:lnTo>
                  <a:pt x="15054961" y="903338"/>
                </a:lnTo>
                <a:lnTo>
                  <a:pt x="15056587" y="899883"/>
                </a:lnTo>
                <a:lnTo>
                  <a:pt x="15049373" y="900976"/>
                </a:lnTo>
                <a:lnTo>
                  <a:pt x="15040852" y="901674"/>
                </a:lnTo>
                <a:lnTo>
                  <a:pt x="15034425" y="903033"/>
                </a:lnTo>
                <a:lnTo>
                  <a:pt x="15033536" y="906106"/>
                </a:lnTo>
                <a:lnTo>
                  <a:pt x="15055304" y="906856"/>
                </a:lnTo>
                <a:lnTo>
                  <a:pt x="15063521" y="909815"/>
                </a:lnTo>
                <a:lnTo>
                  <a:pt x="15067674" y="911009"/>
                </a:lnTo>
                <a:lnTo>
                  <a:pt x="15077275" y="906411"/>
                </a:lnTo>
                <a:close/>
              </a:path>
              <a:path w="15528925" h="1397000">
                <a:moveTo>
                  <a:pt x="15078253" y="826541"/>
                </a:moveTo>
                <a:lnTo>
                  <a:pt x="15075688" y="823709"/>
                </a:lnTo>
                <a:lnTo>
                  <a:pt x="15063572" y="823442"/>
                </a:lnTo>
                <a:lnTo>
                  <a:pt x="15064385" y="826630"/>
                </a:lnTo>
                <a:lnTo>
                  <a:pt x="15066937" y="828319"/>
                </a:lnTo>
                <a:lnTo>
                  <a:pt x="15067395" y="829691"/>
                </a:lnTo>
                <a:lnTo>
                  <a:pt x="15061984" y="831964"/>
                </a:lnTo>
                <a:lnTo>
                  <a:pt x="15053513" y="830211"/>
                </a:lnTo>
                <a:lnTo>
                  <a:pt x="15045322" y="828395"/>
                </a:lnTo>
                <a:lnTo>
                  <a:pt x="15034705" y="827227"/>
                </a:lnTo>
                <a:lnTo>
                  <a:pt x="15018982" y="827430"/>
                </a:lnTo>
                <a:lnTo>
                  <a:pt x="15028317" y="831621"/>
                </a:lnTo>
                <a:lnTo>
                  <a:pt x="15042896" y="834110"/>
                </a:lnTo>
                <a:lnTo>
                  <a:pt x="15059813" y="834936"/>
                </a:lnTo>
                <a:lnTo>
                  <a:pt x="15076145" y="834161"/>
                </a:lnTo>
                <a:lnTo>
                  <a:pt x="15076627" y="830503"/>
                </a:lnTo>
                <a:lnTo>
                  <a:pt x="15078253" y="826541"/>
                </a:lnTo>
                <a:close/>
              </a:path>
              <a:path w="15528925" h="1397000">
                <a:moveTo>
                  <a:pt x="15096414" y="1005192"/>
                </a:moveTo>
                <a:lnTo>
                  <a:pt x="15096401" y="999947"/>
                </a:lnTo>
                <a:lnTo>
                  <a:pt x="15065883" y="1000036"/>
                </a:lnTo>
                <a:lnTo>
                  <a:pt x="15034235" y="1001318"/>
                </a:lnTo>
                <a:lnTo>
                  <a:pt x="15002536" y="1002258"/>
                </a:lnTo>
                <a:lnTo>
                  <a:pt x="14971891" y="1001293"/>
                </a:lnTo>
                <a:lnTo>
                  <a:pt x="14992401" y="1007884"/>
                </a:lnTo>
                <a:lnTo>
                  <a:pt x="15025485" y="1009269"/>
                </a:lnTo>
                <a:lnTo>
                  <a:pt x="15060486" y="1009510"/>
                </a:lnTo>
                <a:lnTo>
                  <a:pt x="15086724" y="1012659"/>
                </a:lnTo>
                <a:lnTo>
                  <a:pt x="15095576" y="1010183"/>
                </a:lnTo>
                <a:lnTo>
                  <a:pt x="15096414" y="1005192"/>
                </a:lnTo>
                <a:close/>
              </a:path>
              <a:path w="15528925" h="1397000">
                <a:moveTo>
                  <a:pt x="15172182" y="906780"/>
                </a:moveTo>
                <a:lnTo>
                  <a:pt x="15154364" y="902538"/>
                </a:lnTo>
                <a:lnTo>
                  <a:pt x="15130107" y="900176"/>
                </a:lnTo>
                <a:lnTo>
                  <a:pt x="15106803" y="901039"/>
                </a:lnTo>
                <a:lnTo>
                  <a:pt x="15091893" y="906487"/>
                </a:lnTo>
                <a:lnTo>
                  <a:pt x="15105075" y="904595"/>
                </a:lnTo>
                <a:lnTo>
                  <a:pt x="15115185" y="906018"/>
                </a:lnTo>
                <a:lnTo>
                  <a:pt x="15124379" y="908786"/>
                </a:lnTo>
                <a:lnTo>
                  <a:pt x="15134819" y="910920"/>
                </a:lnTo>
                <a:lnTo>
                  <a:pt x="15146236" y="910526"/>
                </a:lnTo>
                <a:lnTo>
                  <a:pt x="15151697" y="908291"/>
                </a:lnTo>
                <a:lnTo>
                  <a:pt x="15158060" y="906335"/>
                </a:lnTo>
                <a:lnTo>
                  <a:pt x="15172182" y="906780"/>
                </a:lnTo>
                <a:close/>
              </a:path>
              <a:path w="15528925" h="1397000">
                <a:moveTo>
                  <a:pt x="15179066" y="836980"/>
                </a:moveTo>
                <a:lnTo>
                  <a:pt x="15170544" y="836663"/>
                </a:lnTo>
                <a:lnTo>
                  <a:pt x="15164207" y="837018"/>
                </a:lnTo>
                <a:lnTo>
                  <a:pt x="15163635" y="834504"/>
                </a:lnTo>
                <a:lnTo>
                  <a:pt x="15150326" y="839609"/>
                </a:lnTo>
                <a:lnTo>
                  <a:pt x="15127593" y="839901"/>
                </a:lnTo>
                <a:lnTo>
                  <a:pt x="15075662" y="836269"/>
                </a:lnTo>
                <a:lnTo>
                  <a:pt x="15081123" y="838352"/>
                </a:lnTo>
                <a:lnTo>
                  <a:pt x="15088896" y="839787"/>
                </a:lnTo>
                <a:lnTo>
                  <a:pt x="15098979" y="840587"/>
                </a:lnTo>
                <a:lnTo>
                  <a:pt x="15111413" y="840740"/>
                </a:lnTo>
                <a:lnTo>
                  <a:pt x="15108377" y="843165"/>
                </a:lnTo>
                <a:lnTo>
                  <a:pt x="15097544" y="846035"/>
                </a:lnTo>
                <a:lnTo>
                  <a:pt x="15096376" y="842772"/>
                </a:lnTo>
                <a:lnTo>
                  <a:pt x="15089188" y="844448"/>
                </a:lnTo>
                <a:lnTo>
                  <a:pt x="15087219" y="847763"/>
                </a:lnTo>
                <a:lnTo>
                  <a:pt x="15085695" y="851217"/>
                </a:lnTo>
                <a:lnTo>
                  <a:pt x="15079841" y="853300"/>
                </a:lnTo>
                <a:lnTo>
                  <a:pt x="15062416" y="853478"/>
                </a:lnTo>
                <a:lnTo>
                  <a:pt x="15049348" y="852487"/>
                </a:lnTo>
                <a:lnTo>
                  <a:pt x="15037067" y="851268"/>
                </a:lnTo>
                <a:lnTo>
                  <a:pt x="15021979" y="850823"/>
                </a:lnTo>
                <a:lnTo>
                  <a:pt x="15020379" y="859294"/>
                </a:lnTo>
                <a:lnTo>
                  <a:pt x="15028418" y="858456"/>
                </a:lnTo>
                <a:lnTo>
                  <a:pt x="15033447" y="856665"/>
                </a:lnTo>
                <a:lnTo>
                  <a:pt x="15039467" y="855179"/>
                </a:lnTo>
                <a:lnTo>
                  <a:pt x="15050415" y="855218"/>
                </a:lnTo>
                <a:lnTo>
                  <a:pt x="15046871" y="859751"/>
                </a:lnTo>
                <a:lnTo>
                  <a:pt x="15035810" y="861898"/>
                </a:lnTo>
                <a:lnTo>
                  <a:pt x="15024151" y="863854"/>
                </a:lnTo>
                <a:lnTo>
                  <a:pt x="15018804" y="867778"/>
                </a:lnTo>
                <a:lnTo>
                  <a:pt x="15053386" y="864793"/>
                </a:lnTo>
                <a:lnTo>
                  <a:pt x="15085771" y="863092"/>
                </a:lnTo>
                <a:lnTo>
                  <a:pt x="15116036" y="861758"/>
                </a:lnTo>
                <a:lnTo>
                  <a:pt x="15144293" y="859955"/>
                </a:lnTo>
                <a:lnTo>
                  <a:pt x="15144217" y="854684"/>
                </a:lnTo>
                <a:lnTo>
                  <a:pt x="15144852" y="849655"/>
                </a:lnTo>
                <a:lnTo>
                  <a:pt x="15160854" y="849363"/>
                </a:lnTo>
                <a:lnTo>
                  <a:pt x="15159584" y="847064"/>
                </a:lnTo>
                <a:lnTo>
                  <a:pt x="15146655" y="847890"/>
                </a:lnTo>
                <a:lnTo>
                  <a:pt x="15147087" y="845083"/>
                </a:lnTo>
                <a:lnTo>
                  <a:pt x="15161400" y="843407"/>
                </a:lnTo>
                <a:lnTo>
                  <a:pt x="15169261" y="841794"/>
                </a:lnTo>
                <a:lnTo>
                  <a:pt x="15177440" y="838758"/>
                </a:lnTo>
                <a:lnTo>
                  <a:pt x="15179066" y="836980"/>
                </a:lnTo>
                <a:close/>
              </a:path>
              <a:path w="15528925" h="1397000">
                <a:moveTo>
                  <a:pt x="15181847" y="101638"/>
                </a:moveTo>
                <a:lnTo>
                  <a:pt x="15173490" y="100088"/>
                </a:lnTo>
                <a:lnTo>
                  <a:pt x="15164892" y="100088"/>
                </a:lnTo>
                <a:lnTo>
                  <a:pt x="15154034" y="100291"/>
                </a:lnTo>
                <a:lnTo>
                  <a:pt x="15138883" y="99415"/>
                </a:lnTo>
                <a:lnTo>
                  <a:pt x="15145373" y="103593"/>
                </a:lnTo>
                <a:lnTo>
                  <a:pt x="15157438" y="104914"/>
                </a:lnTo>
                <a:lnTo>
                  <a:pt x="15170950" y="104038"/>
                </a:lnTo>
                <a:lnTo>
                  <a:pt x="15181847" y="101638"/>
                </a:lnTo>
                <a:close/>
              </a:path>
              <a:path w="15528925" h="1397000">
                <a:moveTo>
                  <a:pt x="15187460" y="1010259"/>
                </a:moveTo>
                <a:lnTo>
                  <a:pt x="15184209" y="1009916"/>
                </a:lnTo>
                <a:lnTo>
                  <a:pt x="15163775" y="1008430"/>
                </a:lnTo>
                <a:lnTo>
                  <a:pt x="15146782" y="1004430"/>
                </a:lnTo>
                <a:lnTo>
                  <a:pt x="15141055" y="1005459"/>
                </a:lnTo>
                <a:lnTo>
                  <a:pt x="15134158" y="1006144"/>
                </a:lnTo>
                <a:lnTo>
                  <a:pt x="15126170" y="1006475"/>
                </a:lnTo>
                <a:lnTo>
                  <a:pt x="15117140" y="1006449"/>
                </a:lnTo>
                <a:lnTo>
                  <a:pt x="15111591" y="1005865"/>
                </a:lnTo>
                <a:lnTo>
                  <a:pt x="15122043" y="1007414"/>
                </a:lnTo>
                <a:lnTo>
                  <a:pt x="15138984" y="1009586"/>
                </a:lnTo>
                <a:lnTo>
                  <a:pt x="15152904" y="1010831"/>
                </a:lnTo>
                <a:lnTo>
                  <a:pt x="15187460" y="1010259"/>
                </a:lnTo>
                <a:close/>
              </a:path>
              <a:path w="15528925" h="1397000">
                <a:moveTo>
                  <a:pt x="15229612" y="832535"/>
                </a:moveTo>
                <a:lnTo>
                  <a:pt x="15178596" y="832434"/>
                </a:lnTo>
                <a:lnTo>
                  <a:pt x="15187257" y="835253"/>
                </a:lnTo>
                <a:lnTo>
                  <a:pt x="15199386" y="835850"/>
                </a:lnTo>
                <a:lnTo>
                  <a:pt x="15207793" y="837946"/>
                </a:lnTo>
                <a:lnTo>
                  <a:pt x="15205355" y="845235"/>
                </a:lnTo>
                <a:lnTo>
                  <a:pt x="15221763" y="840206"/>
                </a:lnTo>
                <a:lnTo>
                  <a:pt x="15227834" y="837031"/>
                </a:lnTo>
                <a:lnTo>
                  <a:pt x="15229612" y="832535"/>
                </a:lnTo>
                <a:close/>
              </a:path>
              <a:path w="15528925" h="1397000">
                <a:moveTo>
                  <a:pt x="15240788" y="95402"/>
                </a:moveTo>
                <a:lnTo>
                  <a:pt x="15236470" y="93560"/>
                </a:lnTo>
                <a:lnTo>
                  <a:pt x="15230132" y="92290"/>
                </a:lnTo>
                <a:lnTo>
                  <a:pt x="15222081" y="91490"/>
                </a:lnTo>
                <a:lnTo>
                  <a:pt x="15212657" y="91097"/>
                </a:lnTo>
                <a:lnTo>
                  <a:pt x="15212975" y="87820"/>
                </a:lnTo>
                <a:lnTo>
                  <a:pt x="15228278" y="85877"/>
                </a:lnTo>
                <a:lnTo>
                  <a:pt x="15228621" y="82613"/>
                </a:lnTo>
                <a:lnTo>
                  <a:pt x="15222436" y="80810"/>
                </a:lnTo>
                <a:lnTo>
                  <a:pt x="15216772" y="78854"/>
                </a:lnTo>
                <a:lnTo>
                  <a:pt x="15210092" y="77165"/>
                </a:lnTo>
                <a:lnTo>
                  <a:pt x="15200910" y="76161"/>
                </a:lnTo>
                <a:lnTo>
                  <a:pt x="15203691" y="71450"/>
                </a:lnTo>
                <a:lnTo>
                  <a:pt x="15208517" y="67094"/>
                </a:lnTo>
                <a:lnTo>
                  <a:pt x="15208403" y="63563"/>
                </a:lnTo>
                <a:lnTo>
                  <a:pt x="15196401" y="61290"/>
                </a:lnTo>
                <a:lnTo>
                  <a:pt x="15202357" y="60223"/>
                </a:lnTo>
                <a:lnTo>
                  <a:pt x="15211044" y="59778"/>
                </a:lnTo>
                <a:lnTo>
                  <a:pt x="15240089" y="59283"/>
                </a:lnTo>
                <a:lnTo>
                  <a:pt x="15223427" y="56832"/>
                </a:lnTo>
                <a:lnTo>
                  <a:pt x="15207577" y="54152"/>
                </a:lnTo>
                <a:lnTo>
                  <a:pt x="15194128" y="50825"/>
                </a:lnTo>
                <a:lnTo>
                  <a:pt x="15184666" y="46405"/>
                </a:lnTo>
                <a:lnTo>
                  <a:pt x="15184120" y="57696"/>
                </a:lnTo>
                <a:lnTo>
                  <a:pt x="15165566" y="65671"/>
                </a:lnTo>
                <a:lnTo>
                  <a:pt x="15144103" y="73012"/>
                </a:lnTo>
                <a:lnTo>
                  <a:pt x="15134832" y="82397"/>
                </a:lnTo>
                <a:lnTo>
                  <a:pt x="15142655" y="80365"/>
                </a:lnTo>
                <a:lnTo>
                  <a:pt x="15148484" y="77698"/>
                </a:lnTo>
                <a:lnTo>
                  <a:pt x="15155088" y="75272"/>
                </a:lnTo>
                <a:lnTo>
                  <a:pt x="15165197" y="73952"/>
                </a:lnTo>
                <a:lnTo>
                  <a:pt x="15171979" y="76034"/>
                </a:lnTo>
                <a:lnTo>
                  <a:pt x="15167572" y="78701"/>
                </a:lnTo>
                <a:lnTo>
                  <a:pt x="15157971" y="81114"/>
                </a:lnTo>
                <a:lnTo>
                  <a:pt x="15149157" y="82423"/>
                </a:lnTo>
                <a:lnTo>
                  <a:pt x="15156409" y="84759"/>
                </a:lnTo>
                <a:lnTo>
                  <a:pt x="15169363" y="84772"/>
                </a:lnTo>
                <a:lnTo>
                  <a:pt x="15179637" y="82562"/>
                </a:lnTo>
                <a:lnTo>
                  <a:pt x="15178824" y="78232"/>
                </a:lnTo>
                <a:lnTo>
                  <a:pt x="15191728" y="83947"/>
                </a:lnTo>
                <a:lnTo>
                  <a:pt x="15200465" y="89268"/>
                </a:lnTo>
                <a:lnTo>
                  <a:pt x="15204555" y="94932"/>
                </a:lnTo>
                <a:lnTo>
                  <a:pt x="15203488" y="101676"/>
                </a:lnTo>
                <a:lnTo>
                  <a:pt x="15216391" y="101231"/>
                </a:lnTo>
                <a:lnTo>
                  <a:pt x="15224138" y="99161"/>
                </a:lnTo>
                <a:lnTo>
                  <a:pt x="15230882" y="96786"/>
                </a:lnTo>
                <a:lnTo>
                  <a:pt x="15240788" y="95402"/>
                </a:lnTo>
                <a:close/>
              </a:path>
              <a:path w="15528925" h="1397000">
                <a:moveTo>
                  <a:pt x="15354630" y="907173"/>
                </a:moveTo>
                <a:lnTo>
                  <a:pt x="15347239" y="903643"/>
                </a:lnTo>
                <a:lnTo>
                  <a:pt x="15330475" y="902690"/>
                </a:lnTo>
                <a:lnTo>
                  <a:pt x="15309558" y="902868"/>
                </a:lnTo>
                <a:lnTo>
                  <a:pt x="15289733" y="902766"/>
                </a:lnTo>
                <a:lnTo>
                  <a:pt x="15298623" y="906500"/>
                </a:lnTo>
                <a:lnTo>
                  <a:pt x="15315045" y="906335"/>
                </a:lnTo>
                <a:lnTo>
                  <a:pt x="15335047" y="905497"/>
                </a:lnTo>
                <a:lnTo>
                  <a:pt x="15354630" y="907173"/>
                </a:lnTo>
                <a:close/>
              </a:path>
              <a:path w="15528925" h="1397000">
                <a:moveTo>
                  <a:pt x="15398814" y="824407"/>
                </a:moveTo>
                <a:lnTo>
                  <a:pt x="15394458" y="822566"/>
                </a:lnTo>
                <a:lnTo>
                  <a:pt x="15388057" y="821296"/>
                </a:lnTo>
                <a:lnTo>
                  <a:pt x="15379954" y="820496"/>
                </a:lnTo>
                <a:lnTo>
                  <a:pt x="15370480" y="820089"/>
                </a:lnTo>
                <a:lnTo>
                  <a:pt x="15356828" y="823950"/>
                </a:lnTo>
                <a:lnTo>
                  <a:pt x="15336152" y="823506"/>
                </a:lnTo>
                <a:lnTo>
                  <a:pt x="15312378" y="822363"/>
                </a:lnTo>
                <a:lnTo>
                  <a:pt x="15289467" y="824179"/>
                </a:lnTo>
                <a:lnTo>
                  <a:pt x="15300097" y="829132"/>
                </a:lnTo>
                <a:lnTo>
                  <a:pt x="15299385" y="831088"/>
                </a:lnTo>
                <a:lnTo>
                  <a:pt x="15287905" y="832675"/>
                </a:lnTo>
                <a:lnTo>
                  <a:pt x="15284539" y="832446"/>
                </a:lnTo>
                <a:lnTo>
                  <a:pt x="15293899" y="833234"/>
                </a:lnTo>
                <a:lnTo>
                  <a:pt x="15311108" y="834301"/>
                </a:lnTo>
                <a:lnTo>
                  <a:pt x="15331275" y="834910"/>
                </a:lnTo>
                <a:lnTo>
                  <a:pt x="15328824" y="827824"/>
                </a:lnTo>
                <a:lnTo>
                  <a:pt x="15352002" y="826731"/>
                </a:lnTo>
                <a:lnTo>
                  <a:pt x="15381694" y="827100"/>
                </a:lnTo>
                <a:lnTo>
                  <a:pt x="15398814" y="824407"/>
                </a:lnTo>
                <a:close/>
              </a:path>
              <a:path w="15528925" h="1397000">
                <a:moveTo>
                  <a:pt x="15405634" y="907288"/>
                </a:moveTo>
                <a:lnTo>
                  <a:pt x="15398293" y="904709"/>
                </a:lnTo>
                <a:lnTo>
                  <a:pt x="15386533" y="903287"/>
                </a:lnTo>
                <a:lnTo>
                  <a:pt x="15373477" y="903312"/>
                </a:lnTo>
                <a:lnTo>
                  <a:pt x="15362225" y="905052"/>
                </a:lnTo>
                <a:lnTo>
                  <a:pt x="15367038" y="907249"/>
                </a:lnTo>
                <a:lnTo>
                  <a:pt x="15379916" y="907249"/>
                </a:lnTo>
                <a:lnTo>
                  <a:pt x="15390952" y="907745"/>
                </a:lnTo>
                <a:lnTo>
                  <a:pt x="15390190" y="911479"/>
                </a:lnTo>
                <a:lnTo>
                  <a:pt x="15398255" y="910983"/>
                </a:lnTo>
                <a:lnTo>
                  <a:pt x="15395944" y="907275"/>
                </a:lnTo>
                <a:lnTo>
                  <a:pt x="15405634" y="907288"/>
                </a:lnTo>
                <a:close/>
              </a:path>
              <a:path w="15528925" h="1397000">
                <a:moveTo>
                  <a:pt x="15406053" y="864793"/>
                </a:moveTo>
                <a:lnTo>
                  <a:pt x="15400173" y="860348"/>
                </a:lnTo>
                <a:lnTo>
                  <a:pt x="15385822" y="858240"/>
                </a:lnTo>
                <a:lnTo>
                  <a:pt x="15373122" y="855662"/>
                </a:lnTo>
                <a:lnTo>
                  <a:pt x="15372220" y="849845"/>
                </a:lnTo>
                <a:lnTo>
                  <a:pt x="15359596" y="852093"/>
                </a:lnTo>
                <a:lnTo>
                  <a:pt x="15339251" y="858113"/>
                </a:lnTo>
                <a:lnTo>
                  <a:pt x="15326589" y="860361"/>
                </a:lnTo>
                <a:lnTo>
                  <a:pt x="15344737" y="859840"/>
                </a:lnTo>
                <a:lnTo>
                  <a:pt x="15363012" y="860247"/>
                </a:lnTo>
                <a:lnTo>
                  <a:pt x="15382939" y="861822"/>
                </a:lnTo>
                <a:lnTo>
                  <a:pt x="15406053" y="864793"/>
                </a:lnTo>
                <a:close/>
              </a:path>
              <a:path w="15528925" h="1397000">
                <a:moveTo>
                  <a:pt x="15459355" y="811809"/>
                </a:moveTo>
                <a:lnTo>
                  <a:pt x="15449766" y="809904"/>
                </a:lnTo>
                <a:lnTo>
                  <a:pt x="15437422" y="808761"/>
                </a:lnTo>
                <a:lnTo>
                  <a:pt x="15423515" y="808050"/>
                </a:lnTo>
                <a:lnTo>
                  <a:pt x="15409190" y="807440"/>
                </a:lnTo>
                <a:lnTo>
                  <a:pt x="15407653" y="815936"/>
                </a:lnTo>
                <a:lnTo>
                  <a:pt x="15424874" y="816241"/>
                </a:lnTo>
                <a:lnTo>
                  <a:pt x="15439873" y="815860"/>
                </a:lnTo>
                <a:lnTo>
                  <a:pt x="15451697" y="814476"/>
                </a:lnTo>
                <a:lnTo>
                  <a:pt x="15459355" y="811809"/>
                </a:lnTo>
                <a:close/>
              </a:path>
              <a:path w="15528925" h="1397000">
                <a:moveTo>
                  <a:pt x="15496705" y="815924"/>
                </a:moveTo>
                <a:lnTo>
                  <a:pt x="15495854" y="811872"/>
                </a:lnTo>
                <a:lnTo>
                  <a:pt x="15483307" y="814730"/>
                </a:lnTo>
                <a:lnTo>
                  <a:pt x="15469502" y="817181"/>
                </a:lnTo>
                <a:lnTo>
                  <a:pt x="15452192" y="818540"/>
                </a:lnTo>
                <a:lnTo>
                  <a:pt x="15429141" y="818095"/>
                </a:lnTo>
                <a:lnTo>
                  <a:pt x="15434882" y="822223"/>
                </a:lnTo>
                <a:lnTo>
                  <a:pt x="15448991" y="821715"/>
                </a:lnTo>
                <a:lnTo>
                  <a:pt x="15467648" y="819962"/>
                </a:lnTo>
                <a:lnTo>
                  <a:pt x="15487079" y="820343"/>
                </a:lnTo>
                <a:lnTo>
                  <a:pt x="15486761" y="816559"/>
                </a:lnTo>
                <a:lnTo>
                  <a:pt x="15496705" y="815924"/>
                </a:lnTo>
                <a:close/>
              </a:path>
              <a:path w="15528925" h="1397000">
                <a:moveTo>
                  <a:pt x="15528532" y="913930"/>
                </a:moveTo>
                <a:lnTo>
                  <a:pt x="15525522" y="909688"/>
                </a:lnTo>
                <a:lnTo>
                  <a:pt x="15516314" y="907161"/>
                </a:lnTo>
                <a:lnTo>
                  <a:pt x="15502624" y="905865"/>
                </a:lnTo>
                <a:lnTo>
                  <a:pt x="15486152" y="905332"/>
                </a:lnTo>
                <a:lnTo>
                  <a:pt x="15495905" y="907707"/>
                </a:lnTo>
                <a:lnTo>
                  <a:pt x="15504478" y="910412"/>
                </a:lnTo>
                <a:lnTo>
                  <a:pt x="15514473" y="912723"/>
                </a:lnTo>
                <a:lnTo>
                  <a:pt x="15528532" y="913930"/>
                </a:lnTo>
                <a:close/>
              </a:path>
            </a:pathLst>
          </a:custGeom>
          <a:solidFill>
            <a:srgbClr val="B328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5549001" y="103655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 h="0">
                <a:moveTo>
                  <a:pt x="0" y="0"/>
                </a:moveTo>
                <a:lnTo>
                  <a:pt x="233207" y="0"/>
                </a:lnTo>
              </a:path>
            </a:pathLst>
          </a:custGeom>
          <a:ln w="3175">
            <a:solidFill>
              <a:srgbClr val="B3287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251002" y="239896"/>
            <a:ext cx="15367000" cy="1661795"/>
          </a:xfrm>
          <a:custGeom>
            <a:avLst/>
            <a:gdLst/>
            <a:ahLst/>
            <a:cxnLst/>
            <a:rect l="l" t="t" r="r" b="b"/>
            <a:pathLst>
              <a:path w="15367000" h="1661795">
                <a:moveTo>
                  <a:pt x="42138" y="1094117"/>
                </a:moveTo>
                <a:lnTo>
                  <a:pt x="30302" y="1089926"/>
                </a:lnTo>
                <a:lnTo>
                  <a:pt x="15430" y="1087196"/>
                </a:lnTo>
                <a:lnTo>
                  <a:pt x="3378" y="1089215"/>
                </a:lnTo>
                <a:lnTo>
                  <a:pt x="0" y="1099261"/>
                </a:lnTo>
                <a:lnTo>
                  <a:pt x="12941" y="1099540"/>
                </a:lnTo>
                <a:lnTo>
                  <a:pt x="23177" y="1098067"/>
                </a:lnTo>
                <a:lnTo>
                  <a:pt x="32359" y="1095908"/>
                </a:lnTo>
                <a:lnTo>
                  <a:pt x="42138" y="1094117"/>
                </a:lnTo>
                <a:close/>
              </a:path>
              <a:path w="15367000" h="1661795">
                <a:moveTo>
                  <a:pt x="66014" y="1372616"/>
                </a:moveTo>
                <a:lnTo>
                  <a:pt x="63207" y="1370025"/>
                </a:lnTo>
                <a:lnTo>
                  <a:pt x="55359" y="1370545"/>
                </a:lnTo>
                <a:lnTo>
                  <a:pt x="51282" y="1368310"/>
                </a:lnTo>
                <a:lnTo>
                  <a:pt x="48133" y="1365135"/>
                </a:lnTo>
                <a:lnTo>
                  <a:pt x="43014" y="1362875"/>
                </a:lnTo>
                <a:lnTo>
                  <a:pt x="37973" y="1364475"/>
                </a:lnTo>
                <a:lnTo>
                  <a:pt x="33235" y="1367574"/>
                </a:lnTo>
                <a:lnTo>
                  <a:pt x="27914" y="1366151"/>
                </a:lnTo>
                <a:lnTo>
                  <a:pt x="29883" y="1365110"/>
                </a:lnTo>
                <a:lnTo>
                  <a:pt x="31673" y="1364056"/>
                </a:lnTo>
                <a:lnTo>
                  <a:pt x="27533" y="1363129"/>
                </a:lnTo>
                <a:lnTo>
                  <a:pt x="21780" y="1368158"/>
                </a:lnTo>
                <a:lnTo>
                  <a:pt x="29730" y="1372146"/>
                </a:lnTo>
                <a:lnTo>
                  <a:pt x="43751" y="1374889"/>
                </a:lnTo>
                <a:lnTo>
                  <a:pt x="56184" y="1376146"/>
                </a:lnTo>
                <a:lnTo>
                  <a:pt x="53428" y="1374241"/>
                </a:lnTo>
                <a:lnTo>
                  <a:pt x="59740" y="1373543"/>
                </a:lnTo>
                <a:lnTo>
                  <a:pt x="66014" y="1372616"/>
                </a:lnTo>
                <a:close/>
              </a:path>
              <a:path w="15367000" h="1661795">
                <a:moveTo>
                  <a:pt x="113550" y="1370634"/>
                </a:moveTo>
                <a:lnTo>
                  <a:pt x="106870" y="1368767"/>
                </a:lnTo>
                <a:lnTo>
                  <a:pt x="99987" y="1364792"/>
                </a:lnTo>
                <a:lnTo>
                  <a:pt x="93726" y="1366481"/>
                </a:lnTo>
                <a:lnTo>
                  <a:pt x="97815" y="1368412"/>
                </a:lnTo>
                <a:lnTo>
                  <a:pt x="86766" y="1372590"/>
                </a:lnTo>
                <a:lnTo>
                  <a:pt x="81343" y="1371053"/>
                </a:lnTo>
                <a:lnTo>
                  <a:pt x="76111" y="1369682"/>
                </a:lnTo>
                <a:lnTo>
                  <a:pt x="71285" y="1372870"/>
                </a:lnTo>
                <a:lnTo>
                  <a:pt x="77304" y="1374711"/>
                </a:lnTo>
                <a:lnTo>
                  <a:pt x="83159" y="1375194"/>
                </a:lnTo>
                <a:lnTo>
                  <a:pt x="89052" y="1375905"/>
                </a:lnTo>
                <a:lnTo>
                  <a:pt x="95186" y="1378458"/>
                </a:lnTo>
                <a:lnTo>
                  <a:pt x="113550" y="1370634"/>
                </a:lnTo>
                <a:close/>
              </a:path>
              <a:path w="15367000" h="1661795">
                <a:moveTo>
                  <a:pt x="311569" y="1343177"/>
                </a:moveTo>
                <a:lnTo>
                  <a:pt x="301612" y="1340840"/>
                </a:lnTo>
                <a:lnTo>
                  <a:pt x="291846" y="1340180"/>
                </a:lnTo>
                <a:lnTo>
                  <a:pt x="282282" y="1341170"/>
                </a:lnTo>
                <a:lnTo>
                  <a:pt x="272935" y="1343825"/>
                </a:lnTo>
                <a:lnTo>
                  <a:pt x="282867" y="1346022"/>
                </a:lnTo>
                <a:lnTo>
                  <a:pt x="292519" y="1345882"/>
                </a:lnTo>
                <a:lnTo>
                  <a:pt x="311569" y="1343177"/>
                </a:lnTo>
                <a:close/>
              </a:path>
              <a:path w="15367000" h="1661795">
                <a:moveTo>
                  <a:pt x="449707" y="1636712"/>
                </a:moveTo>
                <a:lnTo>
                  <a:pt x="434073" y="1635290"/>
                </a:lnTo>
                <a:lnTo>
                  <a:pt x="418261" y="1635125"/>
                </a:lnTo>
                <a:lnTo>
                  <a:pt x="404406" y="1633715"/>
                </a:lnTo>
                <a:lnTo>
                  <a:pt x="394627" y="1628559"/>
                </a:lnTo>
                <a:lnTo>
                  <a:pt x="381533" y="1632077"/>
                </a:lnTo>
                <a:lnTo>
                  <a:pt x="368261" y="1634147"/>
                </a:lnTo>
                <a:lnTo>
                  <a:pt x="355028" y="1636636"/>
                </a:lnTo>
                <a:lnTo>
                  <a:pt x="342023" y="1641373"/>
                </a:lnTo>
                <a:lnTo>
                  <a:pt x="353796" y="1642821"/>
                </a:lnTo>
                <a:lnTo>
                  <a:pt x="365404" y="1642922"/>
                </a:lnTo>
                <a:lnTo>
                  <a:pt x="376821" y="1641335"/>
                </a:lnTo>
                <a:lnTo>
                  <a:pt x="387997" y="1637677"/>
                </a:lnTo>
                <a:lnTo>
                  <a:pt x="399224" y="1641017"/>
                </a:lnTo>
                <a:lnTo>
                  <a:pt x="419290" y="1640179"/>
                </a:lnTo>
                <a:lnTo>
                  <a:pt x="449707" y="1636712"/>
                </a:lnTo>
                <a:close/>
              </a:path>
              <a:path w="15367000" h="1661795">
                <a:moveTo>
                  <a:pt x="509384" y="1652282"/>
                </a:moveTo>
                <a:lnTo>
                  <a:pt x="484581" y="1648663"/>
                </a:lnTo>
                <a:lnTo>
                  <a:pt x="448233" y="1648421"/>
                </a:lnTo>
                <a:lnTo>
                  <a:pt x="414718" y="1652422"/>
                </a:lnTo>
                <a:lnTo>
                  <a:pt x="398411" y="1661528"/>
                </a:lnTo>
                <a:lnTo>
                  <a:pt x="420014" y="1654429"/>
                </a:lnTo>
                <a:lnTo>
                  <a:pt x="448729" y="1652270"/>
                </a:lnTo>
                <a:lnTo>
                  <a:pt x="480021" y="1652435"/>
                </a:lnTo>
                <a:lnTo>
                  <a:pt x="509384" y="1652282"/>
                </a:lnTo>
                <a:close/>
              </a:path>
              <a:path w="15367000" h="1661795">
                <a:moveTo>
                  <a:pt x="551002" y="1339494"/>
                </a:moveTo>
                <a:lnTo>
                  <a:pt x="532803" y="1333855"/>
                </a:lnTo>
                <a:lnTo>
                  <a:pt x="511479" y="1332090"/>
                </a:lnTo>
                <a:lnTo>
                  <a:pt x="487337" y="1330998"/>
                </a:lnTo>
                <a:lnTo>
                  <a:pt x="460616" y="1327365"/>
                </a:lnTo>
                <a:lnTo>
                  <a:pt x="452907" y="1333207"/>
                </a:lnTo>
                <a:lnTo>
                  <a:pt x="452081" y="1338795"/>
                </a:lnTo>
                <a:lnTo>
                  <a:pt x="458812" y="1341983"/>
                </a:lnTo>
                <a:lnTo>
                  <a:pt x="473786" y="1340675"/>
                </a:lnTo>
                <a:lnTo>
                  <a:pt x="469582" y="1338732"/>
                </a:lnTo>
                <a:lnTo>
                  <a:pt x="461670" y="1336865"/>
                </a:lnTo>
                <a:lnTo>
                  <a:pt x="465340" y="1334795"/>
                </a:lnTo>
                <a:lnTo>
                  <a:pt x="486918" y="1337322"/>
                </a:lnTo>
                <a:lnTo>
                  <a:pt x="508355" y="1338732"/>
                </a:lnTo>
                <a:lnTo>
                  <a:pt x="529704" y="1339354"/>
                </a:lnTo>
                <a:lnTo>
                  <a:pt x="551002" y="1339494"/>
                </a:lnTo>
                <a:close/>
              </a:path>
              <a:path w="15367000" h="1661795">
                <a:moveTo>
                  <a:pt x="588314" y="1631048"/>
                </a:moveTo>
                <a:lnTo>
                  <a:pt x="587819" y="1628571"/>
                </a:lnTo>
                <a:lnTo>
                  <a:pt x="562483" y="1627162"/>
                </a:lnTo>
                <a:lnTo>
                  <a:pt x="534441" y="1630400"/>
                </a:lnTo>
                <a:lnTo>
                  <a:pt x="510794" y="1631937"/>
                </a:lnTo>
                <a:lnTo>
                  <a:pt x="498602" y="1625460"/>
                </a:lnTo>
                <a:lnTo>
                  <a:pt x="483463" y="1628216"/>
                </a:lnTo>
                <a:lnTo>
                  <a:pt x="467982" y="1627886"/>
                </a:lnTo>
                <a:lnTo>
                  <a:pt x="452374" y="1626577"/>
                </a:lnTo>
                <a:lnTo>
                  <a:pt x="436880" y="1626400"/>
                </a:lnTo>
                <a:lnTo>
                  <a:pt x="445973" y="1629575"/>
                </a:lnTo>
                <a:lnTo>
                  <a:pt x="454710" y="1629994"/>
                </a:lnTo>
                <a:lnTo>
                  <a:pt x="463372" y="1629613"/>
                </a:lnTo>
                <a:lnTo>
                  <a:pt x="472198" y="1630375"/>
                </a:lnTo>
                <a:lnTo>
                  <a:pt x="467334" y="1632940"/>
                </a:lnTo>
                <a:lnTo>
                  <a:pt x="457111" y="1635594"/>
                </a:lnTo>
                <a:lnTo>
                  <a:pt x="461416" y="1638033"/>
                </a:lnTo>
                <a:lnTo>
                  <a:pt x="497890" y="1635988"/>
                </a:lnTo>
                <a:lnTo>
                  <a:pt x="516216" y="1635963"/>
                </a:lnTo>
                <a:lnTo>
                  <a:pt x="534822" y="1638388"/>
                </a:lnTo>
                <a:lnTo>
                  <a:pt x="546811" y="1633347"/>
                </a:lnTo>
                <a:lnTo>
                  <a:pt x="559308" y="1632813"/>
                </a:lnTo>
                <a:lnTo>
                  <a:pt x="584796" y="1636141"/>
                </a:lnTo>
                <a:lnTo>
                  <a:pt x="580123" y="1633715"/>
                </a:lnTo>
                <a:lnTo>
                  <a:pt x="588314" y="1631048"/>
                </a:lnTo>
                <a:close/>
              </a:path>
              <a:path w="15367000" h="1661795">
                <a:moveTo>
                  <a:pt x="699135" y="1622374"/>
                </a:moveTo>
                <a:lnTo>
                  <a:pt x="667042" y="1620266"/>
                </a:lnTo>
                <a:lnTo>
                  <a:pt x="635228" y="1620862"/>
                </a:lnTo>
                <a:lnTo>
                  <a:pt x="603262" y="1620088"/>
                </a:lnTo>
                <a:lnTo>
                  <a:pt x="570661" y="1613827"/>
                </a:lnTo>
                <a:lnTo>
                  <a:pt x="572249" y="1615440"/>
                </a:lnTo>
                <a:lnTo>
                  <a:pt x="566699" y="1616938"/>
                </a:lnTo>
                <a:lnTo>
                  <a:pt x="567334" y="1618424"/>
                </a:lnTo>
                <a:lnTo>
                  <a:pt x="575030" y="1618145"/>
                </a:lnTo>
                <a:lnTo>
                  <a:pt x="582841" y="1618983"/>
                </a:lnTo>
                <a:lnTo>
                  <a:pt x="590702" y="1620164"/>
                </a:lnTo>
                <a:lnTo>
                  <a:pt x="598525" y="1620901"/>
                </a:lnTo>
                <a:lnTo>
                  <a:pt x="594817" y="1622958"/>
                </a:lnTo>
                <a:lnTo>
                  <a:pt x="587413" y="1625066"/>
                </a:lnTo>
                <a:lnTo>
                  <a:pt x="591527" y="1627009"/>
                </a:lnTo>
                <a:lnTo>
                  <a:pt x="618617" y="1627441"/>
                </a:lnTo>
                <a:lnTo>
                  <a:pt x="645629" y="1627225"/>
                </a:lnTo>
                <a:lnTo>
                  <a:pt x="672490" y="1625752"/>
                </a:lnTo>
                <a:lnTo>
                  <a:pt x="699135" y="1622374"/>
                </a:lnTo>
                <a:close/>
              </a:path>
              <a:path w="15367000" h="1661795">
                <a:moveTo>
                  <a:pt x="712914" y="1333982"/>
                </a:moveTo>
                <a:lnTo>
                  <a:pt x="703859" y="1330693"/>
                </a:lnTo>
                <a:lnTo>
                  <a:pt x="695286" y="1331899"/>
                </a:lnTo>
                <a:lnTo>
                  <a:pt x="686790" y="1333919"/>
                </a:lnTo>
                <a:lnTo>
                  <a:pt x="677989" y="1333017"/>
                </a:lnTo>
                <a:lnTo>
                  <a:pt x="680046" y="1332166"/>
                </a:lnTo>
                <a:lnTo>
                  <a:pt x="678903" y="1330071"/>
                </a:lnTo>
                <a:lnTo>
                  <a:pt x="673912" y="1331582"/>
                </a:lnTo>
                <a:lnTo>
                  <a:pt x="679234" y="1333525"/>
                </a:lnTo>
                <a:lnTo>
                  <a:pt x="671131" y="1335633"/>
                </a:lnTo>
                <a:lnTo>
                  <a:pt x="674649" y="1337589"/>
                </a:lnTo>
                <a:lnTo>
                  <a:pt x="684288" y="1337551"/>
                </a:lnTo>
                <a:lnTo>
                  <a:pt x="694029" y="1338186"/>
                </a:lnTo>
                <a:lnTo>
                  <a:pt x="703643" y="1337614"/>
                </a:lnTo>
                <a:lnTo>
                  <a:pt x="712914" y="1333982"/>
                </a:lnTo>
                <a:close/>
              </a:path>
              <a:path w="15367000" h="1661795">
                <a:moveTo>
                  <a:pt x="731659" y="1636864"/>
                </a:moveTo>
                <a:lnTo>
                  <a:pt x="720166" y="1637423"/>
                </a:lnTo>
                <a:lnTo>
                  <a:pt x="708672" y="1638173"/>
                </a:lnTo>
                <a:lnTo>
                  <a:pt x="697204" y="1639201"/>
                </a:lnTo>
                <a:lnTo>
                  <a:pt x="685774" y="1640573"/>
                </a:lnTo>
                <a:lnTo>
                  <a:pt x="698563" y="1641449"/>
                </a:lnTo>
                <a:lnTo>
                  <a:pt x="713816" y="1641551"/>
                </a:lnTo>
                <a:lnTo>
                  <a:pt x="726528" y="1640230"/>
                </a:lnTo>
                <a:lnTo>
                  <a:pt x="731659" y="1636864"/>
                </a:lnTo>
                <a:close/>
              </a:path>
              <a:path w="15367000" h="1661795">
                <a:moveTo>
                  <a:pt x="934554" y="1645488"/>
                </a:moveTo>
                <a:lnTo>
                  <a:pt x="933221" y="1642745"/>
                </a:lnTo>
                <a:lnTo>
                  <a:pt x="920521" y="1642973"/>
                </a:lnTo>
                <a:lnTo>
                  <a:pt x="905167" y="1642237"/>
                </a:lnTo>
                <a:lnTo>
                  <a:pt x="892352" y="1642694"/>
                </a:lnTo>
                <a:lnTo>
                  <a:pt x="887260" y="1646478"/>
                </a:lnTo>
                <a:lnTo>
                  <a:pt x="896823" y="1644700"/>
                </a:lnTo>
                <a:lnTo>
                  <a:pt x="902208" y="1644840"/>
                </a:lnTo>
                <a:lnTo>
                  <a:pt x="906995" y="1646821"/>
                </a:lnTo>
                <a:lnTo>
                  <a:pt x="914781" y="1650542"/>
                </a:lnTo>
                <a:lnTo>
                  <a:pt x="920534" y="1647685"/>
                </a:lnTo>
                <a:lnTo>
                  <a:pt x="928725" y="1646567"/>
                </a:lnTo>
                <a:lnTo>
                  <a:pt x="934554" y="1645488"/>
                </a:lnTo>
                <a:close/>
              </a:path>
              <a:path w="15367000" h="1661795">
                <a:moveTo>
                  <a:pt x="1012355" y="1625015"/>
                </a:moveTo>
                <a:lnTo>
                  <a:pt x="981278" y="1624609"/>
                </a:lnTo>
                <a:lnTo>
                  <a:pt x="947699" y="1625346"/>
                </a:lnTo>
                <a:lnTo>
                  <a:pt x="916686" y="1627517"/>
                </a:lnTo>
                <a:lnTo>
                  <a:pt x="893343" y="1631391"/>
                </a:lnTo>
                <a:lnTo>
                  <a:pt x="906132" y="1631200"/>
                </a:lnTo>
                <a:lnTo>
                  <a:pt x="914984" y="1632331"/>
                </a:lnTo>
                <a:lnTo>
                  <a:pt x="919060" y="1635137"/>
                </a:lnTo>
                <a:lnTo>
                  <a:pt x="917473" y="1639989"/>
                </a:lnTo>
                <a:lnTo>
                  <a:pt x="926604" y="1638846"/>
                </a:lnTo>
                <a:lnTo>
                  <a:pt x="925804" y="1636217"/>
                </a:lnTo>
                <a:lnTo>
                  <a:pt x="923442" y="1632800"/>
                </a:lnTo>
                <a:lnTo>
                  <a:pt x="927849" y="1629333"/>
                </a:lnTo>
                <a:lnTo>
                  <a:pt x="941247" y="1631797"/>
                </a:lnTo>
                <a:lnTo>
                  <a:pt x="955700" y="1630730"/>
                </a:lnTo>
                <a:lnTo>
                  <a:pt x="967968" y="1630286"/>
                </a:lnTo>
                <a:lnTo>
                  <a:pt x="974775" y="1634617"/>
                </a:lnTo>
                <a:lnTo>
                  <a:pt x="980655" y="1630006"/>
                </a:lnTo>
                <a:lnTo>
                  <a:pt x="989761" y="1629219"/>
                </a:lnTo>
                <a:lnTo>
                  <a:pt x="1000760" y="1628724"/>
                </a:lnTo>
                <a:lnTo>
                  <a:pt x="1012355" y="1625015"/>
                </a:lnTo>
                <a:close/>
              </a:path>
              <a:path w="15367000" h="1661795">
                <a:moveTo>
                  <a:pt x="1100531" y="1619148"/>
                </a:moveTo>
                <a:lnTo>
                  <a:pt x="1080249" y="1618970"/>
                </a:lnTo>
                <a:lnTo>
                  <a:pt x="1060069" y="1619796"/>
                </a:lnTo>
                <a:lnTo>
                  <a:pt x="1040003" y="1621739"/>
                </a:lnTo>
                <a:lnTo>
                  <a:pt x="1020038" y="1624901"/>
                </a:lnTo>
                <a:lnTo>
                  <a:pt x="1041908" y="1627771"/>
                </a:lnTo>
                <a:lnTo>
                  <a:pt x="1065885" y="1630045"/>
                </a:lnTo>
                <a:lnTo>
                  <a:pt x="1087056" y="1628317"/>
                </a:lnTo>
                <a:lnTo>
                  <a:pt x="1100531" y="1619148"/>
                </a:lnTo>
                <a:close/>
              </a:path>
              <a:path w="15367000" h="1661795">
                <a:moveTo>
                  <a:pt x="1318653" y="1630908"/>
                </a:moveTo>
                <a:lnTo>
                  <a:pt x="1305750" y="1627924"/>
                </a:lnTo>
                <a:lnTo>
                  <a:pt x="1280756" y="1629702"/>
                </a:lnTo>
                <a:lnTo>
                  <a:pt x="1267904" y="1627149"/>
                </a:lnTo>
                <a:lnTo>
                  <a:pt x="1268666" y="1623225"/>
                </a:lnTo>
                <a:lnTo>
                  <a:pt x="1272565" y="1621599"/>
                </a:lnTo>
                <a:lnTo>
                  <a:pt x="1282687" y="1620926"/>
                </a:lnTo>
                <a:lnTo>
                  <a:pt x="1276375" y="1616608"/>
                </a:lnTo>
                <a:lnTo>
                  <a:pt x="1268044" y="1613662"/>
                </a:lnTo>
                <a:lnTo>
                  <a:pt x="1258125" y="1612607"/>
                </a:lnTo>
                <a:lnTo>
                  <a:pt x="1247089" y="1613979"/>
                </a:lnTo>
                <a:lnTo>
                  <a:pt x="1253350" y="1615757"/>
                </a:lnTo>
                <a:lnTo>
                  <a:pt x="1261783" y="1616710"/>
                </a:lnTo>
                <a:lnTo>
                  <a:pt x="1267904" y="1618094"/>
                </a:lnTo>
                <a:lnTo>
                  <a:pt x="1267231" y="1621167"/>
                </a:lnTo>
                <a:lnTo>
                  <a:pt x="1255788" y="1622920"/>
                </a:lnTo>
                <a:lnTo>
                  <a:pt x="1248473" y="1620901"/>
                </a:lnTo>
                <a:lnTo>
                  <a:pt x="1241806" y="1618767"/>
                </a:lnTo>
                <a:lnTo>
                  <a:pt x="1232293" y="1620177"/>
                </a:lnTo>
                <a:lnTo>
                  <a:pt x="1242352" y="1624152"/>
                </a:lnTo>
                <a:lnTo>
                  <a:pt x="1243076" y="1628267"/>
                </a:lnTo>
                <a:lnTo>
                  <a:pt x="1239812" y="1632445"/>
                </a:lnTo>
                <a:lnTo>
                  <a:pt x="1237932" y="1636610"/>
                </a:lnTo>
                <a:lnTo>
                  <a:pt x="1248117" y="1633537"/>
                </a:lnTo>
                <a:lnTo>
                  <a:pt x="1260894" y="1631784"/>
                </a:lnTo>
                <a:lnTo>
                  <a:pt x="1275727" y="1632242"/>
                </a:lnTo>
                <a:lnTo>
                  <a:pt x="1292098" y="1635810"/>
                </a:lnTo>
                <a:lnTo>
                  <a:pt x="1298473" y="1632458"/>
                </a:lnTo>
                <a:lnTo>
                  <a:pt x="1305102" y="1631124"/>
                </a:lnTo>
                <a:lnTo>
                  <a:pt x="1311871" y="1630908"/>
                </a:lnTo>
                <a:lnTo>
                  <a:pt x="1318653" y="1630908"/>
                </a:lnTo>
                <a:close/>
              </a:path>
              <a:path w="15367000" h="1661795">
                <a:moveTo>
                  <a:pt x="1418437" y="1623415"/>
                </a:moveTo>
                <a:lnTo>
                  <a:pt x="1413205" y="1620151"/>
                </a:lnTo>
                <a:lnTo>
                  <a:pt x="1408899" y="1618691"/>
                </a:lnTo>
                <a:lnTo>
                  <a:pt x="1403299" y="1617446"/>
                </a:lnTo>
                <a:lnTo>
                  <a:pt x="1394244" y="1614766"/>
                </a:lnTo>
                <a:lnTo>
                  <a:pt x="1379474" y="1620989"/>
                </a:lnTo>
                <a:lnTo>
                  <a:pt x="1380883" y="1622323"/>
                </a:lnTo>
                <a:lnTo>
                  <a:pt x="1385747" y="1630400"/>
                </a:lnTo>
                <a:lnTo>
                  <a:pt x="1395590" y="1626755"/>
                </a:lnTo>
                <a:lnTo>
                  <a:pt x="1391615" y="1622475"/>
                </a:lnTo>
                <a:lnTo>
                  <a:pt x="1396949" y="1623098"/>
                </a:lnTo>
                <a:lnTo>
                  <a:pt x="1407312" y="1624711"/>
                </a:lnTo>
                <a:lnTo>
                  <a:pt x="1418437" y="1623415"/>
                </a:lnTo>
                <a:close/>
              </a:path>
              <a:path w="15367000" h="1661795">
                <a:moveTo>
                  <a:pt x="1478584" y="1607502"/>
                </a:moveTo>
                <a:lnTo>
                  <a:pt x="1465135" y="1606854"/>
                </a:lnTo>
                <a:lnTo>
                  <a:pt x="1454061" y="1606245"/>
                </a:lnTo>
                <a:lnTo>
                  <a:pt x="1444586" y="1606042"/>
                </a:lnTo>
                <a:lnTo>
                  <a:pt x="1435938" y="1606651"/>
                </a:lnTo>
                <a:lnTo>
                  <a:pt x="1443926" y="1608759"/>
                </a:lnTo>
                <a:lnTo>
                  <a:pt x="1451660" y="1608759"/>
                </a:lnTo>
                <a:lnTo>
                  <a:pt x="1459420" y="1609077"/>
                </a:lnTo>
                <a:lnTo>
                  <a:pt x="1467510" y="1612176"/>
                </a:lnTo>
                <a:lnTo>
                  <a:pt x="1478584" y="1607502"/>
                </a:lnTo>
                <a:close/>
              </a:path>
              <a:path w="15367000" h="1661795">
                <a:moveTo>
                  <a:pt x="1678813" y="1623085"/>
                </a:moveTo>
                <a:lnTo>
                  <a:pt x="1677543" y="1621040"/>
                </a:lnTo>
                <a:lnTo>
                  <a:pt x="1664208" y="1622463"/>
                </a:lnTo>
                <a:lnTo>
                  <a:pt x="1655064" y="1620278"/>
                </a:lnTo>
                <a:lnTo>
                  <a:pt x="1646402" y="1617497"/>
                </a:lnTo>
                <a:lnTo>
                  <a:pt x="1634540" y="1617179"/>
                </a:lnTo>
                <a:lnTo>
                  <a:pt x="1658747" y="1625841"/>
                </a:lnTo>
                <a:lnTo>
                  <a:pt x="1664690" y="1624660"/>
                </a:lnTo>
                <a:lnTo>
                  <a:pt x="1672958" y="1624012"/>
                </a:lnTo>
                <a:lnTo>
                  <a:pt x="1678813" y="1623085"/>
                </a:lnTo>
                <a:close/>
              </a:path>
              <a:path w="15367000" h="1661795">
                <a:moveTo>
                  <a:pt x="1932330" y="1614246"/>
                </a:moveTo>
                <a:lnTo>
                  <a:pt x="1926602" y="1612303"/>
                </a:lnTo>
                <a:lnTo>
                  <a:pt x="1923884" y="1608340"/>
                </a:lnTo>
                <a:lnTo>
                  <a:pt x="1910499" y="1614093"/>
                </a:lnTo>
                <a:lnTo>
                  <a:pt x="1898256" y="1612849"/>
                </a:lnTo>
                <a:lnTo>
                  <a:pt x="1888401" y="1611376"/>
                </a:lnTo>
                <a:lnTo>
                  <a:pt x="1882165" y="1616481"/>
                </a:lnTo>
                <a:lnTo>
                  <a:pt x="1894776" y="1616583"/>
                </a:lnTo>
                <a:lnTo>
                  <a:pt x="1907489" y="1617522"/>
                </a:lnTo>
                <a:lnTo>
                  <a:pt x="1920074" y="1617383"/>
                </a:lnTo>
                <a:lnTo>
                  <a:pt x="1932330" y="1614246"/>
                </a:lnTo>
                <a:close/>
              </a:path>
              <a:path w="15367000" h="1661795">
                <a:moveTo>
                  <a:pt x="2061273" y="1607286"/>
                </a:moveTo>
                <a:lnTo>
                  <a:pt x="2059279" y="1604683"/>
                </a:lnTo>
                <a:lnTo>
                  <a:pt x="2047735" y="1605572"/>
                </a:lnTo>
                <a:lnTo>
                  <a:pt x="2036178" y="1606321"/>
                </a:lnTo>
                <a:lnTo>
                  <a:pt x="2024646" y="1607197"/>
                </a:lnTo>
                <a:lnTo>
                  <a:pt x="2013153" y="1608442"/>
                </a:lnTo>
                <a:lnTo>
                  <a:pt x="2019274" y="1611274"/>
                </a:lnTo>
                <a:lnTo>
                  <a:pt x="2025116" y="1611503"/>
                </a:lnTo>
                <a:lnTo>
                  <a:pt x="2030882" y="1610855"/>
                </a:lnTo>
                <a:lnTo>
                  <a:pt x="2036724" y="1611058"/>
                </a:lnTo>
                <a:lnTo>
                  <a:pt x="2040928" y="1612963"/>
                </a:lnTo>
                <a:lnTo>
                  <a:pt x="2039327" y="1617091"/>
                </a:lnTo>
                <a:lnTo>
                  <a:pt x="2048852" y="1615351"/>
                </a:lnTo>
                <a:lnTo>
                  <a:pt x="2046833" y="1612773"/>
                </a:lnTo>
                <a:lnTo>
                  <a:pt x="2061273" y="1607286"/>
                </a:lnTo>
                <a:close/>
              </a:path>
              <a:path w="15367000" h="1661795">
                <a:moveTo>
                  <a:pt x="2208111" y="1617306"/>
                </a:moveTo>
                <a:lnTo>
                  <a:pt x="2195665" y="1618818"/>
                </a:lnTo>
                <a:lnTo>
                  <a:pt x="2183079" y="1618894"/>
                </a:lnTo>
                <a:lnTo>
                  <a:pt x="2170468" y="1618754"/>
                </a:lnTo>
                <a:lnTo>
                  <a:pt x="2157958" y="1619605"/>
                </a:lnTo>
                <a:lnTo>
                  <a:pt x="2172131" y="1623453"/>
                </a:lnTo>
                <a:lnTo>
                  <a:pt x="2188413" y="1623250"/>
                </a:lnTo>
                <a:lnTo>
                  <a:pt x="2202015" y="1620647"/>
                </a:lnTo>
                <a:lnTo>
                  <a:pt x="2208111" y="1617306"/>
                </a:lnTo>
                <a:close/>
              </a:path>
              <a:path w="15367000" h="1661795">
                <a:moveTo>
                  <a:pt x="2223859" y="1604695"/>
                </a:moveTo>
                <a:lnTo>
                  <a:pt x="2221496" y="1599082"/>
                </a:lnTo>
                <a:lnTo>
                  <a:pt x="2204262" y="1600682"/>
                </a:lnTo>
                <a:lnTo>
                  <a:pt x="2187067" y="1602968"/>
                </a:lnTo>
                <a:lnTo>
                  <a:pt x="2169680" y="1603590"/>
                </a:lnTo>
                <a:lnTo>
                  <a:pt x="2151837" y="1600200"/>
                </a:lnTo>
                <a:lnTo>
                  <a:pt x="2138769" y="1604441"/>
                </a:lnTo>
                <a:lnTo>
                  <a:pt x="2130094" y="1607959"/>
                </a:lnTo>
                <a:lnTo>
                  <a:pt x="2126005" y="1611833"/>
                </a:lnTo>
                <a:lnTo>
                  <a:pt x="2126678" y="1617141"/>
                </a:lnTo>
                <a:lnTo>
                  <a:pt x="2138248" y="1616481"/>
                </a:lnTo>
                <a:lnTo>
                  <a:pt x="2145093" y="1614233"/>
                </a:lnTo>
                <a:lnTo>
                  <a:pt x="2151113" y="1610664"/>
                </a:lnTo>
                <a:lnTo>
                  <a:pt x="2160257" y="1606067"/>
                </a:lnTo>
                <a:lnTo>
                  <a:pt x="2174506" y="1607680"/>
                </a:lnTo>
                <a:lnTo>
                  <a:pt x="2180717" y="1609585"/>
                </a:lnTo>
                <a:lnTo>
                  <a:pt x="2182876" y="1612633"/>
                </a:lnTo>
                <a:lnTo>
                  <a:pt x="2184920" y="1617675"/>
                </a:lnTo>
                <a:lnTo>
                  <a:pt x="2196719" y="1612734"/>
                </a:lnTo>
                <a:lnTo>
                  <a:pt x="2212644" y="1608836"/>
                </a:lnTo>
                <a:lnTo>
                  <a:pt x="2223859" y="1604695"/>
                </a:lnTo>
                <a:close/>
              </a:path>
              <a:path w="15367000" h="1661795">
                <a:moveTo>
                  <a:pt x="2355596" y="1617967"/>
                </a:moveTo>
                <a:lnTo>
                  <a:pt x="2349271" y="1615808"/>
                </a:lnTo>
                <a:lnTo>
                  <a:pt x="2353157" y="1611249"/>
                </a:lnTo>
                <a:lnTo>
                  <a:pt x="2346807" y="1609090"/>
                </a:lnTo>
                <a:lnTo>
                  <a:pt x="2330894" y="1609369"/>
                </a:lnTo>
                <a:lnTo>
                  <a:pt x="2315705" y="1610601"/>
                </a:lnTo>
                <a:lnTo>
                  <a:pt x="2301329" y="1609445"/>
                </a:lnTo>
                <a:lnTo>
                  <a:pt x="2287854" y="1602536"/>
                </a:lnTo>
                <a:lnTo>
                  <a:pt x="2278507" y="1605330"/>
                </a:lnTo>
                <a:lnTo>
                  <a:pt x="2268778" y="1605038"/>
                </a:lnTo>
                <a:lnTo>
                  <a:pt x="2258911" y="1603654"/>
                </a:lnTo>
                <a:lnTo>
                  <a:pt x="2249132" y="1603171"/>
                </a:lnTo>
                <a:lnTo>
                  <a:pt x="2250795" y="1606651"/>
                </a:lnTo>
                <a:lnTo>
                  <a:pt x="2260714" y="1609953"/>
                </a:lnTo>
                <a:lnTo>
                  <a:pt x="2254199" y="1613611"/>
                </a:lnTo>
                <a:lnTo>
                  <a:pt x="2249716" y="1613115"/>
                </a:lnTo>
                <a:lnTo>
                  <a:pt x="2246439" y="1614233"/>
                </a:lnTo>
                <a:lnTo>
                  <a:pt x="2246134" y="1615401"/>
                </a:lnTo>
                <a:lnTo>
                  <a:pt x="2250579" y="1615135"/>
                </a:lnTo>
                <a:lnTo>
                  <a:pt x="2259419" y="1615427"/>
                </a:lnTo>
                <a:lnTo>
                  <a:pt x="2268474" y="1616735"/>
                </a:lnTo>
                <a:lnTo>
                  <a:pt x="2275548" y="1619021"/>
                </a:lnTo>
                <a:lnTo>
                  <a:pt x="2278456" y="1622183"/>
                </a:lnTo>
                <a:lnTo>
                  <a:pt x="2286393" y="1619567"/>
                </a:lnTo>
                <a:lnTo>
                  <a:pt x="2282101" y="1617129"/>
                </a:lnTo>
                <a:lnTo>
                  <a:pt x="2289251" y="1614500"/>
                </a:lnTo>
                <a:lnTo>
                  <a:pt x="2306053" y="1617218"/>
                </a:lnTo>
                <a:lnTo>
                  <a:pt x="2322550" y="1617230"/>
                </a:lnTo>
                <a:lnTo>
                  <a:pt x="2338997" y="1616748"/>
                </a:lnTo>
                <a:lnTo>
                  <a:pt x="2355596" y="1617967"/>
                </a:lnTo>
                <a:close/>
              </a:path>
              <a:path w="15367000" h="1661795">
                <a:moveTo>
                  <a:pt x="2947835" y="1601355"/>
                </a:moveTo>
                <a:lnTo>
                  <a:pt x="2943453" y="1598917"/>
                </a:lnTo>
                <a:lnTo>
                  <a:pt x="2928289" y="1601774"/>
                </a:lnTo>
                <a:lnTo>
                  <a:pt x="2912541" y="1600085"/>
                </a:lnTo>
                <a:lnTo>
                  <a:pt x="2896743" y="1598117"/>
                </a:lnTo>
                <a:lnTo>
                  <a:pt x="2881426" y="1600085"/>
                </a:lnTo>
                <a:lnTo>
                  <a:pt x="2894469" y="1603616"/>
                </a:lnTo>
                <a:lnTo>
                  <a:pt x="2919692" y="1603108"/>
                </a:lnTo>
                <a:lnTo>
                  <a:pt x="2932798" y="1606626"/>
                </a:lnTo>
                <a:lnTo>
                  <a:pt x="2937560" y="1604035"/>
                </a:lnTo>
                <a:lnTo>
                  <a:pt x="2947835" y="1601355"/>
                </a:lnTo>
                <a:close/>
              </a:path>
              <a:path w="15367000" h="1661795">
                <a:moveTo>
                  <a:pt x="3340176" y="1600530"/>
                </a:moveTo>
                <a:lnTo>
                  <a:pt x="3331654" y="1598180"/>
                </a:lnTo>
                <a:lnTo>
                  <a:pt x="3314344" y="1597901"/>
                </a:lnTo>
                <a:lnTo>
                  <a:pt x="3297402" y="1599539"/>
                </a:lnTo>
                <a:lnTo>
                  <a:pt x="3289947" y="1602968"/>
                </a:lnTo>
                <a:lnTo>
                  <a:pt x="3302330" y="1600987"/>
                </a:lnTo>
                <a:lnTo>
                  <a:pt x="3314928" y="1600644"/>
                </a:lnTo>
                <a:lnTo>
                  <a:pt x="3327590" y="1600860"/>
                </a:lnTo>
                <a:lnTo>
                  <a:pt x="3340176" y="1600530"/>
                </a:lnTo>
                <a:close/>
              </a:path>
              <a:path w="15367000" h="1661795">
                <a:moveTo>
                  <a:pt x="3749192" y="1573847"/>
                </a:moveTo>
                <a:lnTo>
                  <a:pt x="3734104" y="1570532"/>
                </a:lnTo>
                <a:lnTo>
                  <a:pt x="3719207" y="1568462"/>
                </a:lnTo>
                <a:lnTo>
                  <a:pt x="3704590" y="1568297"/>
                </a:lnTo>
                <a:lnTo>
                  <a:pt x="3690328" y="1570723"/>
                </a:lnTo>
                <a:lnTo>
                  <a:pt x="3694163" y="1574622"/>
                </a:lnTo>
                <a:lnTo>
                  <a:pt x="3693401" y="1578648"/>
                </a:lnTo>
                <a:lnTo>
                  <a:pt x="3699713" y="1582508"/>
                </a:lnTo>
                <a:lnTo>
                  <a:pt x="3712172" y="1581048"/>
                </a:lnTo>
                <a:lnTo>
                  <a:pt x="3724516" y="1578787"/>
                </a:lnTo>
                <a:lnTo>
                  <a:pt x="3736835" y="1576209"/>
                </a:lnTo>
                <a:lnTo>
                  <a:pt x="3749192" y="1573847"/>
                </a:lnTo>
                <a:close/>
              </a:path>
              <a:path w="15367000" h="1661795">
                <a:moveTo>
                  <a:pt x="4512945" y="1573237"/>
                </a:moveTo>
                <a:lnTo>
                  <a:pt x="4499622" y="1570278"/>
                </a:lnTo>
                <a:lnTo>
                  <a:pt x="4484078" y="1569605"/>
                </a:lnTo>
                <a:lnTo>
                  <a:pt x="4471301" y="1571091"/>
                </a:lnTo>
                <a:lnTo>
                  <a:pt x="4466323" y="1574596"/>
                </a:lnTo>
                <a:lnTo>
                  <a:pt x="4478007" y="1574546"/>
                </a:lnTo>
                <a:lnTo>
                  <a:pt x="4489742" y="1574723"/>
                </a:lnTo>
                <a:lnTo>
                  <a:pt x="4501426" y="1574495"/>
                </a:lnTo>
                <a:lnTo>
                  <a:pt x="4512945" y="1573237"/>
                </a:lnTo>
                <a:close/>
              </a:path>
              <a:path w="15367000" h="1661795">
                <a:moveTo>
                  <a:pt x="4716538" y="1576400"/>
                </a:moveTo>
                <a:lnTo>
                  <a:pt x="4706950" y="1573110"/>
                </a:lnTo>
                <a:lnTo>
                  <a:pt x="4691088" y="1571231"/>
                </a:lnTo>
                <a:lnTo>
                  <a:pt x="4672952" y="1569720"/>
                </a:lnTo>
                <a:lnTo>
                  <a:pt x="4656493" y="1567599"/>
                </a:lnTo>
                <a:lnTo>
                  <a:pt x="4666399" y="1572717"/>
                </a:lnTo>
                <a:lnTo>
                  <a:pt x="4682414" y="1575523"/>
                </a:lnTo>
                <a:lnTo>
                  <a:pt x="4700486" y="1576565"/>
                </a:lnTo>
                <a:lnTo>
                  <a:pt x="4716538" y="1576400"/>
                </a:lnTo>
                <a:close/>
              </a:path>
              <a:path w="15367000" h="1661795">
                <a:moveTo>
                  <a:pt x="5082413" y="1568869"/>
                </a:moveTo>
                <a:lnTo>
                  <a:pt x="5071821" y="1569567"/>
                </a:lnTo>
                <a:lnTo>
                  <a:pt x="5061089" y="1569516"/>
                </a:lnTo>
                <a:lnTo>
                  <a:pt x="5050396" y="1569821"/>
                </a:lnTo>
                <a:lnTo>
                  <a:pt x="5039919" y="1571574"/>
                </a:lnTo>
                <a:lnTo>
                  <a:pt x="5052339" y="1574533"/>
                </a:lnTo>
                <a:lnTo>
                  <a:pt x="5066766" y="1574393"/>
                </a:lnTo>
                <a:lnTo>
                  <a:pt x="5078387" y="1572171"/>
                </a:lnTo>
                <a:lnTo>
                  <a:pt x="5082413" y="1568869"/>
                </a:lnTo>
                <a:close/>
              </a:path>
              <a:path w="15367000" h="1661795">
                <a:moveTo>
                  <a:pt x="5218341" y="1562265"/>
                </a:moveTo>
                <a:lnTo>
                  <a:pt x="5214112" y="1561426"/>
                </a:lnTo>
                <a:lnTo>
                  <a:pt x="5203507" y="1563281"/>
                </a:lnTo>
                <a:lnTo>
                  <a:pt x="5190109" y="1563751"/>
                </a:lnTo>
                <a:lnTo>
                  <a:pt x="5179263" y="1564894"/>
                </a:lnTo>
                <a:lnTo>
                  <a:pt x="5176304" y="1568805"/>
                </a:lnTo>
                <a:lnTo>
                  <a:pt x="5184000" y="1568081"/>
                </a:lnTo>
                <a:lnTo>
                  <a:pt x="5191595" y="1566722"/>
                </a:lnTo>
                <a:lnTo>
                  <a:pt x="5199329" y="1566125"/>
                </a:lnTo>
                <a:lnTo>
                  <a:pt x="5207444" y="1567662"/>
                </a:lnTo>
                <a:lnTo>
                  <a:pt x="5214632" y="1564398"/>
                </a:lnTo>
                <a:lnTo>
                  <a:pt x="5216639" y="1563319"/>
                </a:lnTo>
                <a:lnTo>
                  <a:pt x="5218341" y="1562265"/>
                </a:lnTo>
                <a:close/>
              </a:path>
              <a:path w="15367000" h="1661795">
                <a:moveTo>
                  <a:pt x="6236030" y="1553121"/>
                </a:moveTo>
                <a:lnTo>
                  <a:pt x="6217145" y="1551990"/>
                </a:lnTo>
                <a:lnTo>
                  <a:pt x="6203073" y="1551774"/>
                </a:lnTo>
                <a:lnTo>
                  <a:pt x="6189764" y="1552194"/>
                </a:lnTo>
                <a:lnTo>
                  <a:pt x="6173127" y="1552981"/>
                </a:lnTo>
                <a:lnTo>
                  <a:pt x="6179451" y="1550174"/>
                </a:lnTo>
                <a:lnTo>
                  <a:pt x="6179045" y="1547672"/>
                </a:lnTo>
                <a:lnTo>
                  <a:pt x="6175387" y="1545336"/>
                </a:lnTo>
                <a:lnTo>
                  <a:pt x="6171082" y="1548168"/>
                </a:lnTo>
                <a:lnTo>
                  <a:pt x="6168834" y="1550898"/>
                </a:lnTo>
                <a:lnTo>
                  <a:pt x="6165570" y="1553692"/>
                </a:lnTo>
                <a:lnTo>
                  <a:pt x="6158192" y="1556664"/>
                </a:lnTo>
                <a:lnTo>
                  <a:pt x="6178105" y="1557858"/>
                </a:lnTo>
                <a:lnTo>
                  <a:pt x="6197714" y="1557667"/>
                </a:lnTo>
                <a:lnTo>
                  <a:pt x="6217031" y="1556092"/>
                </a:lnTo>
                <a:lnTo>
                  <a:pt x="6236030" y="1553121"/>
                </a:lnTo>
                <a:close/>
              </a:path>
              <a:path w="15367000" h="1661795">
                <a:moveTo>
                  <a:pt x="7466749" y="1549666"/>
                </a:moveTo>
                <a:lnTo>
                  <a:pt x="7454887" y="1547672"/>
                </a:lnTo>
                <a:lnTo>
                  <a:pt x="7443876" y="1546555"/>
                </a:lnTo>
                <a:lnTo>
                  <a:pt x="7436752" y="1544777"/>
                </a:lnTo>
                <a:lnTo>
                  <a:pt x="7436548" y="1540802"/>
                </a:lnTo>
                <a:lnTo>
                  <a:pt x="7384885" y="1540154"/>
                </a:lnTo>
                <a:lnTo>
                  <a:pt x="7359332" y="1540802"/>
                </a:lnTo>
                <a:lnTo>
                  <a:pt x="7334326" y="1543545"/>
                </a:lnTo>
                <a:lnTo>
                  <a:pt x="7370432" y="1545005"/>
                </a:lnTo>
                <a:lnTo>
                  <a:pt x="7402449" y="1547507"/>
                </a:lnTo>
                <a:lnTo>
                  <a:pt x="7433513" y="1549565"/>
                </a:lnTo>
                <a:lnTo>
                  <a:pt x="7466749" y="1549666"/>
                </a:lnTo>
                <a:close/>
              </a:path>
              <a:path w="15367000" h="1661795">
                <a:moveTo>
                  <a:pt x="7497115" y="1544967"/>
                </a:moveTo>
                <a:lnTo>
                  <a:pt x="7485824" y="1543545"/>
                </a:lnTo>
                <a:lnTo>
                  <a:pt x="7474432" y="1541767"/>
                </a:lnTo>
                <a:lnTo>
                  <a:pt x="7463358" y="1541068"/>
                </a:lnTo>
                <a:lnTo>
                  <a:pt x="7452982" y="1542884"/>
                </a:lnTo>
                <a:lnTo>
                  <a:pt x="7464780" y="1546313"/>
                </a:lnTo>
                <a:lnTo>
                  <a:pt x="7476033" y="1547609"/>
                </a:lnTo>
                <a:lnTo>
                  <a:pt x="7486777" y="1547063"/>
                </a:lnTo>
                <a:lnTo>
                  <a:pt x="7497115" y="1544967"/>
                </a:lnTo>
                <a:close/>
              </a:path>
              <a:path w="15367000" h="1661795">
                <a:moveTo>
                  <a:pt x="7559497" y="1541399"/>
                </a:moveTo>
                <a:lnTo>
                  <a:pt x="7547407" y="1540738"/>
                </a:lnTo>
                <a:lnTo>
                  <a:pt x="7535748" y="1541551"/>
                </a:lnTo>
                <a:lnTo>
                  <a:pt x="7524255" y="1542961"/>
                </a:lnTo>
                <a:lnTo>
                  <a:pt x="7512672" y="1544066"/>
                </a:lnTo>
                <a:lnTo>
                  <a:pt x="7527049" y="1547241"/>
                </a:lnTo>
                <a:lnTo>
                  <a:pt x="7541996" y="1547241"/>
                </a:lnTo>
                <a:lnTo>
                  <a:pt x="7553985" y="1544980"/>
                </a:lnTo>
                <a:lnTo>
                  <a:pt x="7559497" y="1541399"/>
                </a:lnTo>
                <a:close/>
              </a:path>
              <a:path w="15367000" h="1661795">
                <a:moveTo>
                  <a:pt x="7605217" y="1531785"/>
                </a:moveTo>
                <a:lnTo>
                  <a:pt x="7603591" y="1528597"/>
                </a:lnTo>
                <a:lnTo>
                  <a:pt x="7598105" y="1526019"/>
                </a:lnTo>
                <a:lnTo>
                  <a:pt x="7589837" y="1522679"/>
                </a:lnTo>
                <a:lnTo>
                  <a:pt x="7582103" y="1525219"/>
                </a:lnTo>
                <a:lnTo>
                  <a:pt x="7574343" y="1527632"/>
                </a:lnTo>
                <a:lnTo>
                  <a:pt x="7565009" y="1529715"/>
                </a:lnTo>
                <a:lnTo>
                  <a:pt x="7552601" y="1531239"/>
                </a:lnTo>
                <a:lnTo>
                  <a:pt x="7566469" y="1532610"/>
                </a:lnTo>
                <a:lnTo>
                  <a:pt x="7581303" y="1532064"/>
                </a:lnTo>
                <a:lnTo>
                  <a:pt x="7594105" y="1532534"/>
                </a:lnTo>
                <a:lnTo>
                  <a:pt x="7601877" y="1536966"/>
                </a:lnTo>
                <a:lnTo>
                  <a:pt x="7605217" y="1531785"/>
                </a:lnTo>
                <a:close/>
              </a:path>
              <a:path w="15367000" h="1661795">
                <a:moveTo>
                  <a:pt x="7747825" y="1613154"/>
                </a:moveTo>
                <a:lnTo>
                  <a:pt x="7728013" y="1610360"/>
                </a:lnTo>
                <a:lnTo>
                  <a:pt x="7708709" y="1609293"/>
                </a:lnTo>
                <a:lnTo>
                  <a:pt x="7689824" y="1609572"/>
                </a:lnTo>
                <a:lnTo>
                  <a:pt x="7671232" y="1610842"/>
                </a:lnTo>
                <a:lnTo>
                  <a:pt x="7690675" y="1612480"/>
                </a:lnTo>
                <a:lnTo>
                  <a:pt x="7709967" y="1613560"/>
                </a:lnTo>
                <a:lnTo>
                  <a:pt x="7729042" y="1613852"/>
                </a:lnTo>
                <a:lnTo>
                  <a:pt x="7747825" y="1613154"/>
                </a:lnTo>
                <a:close/>
              </a:path>
              <a:path w="15367000" h="1661795">
                <a:moveTo>
                  <a:pt x="7850721" y="1544066"/>
                </a:moveTo>
                <a:lnTo>
                  <a:pt x="7829486" y="1540903"/>
                </a:lnTo>
                <a:lnTo>
                  <a:pt x="7807084" y="1540929"/>
                </a:lnTo>
                <a:lnTo>
                  <a:pt x="7787157" y="1541208"/>
                </a:lnTo>
                <a:lnTo>
                  <a:pt x="7773378" y="1538795"/>
                </a:lnTo>
                <a:lnTo>
                  <a:pt x="7766596" y="1542300"/>
                </a:lnTo>
                <a:lnTo>
                  <a:pt x="7764678" y="1543431"/>
                </a:lnTo>
                <a:lnTo>
                  <a:pt x="7763103" y="1544561"/>
                </a:lnTo>
                <a:lnTo>
                  <a:pt x="7767409" y="1545234"/>
                </a:lnTo>
                <a:lnTo>
                  <a:pt x="7776121" y="1544256"/>
                </a:lnTo>
                <a:lnTo>
                  <a:pt x="7775740" y="1546606"/>
                </a:lnTo>
                <a:lnTo>
                  <a:pt x="7772743" y="1550073"/>
                </a:lnTo>
                <a:lnTo>
                  <a:pt x="7773581" y="1552397"/>
                </a:lnTo>
                <a:lnTo>
                  <a:pt x="7780223" y="1551279"/>
                </a:lnTo>
                <a:lnTo>
                  <a:pt x="7795603" y="1556092"/>
                </a:lnTo>
                <a:lnTo>
                  <a:pt x="7802232" y="1554962"/>
                </a:lnTo>
                <a:lnTo>
                  <a:pt x="7797622" y="1551622"/>
                </a:lnTo>
                <a:lnTo>
                  <a:pt x="7789659" y="1550060"/>
                </a:lnTo>
                <a:lnTo>
                  <a:pt x="7785138" y="1548130"/>
                </a:lnTo>
                <a:lnTo>
                  <a:pt x="7790878" y="1543659"/>
                </a:lnTo>
                <a:lnTo>
                  <a:pt x="7805458" y="1545844"/>
                </a:lnTo>
                <a:lnTo>
                  <a:pt x="7819682" y="1546783"/>
                </a:lnTo>
                <a:lnTo>
                  <a:pt x="7833817" y="1547444"/>
                </a:lnTo>
                <a:lnTo>
                  <a:pt x="7848168" y="1548790"/>
                </a:lnTo>
                <a:lnTo>
                  <a:pt x="7845565" y="1547456"/>
                </a:lnTo>
                <a:lnTo>
                  <a:pt x="7846022" y="1545907"/>
                </a:lnTo>
                <a:lnTo>
                  <a:pt x="7850721" y="1544066"/>
                </a:lnTo>
                <a:close/>
              </a:path>
              <a:path w="15367000" h="1661795">
                <a:moveTo>
                  <a:pt x="7918386" y="1543964"/>
                </a:moveTo>
                <a:lnTo>
                  <a:pt x="7906232" y="1542694"/>
                </a:lnTo>
                <a:lnTo>
                  <a:pt x="7899336" y="1540522"/>
                </a:lnTo>
                <a:lnTo>
                  <a:pt x="7897165" y="1537373"/>
                </a:lnTo>
                <a:lnTo>
                  <a:pt x="7899133" y="1533156"/>
                </a:lnTo>
                <a:lnTo>
                  <a:pt x="7888656" y="1535137"/>
                </a:lnTo>
                <a:lnTo>
                  <a:pt x="7882763" y="1538846"/>
                </a:lnTo>
                <a:lnTo>
                  <a:pt x="7877924" y="1542478"/>
                </a:lnTo>
                <a:lnTo>
                  <a:pt x="7870660" y="1544218"/>
                </a:lnTo>
                <a:lnTo>
                  <a:pt x="7882979" y="1545463"/>
                </a:lnTo>
                <a:lnTo>
                  <a:pt x="7895196" y="1546339"/>
                </a:lnTo>
                <a:lnTo>
                  <a:pt x="7907083" y="1546085"/>
                </a:lnTo>
                <a:lnTo>
                  <a:pt x="7918386" y="1543964"/>
                </a:lnTo>
                <a:close/>
              </a:path>
              <a:path w="15367000" h="1661795">
                <a:moveTo>
                  <a:pt x="8140471" y="1565021"/>
                </a:moveTo>
                <a:lnTo>
                  <a:pt x="8122056" y="1560563"/>
                </a:lnTo>
                <a:lnTo>
                  <a:pt x="8104987" y="1560233"/>
                </a:lnTo>
                <a:lnTo>
                  <a:pt x="8088693" y="1562341"/>
                </a:lnTo>
                <a:lnTo>
                  <a:pt x="8072615" y="1565148"/>
                </a:lnTo>
                <a:lnTo>
                  <a:pt x="8090103" y="1566786"/>
                </a:lnTo>
                <a:lnTo>
                  <a:pt x="8123034" y="1563560"/>
                </a:lnTo>
                <a:lnTo>
                  <a:pt x="8140471" y="1565021"/>
                </a:lnTo>
                <a:close/>
              </a:path>
              <a:path w="15367000" h="1661795">
                <a:moveTo>
                  <a:pt x="8306016" y="1570266"/>
                </a:moveTo>
                <a:lnTo>
                  <a:pt x="8282191" y="1565808"/>
                </a:lnTo>
                <a:lnTo>
                  <a:pt x="8253971" y="1559255"/>
                </a:lnTo>
                <a:lnTo>
                  <a:pt x="8248650" y="1557553"/>
                </a:lnTo>
                <a:lnTo>
                  <a:pt x="8228431" y="1551089"/>
                </a:lnTo>
                <a:lnTo>
                  <a:pt x="8217192" y="1544472"/>
                </a:lnTo>
                <a:lnTo>
                  <a:pt x="8212772" y="1541868"/>
                </a:lnTo>
                <a:lnTo>
                  <a:pt x="8205635" y="1544472"/>
                </a:lnTo>
                <a:lnTo>
                  <a:pt x="8197532" y="1544078"/>
                </a:lnTo>
                <a:lnTo>
                  <a:pt x="8189493" y="1543850"/>
                </a:lnTo>
                <a:lnTo>
                  <a:pt x="8182534" y="1546961"/>
                </a:lnTo>
                <a:lnTo>
                  <a:pt x="8192097" y="1548295"/>
                </a:lnTo>
                <a:lnTo>
                  <a:pt x="8201482" y="1549793"/>
                </a:lnTo>
                <a:lnTo>
                  <a:pt x="8207121" y="1552130"/>
                </a:lnTo>
                <a:lnTo>
                  <a:pt x="8205406" y="1555991"/>
                </a:lnTo>
                <a:lnTo>
                  <a:pt x="8192833" y="1557553"/>
                </a:lnTo>
                <a:lnTo>
                  <a:pt x="8180730" y="1556245"/>
                </a:lnTo>
                <a:lnTo>
                  <a:pt x="8175244" y="1552549"/>
                </a:lnTo>
                <a:lnTo>
                  <a:pt x="8182534" y="1546961"/>
                </a:lnTo>
                <a:lnTo>
                  <a:pt x="8167192" y="1542757"/>
                </a:lnTo>
                <a:lnTo>
                  <a:pt x="8152333" y="1539963"/>
                </a:lnTo>
                <a:lnTo>
                  <a:pt x="8138185" y="1539392"/>
                </a:lnTo>
                <a:lnTo>
                  <a:pt x="8125003" y="1541856"/>
                </a:lnTo>
                <a:lnTo>
                  <a:pt x="8155940" y="1550403"/>
                </a:lnTo>
                <a:lnTo>
                  <a:pt x="8186471" y="1559255"/>
                </a:lnTo>
                <a:lnTo>
                  <a:pt x="8206549" y="1564957"/>
                </a:lnTo>
                <a:lnTo>
                  <a:pt x="8230248" y="1570939"/>
                </a:lnTo>
                <a:lnTo>
                  <a:pt x="8227327" y="1566989"/>
                </a:lnTo>
                <a:lnTo>
                  <a:pt x="8233499" y="1565427"/>
                </a:lnTo>
                <a:lnTo>
                  <a:pt x="8242071" y="1563700"/>
                </a:lnTo>
                <a:lnTo>
                  <a:pt x="8246427" y="1559255"/>
                </a:lnTo>
                <a:lnTo>
                  <a:pt x="8257705" y="1565071"/>
                </a:lnTo>
                <a:lnTo>
                  <a:pt x="8278482" y="1571053"/>
                </a:lnTo>
                <a:lnTo>
                  <a:pt x="8298116" y="1573885"/>
                </a:lnTo>
                <a:lnTo>
                  <a:pt x="8306016" y="1570266"/>
                </a:lnTo>
                <a:close/>
              </a:path>
              <a:path w="15367000" h="1661795">
                <a:moveTo>
                  <a:pt x="11035360" y="1492681"/>
                </a:moveTo>
                <a:lnTo>
                  <a:pt x="11023956" y="1485887"/>
                </a:lnTo>
                <a:lnTo>
                  <a:pt x="11014647" y="1485430"/>
                </a:lnTo>
                <a:lnTo>
                  <a:pt x="11003509" y="1485747"/>
                </a:lnTo>
                <a:lnTo>
                  <a:pt x="10986656" y="1481239"/>
                </a:lnTo>
                <a:lnTo>
                  <a:pt x="10940783" y="1480705"/>
                </a:lnTo>
                <a:lnTo>
                  <a:pt x="10836643" y="1480921"/>
                </a:lnTo>
                <a:lnTo>
                  <a:pt x="10781983" y="1480718"/>
                </a:lnTo>
                <a:lnTo>
                  <a:pt x="10728008" y="1479664"/>
                </a:lnTo>
                <a:lnTo>
                  <a:pt x="10676534" y="1477302"/>
                </a:lnTo>
                <a:lnTo>
                  <a:pt x="10629341" y="1473136"/>
                </a:lnTo>
                <a:lnTo>
                  <a:pt x="10624452" y="1476463"/>
                </a:lnTo>
                <a:lnTo>
                  <a:pt x="10601643" y="1474419"/>
                </a:lnTo>
                <a:lnTo>
                  <a:pt x="10572839" y="1470342"/>
                </a:lnTo>
                <a:lnTo>
                  <a:pt x="10549979" y="1467561"/>
                </a:lnTo>
                <a:lnTo>
                  <a:pt x="10555770" y="1469580"/>
                </a:lnTo>
                <a:lnTo>
                  <a:pt x="10577779" y="1474406"/>
                </a:lnTo>
                <a:lnTo>
                  <a:pt x="10536542" y="1480845"/>
                </a:lnTo>
                <a:lnTo>
                  <a:pt x="10488562" y="1480985"/>
                </a:lnTo>
                <a:lnTo>
                  <a:pt x="10439044" y="1479194"/>
                </a:lnTo>
                <a:lnTo>
                  <a:pt x="10393210" y="1479829"/>
                </a:lnTo>
                <a:lnTo>
                  <a:pt x="10394645" y="1483575"/>
                </a:lnTo>
                <a:lnTo>
                  <a:pt x="10422877" y="1485138"/>
                </a:lnTo>
                <a:lnTo>
                  <a:pt x="10456354" y="1484376"/>
                </a:lnTo>
                <a:lnTo>
                  <a:pt x="10473525" y="1481162"/>
                </a:lnTo>
                <a:lnTo>
                  <a:pt x="10508170" y="1485468"/>
                </a:lnTo>
                <a:lnTo>
                  <a:pt x="10543832" y="1486141"/>
                </a:lnTo>
                <a:lnTo>
                  <a:pt x="10580611" y="1485976"/>
                </a:lnTo>
                <a:lnTo>
                  <a:pt x="10618648" y="1487843"/>
                </a:lnTo>
                <a:lnTo>
                  <a:pt x="10624363" y="1485087"/>
                </a:lnTo>
                <a:lnTo>
                  <a:pt x="10634942" y="1484452"/>
                </a:lnTo>
                <a:lnTo>
                  <a:pt x="10648683" y="1484096"/>
                </a:lnTo>
                <a:lnTo>
                  <a:pt x="10663898" y="1482217"/>
                </a:lnTo>
                <a:lnTo>
                  <a:pt x="10716717" y="1487195"/>
                </a:lnTo>
                <a:lnTo>
                  <a:pt x="10769003" y="1489189"/>
                </a:lnTo>
                <a:lnTo>
                  <a:pt x="10820387" y="1489341"/>
                </a:lnTo>
                <a:lnTo>
                  <a:pt x="10870489" y="1488770"/>
                </a:lnTo>
                <a:lnTo>
                  <a:pt x="10918939" y="1488605"/>
                </a:lnTo>
                <a:lnTo>
                  <a:pt x="10915675" y="1490929"/>
                </a:lnTo>
                <a:lnTo>
                  <a:pt x="10909097" y="1492161"/>
                </a:lnTo>
                <a:lnTo>
                  <a:pt x="10900042" y="1492580"/>
                </a:lnTo>
                <a:lnTo>
                  <a:pt x="10889374" y="1492465"/>
                </a:lnTo>
                <a:lnTo>
                  <a:pt x="10923765" y="1492986"/>
                </a:lnTo>
                <a:lnTo>
                  <a:pt x="10999597" y="1492643"/>
                </a:lnTo>
                <a:lnTo>
                  <a:pt x="11035360" y="1492681"/>
                </a:lnTo>
                <a:close/>
              </a:path>
              <a:path w="15367000" h="1661795">
                <a:moveTo>
                  <a:pt x="11138052" y="1492262"/>
                </a:moveTo>
                <a:lnTo>
                  <a:pt x="11124590" y="1490243"/>
                </a:lnTo>
                <a:lnTo>
                  <a:pt x="11113211" y="1487690"/>
                </a:lnTo>
                <a:lnTo>
                  <a:pt x="11100003" y="1485582"/>
                </a:lnTo>
                <a:lnTo>
                  <a:pt x="11081080" y="1484934"/>
                </a:lnTo>
                <a:lnTo>
                  <a:pt x="11080966" y="1489456"/>
                </a:lnTo>
                <a:lnTo>
                  <a:pt x="11072114" y="1491094"/>
                </a:lnTo>
                <a:lnTo>
                  <a:pt x="11058258" y="1491094"/>
                </a:lnTo>
                <a:lnTo>
                  <a:pt x="11043183" y="1490700"/>
                </a:lnTo>
                <a:lnTo>
                  <a:pt x="11049445" y="1495971"/>
                </a:lnTo>
                <a:lnTo>
                  <a:pt x="11066170" y="1495577"/>
                </a:lnTo>
                <a:lnTo>
                  <a:pt x="11086122" y="1492453"/>
                </a:lnTo>
                <a:lnTo>
                  <a:pt x="11102073" y="1489544"/>
                </a:lnTo>
                <a:lnTo>
                  <a:pt x="11112043" y="1491056"/>
                </a:lnTo>
                <a:lnTo>
                  <a:pt x="11113503" y="1493520"/>
                </a:lnTo>
                <a:lnTo>
                  <a:pt x="11108766" y="1496110"/>
                </a:lnTo>
                <a:lnTo>
                  <a:pt x="11100118" y="1498003"/>
                </a:lnTo>
                <a:lnTo>
                  <a:pt x="11106595" y="1499108"/>
                </a:lnTo>
                <a:lnTo>
                  <a:pt x="11120006" y="1498231"/>
                </a:lnTo>
                <a:lnTo>
                  <a:pt x="11132947" y="1495818"/>
                </a:lnTo>
                <a:lnTo>
                  <a:pt x="11138052" y="1492262"/>
                </a:lnTo>
                <a:close/>
              </a:path>
              <a:path w="15367000" h="1661795">
                <a:moveTo>
                  <a:pt x="11329454" y="1488668"/>
                </a:moveTo>
                <a:lnTo>
                  <a:pt x="11319193" y="1488744"/>
                </a:lnTo>
                <a:lnTo>
                  <a:pt x="11304372" y="1490751"/>
                </a:lnTo>
                <a:lnTo>
                  <a:pt x="11292523" y="1490306"/>
                </a:lnTo>
                <a:lnTo>
                  <a:pt x="11296180" y="1491843"/>
                </a:lnTo>
                <a:lnTo>
                  <a:pt x="11303445" y="1492453"/>
                </a:lnTo>
                <a:lnTo>
                  <a:pt x="11321225" y="1492808"/>
                </a:lnTo>
                <a:lnTo>
                  <a:pt x="11315598" y="1494955"/>
                </a:lnTo>
                <a:lnTo>
                  <a:pt x="11296231" y="1496631"/>
                </a:lnTo>
                <a:lnTo>
                  <a:pt x="11290618" y="1498790"/>
                </a:lnTo>
                <a:lnTo>
                  <a:pt x="11263757" y="1490256"/>
                </a:lnTo>
                <a:lnTo>
                  <a:pt x="11228235" y="1485722"/>
                </a:lnTo>
                <a:lnTo>
                  <a:pt x="11188306" y="1482940"/>
                </a:lnTo>
                <a:lnTo>
                  <a:pt x="11148187" y="1479715"/>
                </a:lnTo>
                <a:lnTo>
                  <a:pt x="11157217" y="1485011"/>
                </a:lnTo>
                <a:lnTo>
                  <a:pt x="11167986" y="1489646"/>
                </a:lnTo>
                <a:lnTo>
                  <a:pt x="11169752" y="1493583"/>
                </a:lnTo>
                <a:lnTo>
                  <a:pt x="11151705" y="1496758"/>
                </a:lnTo>
                <a:lnTo>
                  <a:pt x="11188459" y="1494828"/>
                </a:lnTo>
                <a:lnTo>
                  <a:pt x="11237112" y="1494751"/>
                </a:lnTo>
                <a:lnTo>
                  <a:pt x="11280839" y="1498892"/>
                </a:lnTo>
                <a:lnTo>
                  <a:pt x="11302822" y="1509572"/>
                </a:lnTo>
                <a:lnTo>
                  <a:pt x="11304016" y="1503489"/>
                </a:lnTo>
                <a:lnTo>
                  <a:pt x="11308525" y="1499501"/>
                </a:lnTo>
                <a:lnTo>
                  <a:pt x="11329454" y="1488668"/>
                </a:lnTo>
                <a:close/>
              </a:path>
              <a:path w="15367000" h="1661795">
                <a:moveTo>
                  <a:pt x="11575656" y="49187"/>
                </a:moveTo>
                <a:lnTo>
                  <a:pt x="11555717" y="48298"/>
                </a:lnTo>
                <a:lnTo>
                  <a:pt x="11549393" y="44716"/>
                </a:lnTo>
                <a:lnTo>
                  <a:pt x="11551399" y="40640"/>
                </a:lnTo>
                <a:lnTo>
                  <a:pt x="11556416" y="38290"/>
                </a:lnTo>
                <a:lnTo>
                  <a:pt x="11539436" y="37058"/>
                </a:lnTo>
                <a:lnTo>
                  <a:pt x="11516487" y="38531"/>
                </a:lnTo>
                <a:lnTo>
                  <a:pt x="11495723" y="38582"/>
                </a:lnTo>
                <a:lnTo>
                  <a:pt x="11485309" y="33058"/>
                </a:lnTo>
                <a:lnTo>
                  <a:pt x="11496116" y="30937"/>
                </a:lnTo>
                <a:lnTo>
                  <a:pt x="11509769" y="29756"/>
                </a:lnTo>
                <a:lnTo>
                  <a:pt x="11525809" y="29362"/>
                </a:lnTo>
                <a:lnTo>
                  <a:pt x="11543817" y="29616"/>
                </a:lnTo>
                <a:lnTo>
                  <a:pt x="11516932" y="23317"/>
                </a:lnTo>
                <a:lnTo>
                  <a:pt x="11497208" y="17500"/>
                </a:lnTo>
                <a:lnTo>
                  <a:pt x="11471008" y="13627"/>
                </a:lnTo>
                <a:lnTo>
                  <a:pt x="11424653" y="13106"/>
                </a:lnTo>
                <a:lnTo>
                  <a:pt x="11446383" y="10756"/>
                </a:lnTo>
                <a:lnTo>
                  <a:pt x="11437442" y="8089"/>
                </a:lnTo>
                <a:lnTo>
                  <a:pt x="11415598" y="4660"/>
                </a:lnTo>
                <a:lnTo>
                  <a:pt x="11398631" y="0"/>
                </a:lnTo>
                <a:lnTo>
                  <a:pt x="11388865" y="3949"/>
                </a:lnTo>
                <a:lnTo>
                  <a:pt x="11397844" y="6718"/>
                </a:lnTo>
                <a:lnTo>
                  <a:pt x="11411903" y="9372"/>
                </a:lnTo>
                <a:lnTo>
                  <a:pt x="11417427" y="13004"/>
                </a:lnTo>
                <a:lnTo>
                  <a:pt x="11389258" y="15570"/>
                </a:lnTo>
                <a:lnTo>
                  <a:pt x="11373422" y="18249"/>
                </a:lnTo>
                <a:lnTo>
                  <a:pt x="11360874" y="21221"/>
                </a:lnTo>
                <a:lnTo>
                  <a:pt x="11342624" y="24688"/>
                </a:lnTo>
                <a:lnTo>
                  <a:pt x="11366538" y="29400"/>
                </a:lnTo>
                <a:lnTo>
                  <a:pt x="11411547" y="34569"/>
                </a:lnTo>
                <a:lnTo>
                  <a:pt x="11433505" y="38709"/>
                </a:lnTo>
                <a:lnTo>
                  <a:pt x="11423739" y="39319"/>
                </a:lnTo>
                <a:lnTo>
                  <a:pt x="11419700" y="42176"/>
                </a:lnTo>
                <a:lnTo>
                  <a:pt x="11424107" y="44386"/>
                </a:lnTo>
                <a:lnTo>
                  <a:pt x="11439716" y="43053"/>
                </a:lnTo>
                <a:lnTo>
                  <a:pt x="11436452" y="49250"/>
                </a:lnTo>
                <a:lnTo>
                  <a:pt x="11428082" y="50787"/>
                </a:lnTo>
                <a:lnTo>
                  <a:pt x="11437430" y="53644"/>
                </a:lnTo>
                <a:lnTo>
                  <a:pt x="11449583" y="53632"/>
                </a:lnTo>
                <a:lnTo>
                  <a:pt x="11449939" y="52514"/>
                </a:lnTo>
                <a:lnTo>
                  <a:pt x="11446180" y="50406"/>
                </a:lnTo>
                <a:lnTo>
                  <a:pt x="11446027" y="47383"/>
                </a:lnTo>
                <a:lnTo>
                  <a:pt x="11469357" y="51676"/>
                </a:lnTo>
                <a:lnTo>
                  <a:pt x="11491671" y="51701"/>
                </a:lnTo>
                <a:lnTo>
                  <a:pt x="11512309" y="51981"/>
                </a:lnTo>
                <a:lnTo>
                  <a:pt x="11530584" y="57048"/>
                </a:lnTo>
                <a:lnTo>
                  <a:pt x="11525898" y="60032"/>
                </a:lnTo>
                <a:lnTo>
                  <a:pt x="11518240" y="62064"/>
                </a:lnTo>
                <a:lnTo>
                  <a:pt x="11507572" y="63119"/>
                </a:lnTo>
                <a:lnTo>
                  <a:pt x="11536147" y="65354"/>
                </a:lnTo>
                <a:lnTo>
                  <a:pt x="11550739" y="61341"/>
                </a:lnTo>
                <a:lnTo>
                  <a:pt x="11560772" y="54724"/>
                </a:lnTo>
                <a:lnTo>
                  <a:pt x="11575656" y="49187"/>
                </a:lnTo>
                <a:close/>
              </a:path>
              <a:path w="15367000" h="1661795">
                <a:moveTo>
                  <a:pt x="11599520" y="78219"/>
                </a:moveTo>
                <a:lnTo>
                  <a:pt x="11599456" y="72885"/>
                </a:lnTo>
                <a:lnTo>
                  <a:pt x="11585715" y="72999"/>
                </a:lnTo>
                <a:lnTo>
                  <a:pt x="11576050" y="72047"/>
                </a:lnTo>
                <a:lnTo>
                  <a:pt x="11567389" y="70827"/>
                </a:lnTo>
                <a:lnTo>
                  <a:pt x="11556721" y="70154"/>
                </a:lnTo>
                <a:lnTo>
                  <a:pt x="11561140" y="72517"/>
                </a:lnTo>
                <a:lnTo>
                  <a:pt x="11560112" y="73875"/>
                </a:lnTo>
                <a:lnTo>
                  <a:pt x="11556937" y="75488"/>
                </a:lnTo>
                <a:lnTo>
                  <a:pt x="11554854" y="78651"/>
                </a:lnTo>
                <a:lnTo>
                  <a:pt x="11575301" y="78574"/>
                </a:lnTo>
                <a:lnTo>
                  <a:pt x="11576025" y="81038"/>
                </a:lnTo>
                <a:lnTo>
                  <a:pt x="11582222" y="77787"/>
                </a:lnTo>
                <a:lnTo>
                  <a:pt x="11599520" y="78219"/>
                </a:lnTo>
                <a:close/>
              </a:path>
              <a:path w="15367000" h="1661795">
                <a:moveTo>
                  <a:pt x="11671656" y="1499666"/>
                </a:moveTo>
                <a:lnTo>
                  <a:pt x="11661445" y="1499044"/>
                </a:lnTo>
                <a:lnTo>
                  <a:pt x="11645138" y="1500759"/>
                </a:lnTo>
                <a:lnTo>
                  <a:pt x="11630520" y="1504429"/>
                </a:lnTo>
                <a:lnTo>
                  <a:pt x="11625390" y="1509687"/>
                </a:lnTo>
                <a:lnTo>
                  <a:pt x="11638191" y="1507566"/>
                </a:lnTo>
                <a:lnTo>
                  <a:pt x="11658879" y="1501787"/>
                </a:lnTo>
                <a:lnTo>
                  <a:pt x="11671656" y="1499666"/>
                </a:lnTo>
                <a:close/>
              </a:path>
              <a:path w="15367000" h="1661795">
                <a:moveTo>
                  <a:pt x="12167045" y="191173"/>
                </a:moveTo>
                <a:lnTo>
                  <a:pt x="12161126" y="187223"/>
                </a:lnTo>
                <a:lnTo>
                  <a:pt x="12150839" y="184442"/>
                </a:lnTo>
                <a:lnTo>
                  <a:pt x="12126036" y="179997"/>
                </a:lnTo>
                <a:lnTo>
                  <a:pt x="12123738" y="190576"/>
                </a:lnTo>
                <a:lnTo>
                  <a:pt x="12167045" y="191173"/>
                </a:lnTo>
                <a:close/>
              </a:path>
              <a:path w="15367000" h="1661795">
                <a:moveTo>
                  <a:pt x="12260491" y="194589"/>
                </a:moveTo>
                <a:lnTo>
                  <a:pt x="12233237" y="194792"/>
                </a:lnTo>
                <a:lnTo>
                  <a:pt x="12211876" y="194513"/>
                </a:lnTo>
                <a:lnTo>
                  <a:pt x="12193041" y="194500"/>
                </a:lnTo>
                <a:lnTo>
                  <a:pt x="12173344" y="195516"/>
                </a:lnTo>
                <a:lnTo>
                  <a:pt x="12193486" y="199186"/>
                </a:lnTo>
                <a:lnTo>
                  <a:pt x="12217591" y="199656"/>
                </a:lnTo>
                <a:lnTo>
                  <a:pt x="12240806" y="200469"/>
                </a:lnTo>
                <a:lnTo>
                  <a:pt x="12258231" y="205181"/>
                </a:lnTo>
                <a:lnTo>
                  <a:pt x="12260491" y="194589"/>
                </a:lnTo>
                <a:close/>
              </a:path>
              <a:path w="15367000" h="1661795">
                <a:moveTo>
                  <a:pt x="12313628" y="182562"/>
                </a:moveTo>
                <a:lnTo>
                  <a:pt x="12298985" y="180301"/>
                </a:lnTo>
                <a:lnTo>
                  <a:pt x="12277750" y="182537"/>
                </a:lnTo>
                <a:lnTo>
                  <a:pt x="12258332" y="184023"/>
                </a:lnTo>
                <a:lnTo>
                  <a:pt x="12249137" y="179565"/>
                </a:lnTo>
                <a:lnTo>
                  <a:pt x="12239460" y="180187"/>
                </a:lnTo>
                <a:lnTo>
                  <a:pt x="12237022" y="183121"/>
                </a:lnTo>
                <a:lnTo>
                  <a:pt x="12226608" y="183489"/>
                </a:lnTo>
                <a:lnTo>
                  <a:pt x="12235205" y="185724"/>
                </a:lnTo>
                <a:lnTo>
                  <a:pt x="12250826" y="186118"/>
                </a:lnTo>
                <a:lnTo>
                  <a:pt x="12262904" y="187439"/>
                </a:lnTo>
                <a:lnTo>
                  <a:pt x="12260898" y="192468"/>
                </a:lnTo>
                <a:lnTo>
                  <a:pt x="12276976" y="190944"/>
                </a:lnTo>
                <a:lnTo>
                  <a:pt x="12288266" y="187845"/>
                </a:lnTo>
                <a:lnTo>
                  <a:pt x="12299048" y="184581"/>
                </a:lnTo>
                <a:lnTo>
                  <a:pt x="12313628" y="182562"/>
                </a:lnTo>
                <a:close/>
              </a:path>
              <a:path w="15367000" h="1661795">
                <a:moveTo>
                  <a:pt x="12412866" y="166852"/>
                </a:moveTo>
                <a:lnTo>
                  <a:pt x="12411939" y="162585"/>
                </a:lnTo>
                <a:lnTo>
                  <a:pt x="12378284" y="163360"/>
                </a:lnTo>
                <a:lnTo>
                  <a:pt x="12343435" y="165239"/>
                </a:lnTo>
                <a:lnTo>
                  <a:pt x="12308002" y="168008"/>
                </a:lnTo>
                <a:lnTo>
                  <a:pt x="12272607" y="171373"/>
                </a:lnTo>
                <a:lnTo>
                  <a:pt x="12290311" y="174498"/>
                </a:lnTo>
                <a:lnTo>
                  <a:pt x="12314072" y="173139"/>
                </a:lnTo>
                <a:lnTo>
                  <a:pt x="12340793" y="170154"/>
                </a:lnTo>
                <a:lnTo>
                  <a:pt x="12367349" y="168440"/>
                </a:lnTo>
                <a:lnTo>
                  <a:pt x="12380392" y="169494"/>
                </a:lnTo>
                <a:lnTo>
                  <a:pt x="12389180" y="171665"/>
                </a:lnTo>
                <a:lnTo>
                  <a:pt x="12395606" y="174447"/>
                </a:lnTo>
                <a:lnTo>
                  <a:pt x="12401588" y="177355"/>
                </a:lnTo>
                <a:lnTo>
                  <a:pt x="12409361" y="175806"/>
                </a:lnTo>
                <a:lnTo>
                  <a:pt x="12407595" y="173202"/>
                </a:lnTo>
                <a:lnTo>
                  <a:pt x="12399582" y="171030"/>
                </a:lnTo>
                <a:lnTo>
                  <a:pt x="12388558" y="170827"/>
                </a:lnTo>
                <a:lnTo>
                  <a:pt x="12395149" y="169024"/>
                </a:lnTo>
                <a:lnTo>
                  <a:pt x="12405258" y="168351"/>
                </a:lnTo>
                <a:lnTo>
                  <a:pt x="12412866" y="166852"/>
                </a:lnTo>
                <a:close/>
              </a:path>
              <a:path w="15367000" h="1661795">
                <a:moveTo>
                  <a:pt x="12736589" y="199910"/>
                </a:moveTo>
                <a:lnTo>
                  <a:pt x="12725730" y="202184"/>
                </a:lnTo>
                <a:lnTo>
                  <a:pt x="12718542" y="202006"/>
                </a:lnTo>
                <a:lnTo>
                  <a:pt x="12715380" y="197561"/>
                </a:lnTo>
                <a:lnTo>
                  <a:pt x="12704318" y="199275"/>
                </a:lnTo>
                <a:lnTo>
                  <a:pt x="12703556" y="204317"/>
                </a:lnTo>
                <a:lnTo>
                  <a:pt x="12698781" y="208038"/>
                </a:lnTo>
                <a:lnTo>
                  <a:pt x="12711532" y="207073"/>
                </a:lnTo>
                <a:lnTo>
                  <a:pt x="12722860" y="205651"/>
                </a:lnTo>
                <a:lnTo>
                  <a:pt x="12731598" y="203390"/>
                </a:lnTo>
                <a:lnTo>
                  <a:pt x="12736589" y="199910"/>
                </a:lnTo>
                <a:close/>
              </a:path>
              <a:path w="15367000" h="1661795">
                <a:moveTo>
                  <a:pt x="12792774" y="313093"/>
                </a:moveTo>
                <a:lnTo>
                  <a:pt x="12787503" y="310007"/>
                </a:lnTo>
                <a:lnTo>
                  <a:pt x="12771336" y="305320"/>
                </a:lnTo>
                <a:lnTo>
                  <a:pt x="12766091" y="302234"/>
                </a:lnTo>
                <a:lnTo>
                  <a:pt x="12761989" y="306298"/>
                </a:lnTo>
                <a:lnTo>
                  <a:pt x="12755004" y="310705"/>
                </a:lnTo>
                <a:lnTo>
                  <a:pt x="12746000" y="312381"/>
                </a:lnTo>
                <a:lnTo>
                  <a:pt x="12735865" y="308254"/>
                </a:lnTo>
                <a:lnTo>
                  <a:pt x="12723686" y="310362"/>
                </a:lnTo>
                <a:lnTo>
                  <a:pt x="12713843" y="310184"/>
                </a:lnTo>
                <a:lnTo>
                  <a:pt x="12726594" y="315048"/>
                </a:lnTo>
                <a:lnTo>
                  <a:pt x="12748819" y="315226"/>
                </a:lnTo>
                <a:lnTo>
                  <a:pt x="12773292" y="313601"/>
                </a:lnTo>
                <a:lnTo>
                  <a:pt x="12792774" y="313093"/>
                </a:lnTo>
                <a:close/>
              </a:path>
              <a:path w="15367000" h="1661795">
                <a:moveTo>
                  <a:pt x="13164655" y="263804"/>
                </a:moveTo>
                <a:lnTo>
                  <a:pt x="13156997" y="261848"/>
                </a:lnTo>
                <a:lnTo>
                  <a:pt x="13145580" y="260896"/>
                </a:lnTo>
                <a:lnTo>
                  <a:pt x="13133096" y="260223"/>
                </a:lnTo>
                <a:lnTo>
                  <a:pt x="13122224" y="259118"/>
                </a:lnTo>
                <a:lnTo>
                  <a:pt x="13116128" y="266661"/>
                </a:lnTo>
                <a:lnTo>
                  <a:pt x="13099326" y="274447"/>
                </a:lnTo>
                <a:lnTo>
                  <a:pt x="13074841" y="279692"/>
                </a:lnTo>
                <a:lnTo>
                  <a:pt x="13045720" y="279577"/>
                </a:lnTo>
                <a:lnTo>
                  <a:pt x="13048183" y="284327"/>
                </a:lnTo>
                <a:lnTo>
                  <a:pt x="13056591" y="285064"/>
                </a:lnTo>
                <a:lnTo>
                  <a:pt x="13070192" y="284226"/>
                </a:lnTo>
                <a:lnTo>
                  <a:pt x="13088239" y="284264"/>
                </a:lnTo>
                <a:lnTo>
                  <a:pt x="13090525" y="281051"/>
                </a:lnTo>
                <a:lnTo>
                  <a:pt x="13097650" y="279412"/>
                </a:lnTo>
                <a:lnTo>
                  <a:pt x="13107607" y="278676"/>
                </a:lnTo>
                <a:lnTo>
                  <a:pt x="13118325" y="278206"/>
                </a:lnTo>
                <a:lnTo>
                  <a:pt x="13115925" y="272516"/>
                </a:lnTo>
                <a:lnTo>
                  <a:pt x="13130378" y="269798"/>
                </a:lnTo>
                <a:lnTo>
                  <a:pt x="13150380" y="267690"/>
                </a:lnTo>
                <a:lnTo>
                  <a:pt x="13164655" y="263804"/>
                </a:lnTo>
                <a:close/>
              </a:path>
              <a:path w="15367000" h="1661795">
                <a:moveTo>
                  <a:pt x="13209511" y="185648"/>
                </a:moveTo>
                <a:lnTo>
                  <a:pt x="13202641" y="179273"/>
                </a:lnTo>
                <a:lnTo>
                  <a:pt x="13182245" y="176999"/>
                </a:lnTo>
                <a:lnTo>
                  <a:pt x="13157657" y="177825"/>
                </a:lnTo>
                <a:lnTo>
                  <a:pt x="13138188" y="180695"/>
                </a:lnTo>
                <a:lnTo>
                  <a:pt x="13141909" y="185610"/>
                </a:lnTo>
                <a:lnTo>
                  <a:pt x="13132308" y="187871"/>
                </a:lnTo>
                <a:lnTo>
                  <a:pt x="13116090" y="189090"/>
                </a:lnTo>
                <a:lnTo>
                  <a:pt x="13099999" y="190906"/>
                </a:lnTo>
                <a:lnTo>
                  <a:pt x="13132892" y="190868"/>
                </a:lnTo>
                <a:lnTo>
                  <a:pt x="13156591" y="190017"/>
                </a:lnTo>
                <a:lnTo>
                  <a:pt x="13179374" y="188302"/>
                </a:lnTo>
                <a:lnTo>
                  <a:pt x="13209511" y="185648"/>
                </a:lnTo>
                <a:close/>
              </a:path>
              <a:path w="15367000" h="1661795">
                <a:moveTo>
                  <a:pt x="13386880" y="238480"/>
                </a:moveTo>
                <a:lnTo>
                  <a:pt x="13370065" y="237020"/>
                </a:lnTo>
                <a:lnTo>
                  <a:pt x="13368503" y="234543"/>
                </a:lnTo>
                <a:lnTo>
                  <a:pt x="13381762" y="227799"/>
                </a:lnTo>
                <a:lnTo>
                  <a:pt x="13368769" y="226060"/>
                </a:lnTo>
                <a:lnTo>
                  <a:pt x="13359181" y="226479"/>
                </a:lnTo>
                <a:lnTo>
                  <a:pt x="13355790" y="225907"/>
                </a:lnTo>
                <a:lnTo>
                  <a:pt x="13361403" y="221183"/>
                </a:lnTo>
                <a:lnTo>
                  <a:pt x="13352259" y="222199"/>
                </a:lnTo>
                <a:lnTo>
                  <a:pt x="13344411" y="223608"/>
                </a:lnTo>
                <a:lnTo>
                  <a:pt x="13335826" y="224790"/>
                </a:lnTo>
                <a:lnTo>
                  <a:pt x="13324510" y="225094"/>
                </a:lnTo>
                <a:lnTo>
                  <a:pt x="13325285" y="229679"/>
                </a:lnTo>
                <a:lnTo>
                  <a:pt x="13329031" y="234175"/>
                </a:lnTo>
                <a:lnTo>
                  <a:pt x="13334962" y="238950"/>
                </a:lnTo>
                <a:lnTo>
                  <a:pt x="13342252" y="244373"/>
                </a:lnTo>
                <a:lnTo>
                  <a:pt x="13358889" y="244652"/>
                </a:lnTo>
                <a:lnTo>
                  <a:pt x="13373824" y="244398"/>
                </a:lnTo>
                <a:lnTo>
                  <a:pt x="13384136" y="242671"/>
                </a:lnTo>
                <a:lnTo>
                  <a:pt x="13386880" y="238480"/>
                </a:lnTo>
                <a:close/>
              </a:path>
              <a:path w="15367000" h="1661795">
                <a:moveTo>
                  <a:pt x="13639419" y="351396"/>
                </a:moveTo>
                <a:lnTo>
                  <a:pt x="13623049" y="348119"/>
                </a:lnTo>
                <a:lnTo>
                  <a:pt x="13603542" y="347941"/>
                </a:lnTo>
                <a:lnTo>
                  <a:pt x="13559943" y="350710"/>
                </a:lnTo>
                <a:lnTo>
                  <a:pt x="13572668" y="352513"/>
                </a:lnTo>
                <a:lnTo>
                  <a:pt x="13595312" y="353555"/>
                </a:lnTo>
                <a:lnTo>
                  <a:pt x="13620141" y="353352"/>
                </a:lnTo>
                <a:lnTo>
                  <a:pt x="13639419" y="351396"/>
                </a:lnTo>
                <a:close/>
              </a:path>
              <a:path w="15367000" h="1661795">
                <a:moveTo>
                  <a:pt x="13673887" y="139153"/>
                </a:moveTo>
                <a:lnTo>
                  <a:pt x="13660400" y="141630"/>
                </a:lnTo>
                <a:lnTo>
                  <a:pt x="13645210" y="143548"/>
                </a:lnTo>
                <a:lnTo>
                  <a:pt x="13632917" y="146392"/>
                </a:lnTo>
                <a:lnTo>
                  <a:pt x="13628103" y="151625"/>
                </a:lnTo>
                <a:lnTo>
                  <a:pt x="13644575" y="150114"/>
                </a:lnTo>
                <a:lnTo>
                  <a:pt x="13658304" y="147713"/>
                </a:lnTo>
                <a:lnTo>
                  <a:pt x="13668388" y="144170"/>
                </a:lnTo>
                <a:lnTo>
                  <a:pt x="13673887" y="139153"/>
                </a:lnTo>
                <a:close/>
              </a:path>
              <a:path w="15367000" h="1661795">
                <a:moveTo>
                  <a:pt x="13740194" y="354177"/>
                </a:moveTo>
                <a:lnTo>
                  <a:pt x="13736536" y="351675"/>
                </a:lnTo>
                <a:lnTo>
                  <a:pt x="13723849" y="349694"/>
                </a:lnTo>
                <a:lnTo>
                  <a:pt x="13706767" y="349351"/>
                </a:lnTo>
                <a:lnTo>
                  <a:pt x="13689978" y="351713"/>
                </a:lnTo>
                <a:lnTo>
                  <a:pt x="13701573" y="353999"/>
                </a:lnTo>
                <a:lnTo>
                  <a:pt x="13714273" y="353555"/>
                </a:lnTo>
                <a:lnTo>
                  <a:pt x="13727379" y="352793"/>
                </a:lnTo>
                <a:lnTo>
                  <a:pt x="13740194" y="354177"/>
                </a:lnTo>
                <a:close/>
              </a:path>
              <a:path w="15367000" h="1661795">
                <a:moveTo>
                  <a:pt x="13785685" y="1522996"/>
                </a:moveTo>
                <a:lnTo>
                  <a:pt x="13776808" y="1523377"/>
                </a:lnTo>
                <a:lnTo>
                  <a:pt x="13771220" y="1522844"/>
                </a:lnTo>
                <a:lnTo>
                  <a:pt x="13770242" y="1521053"/>
                </a:lnTo>
                <a:lnTo>
                  <a:pt x="13778954" y="1520748"/>
                </a:lnTo>
                <a:lnTo>
                  <a:pt x="13778065" y="1518348"/>
                </a:lnTo>
                <a:lnTo>
                  <a:pt x="13771855" y="1519542"/>
                </a:lnTo>
                <a:lnTo>
                  <a:pt x="13771601" y="1520723"/>
                </a:lnTo>
                <a:lnTo>
                  <a:pt x="13759599" y="1520444"/>
                </a:lnTo>
                <a:lnTo>
                  <a:pt x="13747877" y="1516557"/>
                </a:lnTo>
                <a:lnTo>
                  <a:pt x="13735850" y="1516278"/>
                </a:lnTo>
                <a:lnTo>
                  <a:pt x="13741514" y="1518767"/>
                </a:lnTo>
                <a:lnTo>
                  <a:pt x="13744359" y="1522018"/>
                </a:lnTo>
                <a:lnTo>
                  <a:pt x="13741070" y="1526921"/>
                </a:lnTo>
                <a:lnTo>
                  <a:pt x="13754214" y="1527086"/>
                </a:lnTo>
                <a:lnTo>
                  <a:pt x="13772261" y="1524863"/>
                </a:lnTo>
                <a:lnTo>
                  <a:pt x="13785418" y="1525054"/>
                </a:lnTo>
                <a:lnTo>
                  <a:pt x="13785685" y="1522996"/>
                </a:lnTo>
                <a:close/>
              </a:path>
              <a:path w="15367000" h="1661795">
                <a:moveTo>
                  <a:pt x="13966177" y="1500695"/>
                </a:moveTo>
                <a:lnTo>
                  <a:pt x="13964311" y="1498180"/>
                </a:lnTo>
                <a:lnTo>
                  <a:pt x="13957046" y="1497114"/>
                </a:lnTo>
                <a:lnTo>
                  <a:pt x="13949185" y="1496212"/>
                </a:lnTo>
                <a:lnTo>
                  <a:pt x="13945502" y="1494193"/>
                </a:lnTo>
                <a:lnTo>
                  <a:pt x="13943622" y="1499336"/>
                </a:lnTo>
                <a:lnTo>
                  <a:pt x="13934250" y="1503260"/>
                </a:lnTo>
                <a:lnTo>
                  <a:pt x="13918768" y="1506296"/>
                </a:lnTo>
                <a:lnTo>
                  <a:pt x="13898613" y="1508760"/>
                </a:lnTo>
                <a:lnTo>
                  <a:pt x="13908202" y="1509877"/>
                </a:lnTo>
                <a:lnTo>
                  <a:pt x="13925004" y="1508099"/>
                </a:lnTo>
                <a:lnTo>
                  <a:pt x="13941324" y="1507248"/>
                </a:lnTo>
                <a:lnTo>
                  <a:pt x="13949439" y="1511198"/>
                </a:lnTo>
                <a:lnTo>
                  <a:pt x="13960386" y="1508937"/>
                </a:lnTo>
                <a:lnTo>
                  <a:pt x="13960882" y="1505966"/>
                </a:lnTo>
                <a:lnTo>
                  <a:pt x="13959840" y="1502981"/>
                </a:lnTo>
                <a:lnTo>
                  <a:pt x="13966177" y="1500695"/>
                </a:lnTo>
                <a:close/>
              </a:path>
              <a:path w="15367000" h="1661795">
                <a:moveTo>
                  <a:pt x="13981557" y="1347812"/>
                </a:moveTo>
                <a:lnTo>
                  <a:pt x="13969302" y="1346974"/>
                </a:lnTo>
                <a:lnTo>
                  <a:pt x="13967562" y="1349387"/>
                </a:lnTo>
                <a:lnTo>
                  <a:pt x="13966203" y="1351991"/>
                </a:lnTo>
                <a:lnTo>
                  <a:pt x="13958850" y="1350556"/>
                </a:lnTo>
                <a:lnTo>
                  <a:pt x="13951915" y="1350048"/>
                </a:lnTo>
                <a:lnTo>
                  <a:pt x="13944791" y="1350454"/>
                </a:lnTo>
                <a:lnTo>
                  <a:pt x="13936866" y="1351788"/>
                </a:lnTo>
                <a:lnTo>
                  <a:pt x="13946899" y="1353375"/>
                </a:lnTo>
                <a:lnTo>
                  <a:pt x="13960526" y="1354772"/>
                </a:lnTo>
                <a:lnTo>
                  <a:pt x="13973493" y="1353680"/>
                </a:lnTo>
                <a:lnTo>
                  <a:pt x="13981557" y="1347812"/>
                </a:lnTo>
                <a:close/>
              </a:path>
              <a:path w="15367000" h="1661795">
                <a:moveTo>
                  <a:pt x="13987755" y="1337754"/>
                </a:moveTo>
                <a:lnTo>
                  <a:pt x="13974483" y="1337183"/>
                </a:lnTo>
                <a:lnTo>
                  <a:pt x="13960577" y="1335544"/>
                </a:lnTo>
                <a:lnTo>
                  <a:pt x="13963091" y="1330731"/>
                </a:lnTo>
                <a:lnTo>
                  <a:pt x="13941158" y="1330579"/>
                </a:lnTo>
                <a:lnTo>
                  <a:pt x="13939444" y="1332382"/>
                </a:lnTo>
                <a:lnTo>
                  <a:pt x="13943635" y="1332623"/>
                </a:lnTo>
                <a:lnTo>
                  <a:pt x="13948042" y="1332738"/>
                </a:lnTo>
                <a:lnTo>
                  <a:pt x="13951420" y="1336611"/>
                </a:lnTo>
                <a:lnTo>
                  <a:pt x="13953439" y="1339342"/>
                </a:lnTo>
                <a:lnTo>
                  <a:pt x="13961580" y="1340421"/>
                </a:lnTo>
                <a:lnTo>
                  <a:pt x="13983297" y="1339354"/>
                </a:lnTo>
                <a:lnTo>
                  <a:pt x="13987755" y="1337754"/>
                </a:lnTo>
                <a:close/>
              </a:path>
              <a:path w="15367000" h="1661795">
                <a:moveTo>
                  <a:pt x="13994689" y="347319"/>
                </a:moveTo>
                <a:lnTo>
                  <a:pt x="13976426" y="344792"/>
                </a:lnTo>
                <a:lnTo>
                  <a:pt x="13979665" y="340829"/>
                </a:lnTo>
                <a:lnTo>
                  <a:pt x="13985735" y="336359"/>
                </a:lnTo>
                <a:lnTo>
                  <a:pt x="13975906" y="332308"/>
                </a:lnTo>
                <a:lnTo>
                  <a:pt x="13961326" y="337654"/>
                </a:lnTo>
                <a:lnTo>
                  <a:pt x="13966241" y="344563"/>
                </a:lnTo>
                <a:lnTo>
                  <a:pt x="13967740" y="350608"/>
                </a:lnTo>
                <a:lnTo>
                  <a:pt x="13942860" y="353352"/>
                </a:lnTo>
                <a:lnTo>
                  <a:pt x="13951306" y="356641"/>
                </a:lnTo>
                <a:lnTo>
                  <a:pt x="13965746" y="355079"/>
                </a:lnTo>
                <a:lnTo>
                  <a:pt x="13977366" y="354850"/>
                </a:lnTo>
                <a:lnTo>
                  <a:pt x="13977379" y="362077"/>
                </a:lnTo>
                <a:lnTo>
                  <a:pt x="13992492" y="360121"/>
                </a:lnTo>
                <a:lnTo>
                  <a:pt x="13994537" y="354050"/>
                </a:lnTo>
                <a:lnTo>
                  <a:pt x="13994689" y="347319"/>
                </a:lnTo>
                <a:close/>
              </a:path>
              <a:path w="15367000" h="1661795">
                <a:moveTo>
                  <a:pt x="14027404" y="1301394"/>
                </a:moveTo>
                <a:lnTo>
                  <a:pt x="14001052" y="1301915"/>
                </a:lnTo>
                <a:lnTo>
                  <a:pt x="13969822" y="1305229"/>
                </a:lnTo>
                <a:lnTo>
                  <a:pt x="13937539" y="1309624"/>
                </a:lnTo>
                <a:lnTo>
                  <a:pt x="13908062" y="1313383"/>
                </a:lnTo>
                <a:lnTo>
                  <a:pt x="13920521" y="1319441"/>
                </a:lnTo>
                <a:lnTo>
                  <a:pt x="13940777" y="1317929"/>
                </a:lnTo>
                <a:lnTo>
                  <a:pt x="13961440" y="1312659"/>
                </a:lnTo>
                <a:lnTo>
                  <a:pt x="13975055" y="1307439"/>
                </a:lnTo>
                <a:lnTo>
                  <a:pt x="13989672" y="1310665"/>
                </a:lnTo>
                <a:lnTo>
                  <a:pt x="13998169" y="1308328"/>
                </a:lnTo>
                <a:lnTo>
                  <a:pt x="14008189" y="1304036"/>
                </a:lnTo>
                <a:lnTo>
                  <a:pt x="14027404" y="1301394"/>
                </a:lnTo>
                <a:close/>
              </a:path>
              <a:path w="15367000" h="1661795">
                <a:moveTo>
                  <a:pt x="14059688" y="235140"/>
                </a:moveTo>
                <a:lnTo>
                  <a:pt x="14045933" y="232181"/>
                </a:lnTo>
                <a:lnTo>
                  <a:pt x="14020318" y="233260"/>
                </a:lnTo>
                <a:lnTo>
                  <a:pt x="14002842" y="230517"/>
                </a:lnTo>
                <a:lnTo>
                  <a:pt x="14009129" y="225247"/>
                </a:lnTo>
                <a:lnTo>
                  <a:pt x="14017765" y="222377"/>
                </a:lnTo>
                <a:lnTo>
                  <a:pt x="14023340" y="219379"/>
                </a:lnTo>
                <a:lnTo>
                  <a:pt x="14020432" y="213652"/>
                </a:lnTo>
                <a:lnTo>
                  <a:pt x="14005027" y="218313"/>
                </a:lnTo>
                <a:lnTo>
                  <a:pt x="13995006" y="224675"/>
                </a:lnTo>
                <a:lnTo>
                  <a:pt x="13982345" y="230212"/>
                </a:lnTo>
                <a:lnTo>
                  <a:pt x="13959040" y="232359"/>
                </a:lnTo>
                <a:lnTo>
                  <a:pt x="13949198" y="230022"/>
                </a:lnTo>
                <a:lnTo>
                  <a:pt x="13948093" y="226987"/>
                </a:lnTo>
                <a:lnTo>
                  <a:pt x="13945769" y="223939"/>
                </a:lnTo>
                <a:lnTo>
                  <a:pt x="13932256" y="221576"/>
                </a:lnTo>
                <a:lnTo>
                  <a:pt x="13914273" y="223710"/>
                </a:lnTo>
                <a:lnTo>
                  <a:pt x="13897432" y="226225"/>
                </a:lnTo>
                <a:lnTo>
                  <a:pt x="13865263" y="231749"/>
                </a:lnTo>
                <a:lnTo>
                  <a:pt x="13866533" y="236118"/>
                </a:lnTo>
                <a:lnTo>
                  <a:pt x="13883945" y="236042"/>
                </a:lnTo>
                <a:lnTo>
                  <a:pt x="13885266" y="240385"/>
                </a:lnTo>
                <a:lnTo>
                  <a:pt x="13870877" y="242430"/>
                </a:lnTo>
                <a:lnTo>
                  <a:pt x="13854036" y="241325"/>
                </a:lnTo>
                <a:lnTo>
                  <a:pt x="13834783" y="239649"/>
                </a:lnTo>
                <a:lnTo>
                  <a:pt x="13813155" y="239928"/>
                </a:lnTo>
                <a:lnTo>
                  <a:pt x="13826452" y="244589"/>
                </a:lnTo>
                <a:lnTo>
                  <a:pt x="13847318" y="245249"/>
                </a:lnTo>
                <a:lnTo>
                  <a:pt x="13864806" y="247053"/>
                </a:lnTo>
                <a:lnTo>
                  <a:pt x="13867981" y="255143"/>
                </a:lnTo>
                <a:lnTo>
                  <a:pt x="13888009" y="250266"/>
                </a:lnTo>
                <a:lnTo>
                  <a:pt x="13906373" y="244868"/>
                </a:lnTo>
                <a:lnTo>
                  <a:pt x="13926299" y="239953"/>
                </a:lnTo>
                <a:lnTo>
                  <a:pt x="13951001" y="236562"/>
                </a:lnTo>
                <a:lnTo>
                  <a:pt x="13947254" y="242112"/>
                </a:lnTo>
                <a:lnTo>
                  <a:pt x="13933843" y="244602"/>
                </a:lnTo>
                <a:lnTo>
                  <a:pt x="13919289" y="246722"/>
                </a:lnTo>
                <a:lnTo>
                  <a:pt x="13912101" y="251193"/>
                </a:lnTo>
                <a:lnTo>
                  <a:pt x="13931697" y="250672"/>
                </a:lnTo>
                <a:lnTo>
                  <a:pt x="13946950" y="248780"/>
                </a:lnTo>
                <a:lnTo>
                  <a:pt x="13956233" y="244970"/>
                </a:lnTo>
                <a:lnTo>
                  <a:pt x="13957872" y="238721"/>
                </a:lnTo>
                <a:lnTo>
                  <a:pt x="14017371" y="238531"/>
                </a:lnTo>
                <a:lnTo>
                  <a:pt x="14038974" y="237578"/>
                </a:lnTo>
                <a:lnTo>
                  <a:pt x="14059688" y="235140"/>
                </a:lnTo>
                <a:close/>
              </a:path>
              <a:path w="15367000" h="1661795">
                <a:moveTo>
                  <a:pt x="14073035" y="1423898"/>
                </a:moveTo>
                <a:lnTo>
                  <a:pt x="14069898" y="1420609"/>
                </a:lnTo>
                <a:lnTo>
                  <a:pt x="14058468" y="1420964"/>
                </a:lnTo>
                <a:lnTo>
                  <a:pt x="14052982" y="1423187"/>
                </a:lnTo>
                <a:lnTo>
                  <a:pt x="14046594" y="1425130"/>
                </a:lnTo>
                <a:lnTo>
                  <a:pt x="14032433" y="1424635"/>
                </a:lnTo>
                <a:lnTo>
                  <a:pt x="14031849" y="1427810"/>
                </a:lnTo>
                <a:lnTo>
                  <a:pt x="14036789" y="1429499"/>
                </a:lnTo>
                <a:lnTo>
                  <a:pt x="14042809" y="1430883"/>
                </a:lnTo>
                <a:lnTo>
                  <a:pt x="14045451" y="1433182"/>
                </a:lnTo>
                <a:lnTo>
                  <a:pt x="14056576" y="1430616"/>
                </a:lnTo>
                <a:lnTo>
                  <a:pt x="14067181" y="1427378"/>
                </a:lnTo>
                <a:lnTo>
                  <a:pt x="14073035" y="1423898"/>
                </a:lnTo>
                <a:close/>
              </a:path>
              <a:path w="15367000" h="1661795">
                <a:moveTo>
                  <a:pt x="14201991" y="1268501"/>
                </a:moveTo>
                <a:lnTo>
                  <a:pt x="14192123" y="1266583"/>
                </a:lnTo>
                <a:lnTo>
                  <a:pt x="14181684" y="1266558"/>
                </a:lnTo>
                <a:lnTo>
                  <a:pt x="14170444" y="1267421"/>
                </a:lnTo>
                <a:lnTo>
                  <a:pt x="14158125" y="1268222"/>
                </a:lnTo>
                <a:lnTo>
                  <a:pt x="14161567" y="1272857"/>
                </a:lnTo>
                <a:lnTo>
                  <a:pt x="14157376" y="1273759"/>
                </a:lnTo>
                <a:lnTo>
                  <a:pt x="14147686" y="1273962"/>
                </a:lnTo>
                <a:lnTo>
                  <a:pt x="14134618" y="1276553"/>
                </a:lnTo>
                <a:lnTo>
                  <a:pt x="14134287" y="1273073"/>
                </a:lnTo>
                <a:lnTo>
                  <a:pt x="14138174" y="1270927"/>
                </a:lnTo>
                <a:lnTo>
                  <a:pt x="14142631" y="1268945"/>
                </a:lnTo>
                <a:lnTo>
                  <a:pt x="14143965" y="1265999"/>
                </a:lnTo>
                <a:lnTo>
                  <a:pt x="14130757" y="1266342"/>
                </a:lnTo>
                <a:lnTo>
                  <a:pt x="14121549" y="1267942"/>
                </a:lnTo>
                <a:lnTo>
                  <a:pt x="14114120" y="1270101"/>
                </a:lnTo>
                <a:lnTo>
                  <a:pt x="14106271" y="1272120"/>
                </a:lnTo>
                <a:lnTo>
                  <a:pt x="14108849" y="1274775"/>
                </a:lnTo>
                <a:lnTo>
                  <a:pt x="14114717" y="1276553"/>
                </a:lnTo>
                <a:lnTo>
                  <a:pt x="14127239" y="1276527"/>
                </a:lnTo>
                <a:lnTo>
                  <a:pt x="14118298" y="1280998"/>
                </a:lnTo>
                <a:lnTo>
                  <a:pt x="14106043" y="1284465"/>
                </a:lnTo>
                <a:lnTo>
                  <a:pt x="14090993" y="1287056"/>
                </a:lnTo>
                <a:lnTo>
                  <a:pt x="14073632" y="1288923"/>
                </a:lnTo>
                <a:lnTo>
                  <a:pt x="14065834" y="1286446"/>
                </a:lnTo>
                <a:lnTo>
                  <a:pt x="14057681" y="1284033"/>
                </a:lnTo>
                <a:lnTo>
                  <a:pt x="14048588" y="1282928"/>
                </a:lnTo>
                <a:lnTo>
                  <a:pt x="14038021" y="1284452"/>
                </a:lnTo>
                <a:lnTo>
                  <a:pt x="14047203" y="1288224"/>
                </a:lnTo>
                <a:lnTo>
                  <a:pt x="14061377" y="1290167"/>
                </a:lnTo>
                <a:lnTo>
                  <a:pt x="14070571" y="1292479"/>
                </a:lnTo>
                <a:lnTo>
                  <a:pt x="14064768" y="1297355"/>
                </a:lnTo>
                <a:lnTo>
                  <a:pt x="14076413" y="1298041"/>
                </a:lnTo>
                <a:lnTo>
                  <a:pt x="14077645" y="1295438"/>
                </a:lnTo>
                <a:lnTo>
                  <a:pt x="14087145" y="1295412"/>
                </a:lnTo>
                <a:lnTo>
                  <a:pt x="14095451" y="1297660"/>
                </a:lnTo>
                <a:lnTo>
                  <a:pt x="14097635" y="1299908"/>
                </a:lnTo>
                <a:lnTo>
                  <a:pt x="14095832" y="1302550"/>
                </a:lnTo>
                <a:lnTo>
                  <a:pt x="14092301" y="1306042"/>
                </a:lnTo>
                <a:lnTo>
                  <a:pt x="14088542" y="1305394"/>
                </a:lnTo>
                <a:lnTo>
                  <a:pt x="14076147" y="1303286"/>
                </a:lnTo>
                <a:lnTo>
                  <a:pt x="14058481" y="1302931"/>
                </a:lnTo>
                <a:lnTo>
                  <a:pt x="14045337" y="1301927"/>
                </a:lnTo>
                <a:lnTo>
                  <a:pt x="14042771" y="1297216"/>
                </a:lnTo>
                <a:lnTo>
                  <a:pt x="14032764" y="1298536"/>
                </a:lnTo>
                <a:lnTo>
                  <a:pt x="14028268" y="1301673"/>
                </a:lnTo>
                <a:lnTo>
                  <a:pt x="14026490" y="1305623"/>
                </a:lnTo>
                <a:lnTo>
                  <a:pt x="14047280" y="1305394"/>
                </a:lnTo>
                <a:lnTo>
                  <a:pt x="14048004" y="1307871"/>
                </a:lnTo>
                <a:lnTo>
                  <a:pt x="14043254" y="1309763"/>
                </a:lnTo>
                <a:lnTo>
                  <a:pt x="14034199" y="1310297"/>
                </a:lnTo>
                <a:lnTo>
                  <a:pt x="14024547" y="1310640"/>
                </a:lnTo>
                <a:lnTo>
                  <a:pt x="14017993" y="1311948"/>
                </a:lnTo>
                <a:lnTo>
                  <a:pt x="14023759" y="1314411"/>
                </a:lnTo>
                <a:lnTo>
                  <a:pt x="14027899" y="1317320"/>
                </a:lnTo>
                <a:lnTo>
                  <a:pt x="14033945" y="1319707"/>
                </a:lnTo>
                <a:lnTo>
                  <a:pt x="14045476" y="1320609"/>
                </a:lnTo>
                <a:lnTo>
                  <a:pt x="14044308" y="1313967"/>
                </a:lnTo>
                <a:lnTo>
                  <a:pt x="14062570" y="1310487"/>
                </a:lnTo>
                <a:lnTo>
                  <a:pt x="14089444" y="1308455"/>
                </a:lnTo>
                <a:lnTo>
                  <a:pt x="14114145" y="1306182"/>
                </a:lnTo>
                <a:lnTo>
                  <a:pt x="14118285" y="1307109"/>
                </a:lnTo>
                <a:lnTo>
                  <a:pt x="14116926" y="1308404"/>
                </a:lnTo>
                <a:lnTo>
                  <a:pt x="14112151" y="1309636"/>
                </a:lnTo>
                <a:lnTo>
                  <a:pt x="14106055" y="1310360"/>
                </a:lnTo>
                <a:lnTo>
                  <a:pt x="14118997" y="1311770"/>
                </a:lnTo>
                <a:lnTo>
                  <a:pt x="14131684" y="1308823"/>
                </a:lnTo>
                <a:lnTo>
                  <a:pt x="14139926" y="1306182"/>
                </a:lnTo>
                <a:lnTo>
                  <a:pt x="14140358" y="1306042"/>
                </a:lnTo>
                <a:lnTo>
                  <a:pt x="14144765" y="1304620"/>
                </a:lnTo>
                <a:lnTo>
                  <a:pt x="14158862" y="1302207"/>
                </a:lnTo>
                <a:lnTo>
                  <a:pt x="14150848" y="1300175"/>
                </a:lnTo>
                <a:lnTo>
                  <a:pt x="14146822" y="1297813"/>
                </a:lnTo>
                <a:lnTo>
                  <a:pt x="14146568" y="1297660"/>
                </a:lnTo>
                <a:lnTo>
                  <a:pt x="14148829" y="1295298"/>
                </a:lnTo>
                <a:lnTo>
                  <a:pt x="14160500" y="1293710"/>
                </a:lnTo>
                <a:lnTo>
                  <a:pt x="14151648" y="1291577"/>
                </a:lnTo>
                <a:lnTo>
                  <a:pt x="14140142" y="1290154"/>
                </a:lnTo>
                <a:lnTo>
                  <a:pt x="14126236" y="1289367"/>
                </a:lnTo>
                <a:lnTo>
                  <a:pt x="14123581" y="1289342"/>
                </a:lnTo>
                <a:lnTo>
                  <a:pt x="14123581" y="1294117"/>
                </a:lnTo>
                <a:lnTo>
                  <a:pt x="14123175" y="1297736"/>
                </a:lnTo>
                <a:lnTo>
                  <a:pt x="14107440" y="1297813"/>
                </a:lnTo>
                <a:lnTo>
                  <a:pt x="14097203" y="1295361"/>
                </a:lnTo>
                <a:lnTo>
                  <a:pt x="14096873" y="1295285"/>
                </a:lnTo>
                <a:lnTo>
                  <a:pt x="14094409" y="1291818"/>
                </a:lnTo>
                <a:lnTo>
                  <a:pt x="14102956" y="1289113"/>
                </a:lnTo>
                <a:lnTo>
                  <a:pt x="14108100" y="1291234"/>
                </a:lnTo>
                <a:lnTo>
                  <a:pt x="14116761" y="1292428"/>
                </a:lnTo>
                <a:lnTo>
                  <a:pt x="14123581" y="1294117"/>
                </a:lnTo>
                <a:lnTo>
                  <a:pt x="14123581" y="1289342"/>
                </a:lnTo>
                <a:lnTo>
                  <a:pt x="14110170" y="1289151"/>
                </a:lnTo>
                <a:lnTo>
                  <a:pt x="14110729" y="1288923"/>
                </a:lnTo>
                <a:lnTo>
                  <a:pt x="14114425" y="1287449"/>
                </a:lnTo>
                <a:lnTo>
                  <a:pt x="14118527" y="1285760"/>
                </a:lnTo>
                <a:lnTo>
                  <a:pt x="14118717" y="1282827"/>
                </a:lnTo>
                <a:lnTo>
                  <a:pt x="14140955" y="1283068"/>
                </a:lnTo>
                <a:lnTo>
                  <a:pt x="14142720" y="1282827"/>
                </a:lnTo>
                <a:lnTo>
                  <a:pt x="14148499" y="1282065"/>
                </a:lnTo>
                <a:lnTo>
                  <a:pt x="14148778" y="1278763"/>
                </a:lnTo>
                <a:lnTo>
                  <a:pt x="14167244" y="1278839"/>
                </a:lnTo>
                <a:lnTo>
                  <a:pt x="14174432" y="1279423"/>
                </a:lnTo>
                <a:lnTo>
                  <a:pt x="14177620" y="1281074"/>
                </a:lnTo>
                <a:lnTo>
                  <a:pt x="14182090" y="1278763"/>
                </a:lnTo>
                <a:lnTo>
                  <a:pt x="14186383" y="1276553"/>
                </a:lnTo>
                <a:lnTo>
                  <a:pt x="14201991" y="1268501"/>
                </a:lnTo>
                <a:close/>
              </a:path>
              <a:path w="15367000" h="1661795">
                <a:moveTo>
                  <a:pt x="14355496" y="313537"/>
                </a:moveTo>
                <a:lnTo>
                  <a:pt x="14343875" y="313778"/>
                </a:lnTo>
                <a:lnTo>
                  <a:pt x="14339735" y="316395"/>
                </a:lnTo>
                <a:lnTo>
                  <a:pt x="14337691" y="319671"/>
                </a:lnTo>
                <a:lnTo>
                  <a:pt x="14332331" y="321881"/>
                </a:lnTo>
                <a:lnTo>
                  <a:pt x="14325740" y="319646"/>
                </a:lnTo>
                <a:lnTo>
                  <a:pt x="14323403" y="316242"/>
                </a:lnTo>
                <a:lnTo>
                  <a:pt x="14318679" y="313512"/>
                </a:lnTo>
                <a:lnTo>
                  <a:pt x="14304937" y="313232"/>
                </a:lnTo>
                <a:lnTo>
                  <a:pt x="14313383" y="318782"/>
                </a:lnTo>
                <a:lnTo>
                  <a:pt x="14321562" y="323608"/>
                </a:lnTo>
                <a:lnTo>
                  <a:pt x="14327759" y="328053"/>
                </a:lnTo>
                <a:lnTo>
                  <a:pt x="14330248" y="332498"/>
                </a:lnTo>
                <a:lnTo>
                  <a:pt x="14343723" y="330022"/>
                </a:lnTo>
                <a:lnTo>
                  <a:pt x="14344739" y="332600"/>
                </a:lnTo>
                <a:lnTo>
                  <a:pt x="14346517" y="328536"/>
                </a:lnTo>
                <a:lnTo>
                  <a:pt x="14346187" y="324650"/>
                </a:lnTo>
                <a:lnTo>
                  <a:pt x="14347825" y="319976"/>
                </a:lnTo>
                <a:lnTo>
                  <a:pt x="14355496" y="313537"/>
                </a:lnTo>
                <a:close/>
              </a:path>
              <a:path w="15367000" h="1661795">
                <a:moveTo>
                  <a:pt x="14515770" y="1310817"/>
                </a:moveTo>
                <a:lnTo>
                  <a:pt x="14492745" y="1311363"/>
                </a:lnTo>
                <a:lnTo>
                  <a:pt x="14474660" y="1311071"/>
                </a:lnTo>
                <a:lnTo>
                  <a:pt x="14455191" y="1310525"/>
                </a:lnTo>
                <a:lnTo>
                  <a:pt x="14428000" y="1310259"/>
                </a:lnTo>
                <a:lnTo>
                  <a:pt x="14441462" y="1313395"/>
                </a:lnTo>
                <a:lnTo>
                  <a:pt x="14467624" y="1315212"/>
                </a:lnTo>
                <a:lnTo>
                  <a:pt x="14495907" y="1314691"/>
                </a:lnTo>
                <a:lnTo>
                  <a:pt x="14515770" y="1310817"/>
                </a:lnTo>
                <a:close/>
              </a:path>
              <a:path w="15367000" h="1661795">
                <a:moveTo>
                  <a:pt x="14725206" y="1208024"/>
                </a:moveTo>
                <a:lnTo>
                  <a:pt x="14722081" y="1203693"/>
                </a:lnTo>
                <a:lnTo>
                  <a:pt x="14702879" y="1202245"/>
                </a:lnTo>
                <a:lnTo>
                  <a:pt x="14675053" y="1201966"/>
                </a:lnTo>
                <a:lnTo>
                  <a:pt x="14646059" y="1201166"/>
                </a:lnTo>
                <a:lnTo>
                  <a:pt x="14645348" y="1211249"/>
                </a:lnTo>
                <a:lnTo>
                  <a:pt x="14633982" y="1218526"/>
                </a:lnTo>
                <a:lnTo>
                  <a:pt x="14607680" y="1221778"/>
                </a:lnTo>
                <a:lnTo>
                  <a:pt x="14562188" y="1219758"/>
                </a:lnTo>
                <a:lnTo>
                  <a:pt x="14584248" y="1223073"/>
                </a:lnTo>
                <a:lnTo>
                  <a:pt x="14608683" y="1224203"/>
                </a:lnTo>
                <a:lnTo>
                  <a:pt x="14656372" y="1224584"/>
                </a:lnTo>
                <a:lnTo>
                  <a:pt x="14652562" y="1219695"/>
                </a:lnTo>
                <a:lnTo>
                  <a:pt x="14650619" y="1213751"/>
                </a:lnTo>
                <a:lnTo>
                  <a:pt x="14652536" y="1207922"/>
                </a:lnTo>
                <a:lnTo>
                  <a:pt x="14660334" y="1203388"/>
                </a:lnTo>
                <a:lnTo>
                  <a:pt x="14674317" y="1206271"/>
                </a:lnTo>
                <a:lnTo>
                  <a:pt x="14692440" y="1206944"/>
                </a:lnTo>
                <a:lnTo>
                  <a:pt x="14710728" y="1206995"/>
                </a:lnTo>
                <a:lnTo>
                  <a:pt x="14725206" y="1208024"/>
                </a:lnTo>
                <a:close/>
              </a:path>
              <a:path w="15367000" h="1661795">
                <a:moveTo>
                  <a:pt x="15366416" y="948067"/>
                </a:moveTo>
                <a:lnTo>
                  <a:pt x="15363381" y="943432"/>
                </a:lnTo>
                <a:lnTo>
                  <a:pt x="15365184" y="940257"/>
                </a:lnTo>
                <a:lnTo>
                  <a:pt x="15352002" y="940346"/>
                </a:lnTo>
                <a:lnTo>
                  <a:pt x="15340686" y="939927"/>
                </a:lnTo>
                <a:lnTo>
                  <a:pt x="15332698" y="938593"/>
                </a:lnTo>
                <a:lnTo>
                  <a:pt x="15329548" y="935926"/>
                </a:lnTo>
                <a:lnTo>
                  <a:pt x="15319007" y="938034"/>
                </a:lnTo>
                <a:lnTo>
                  <a:pt x="15316086" y="940511"/>
                </a:lnTo>
                <a:lnTo>
                  <a:pt x="15317597" y="943356"/>
                </a:lnTo>
                <a:lnTo>
                  <a:pt x="15320340" y="946518"/>
                </a:lnTo>
                <a:lnTo>
                  <a:pt x="15331656" y="944003"/>
                </a:lnTo>
                <a:lnTo>
                  <a:pt x="15341422" y="943444"/>
                </a:lnTo>
                <a:lnTo>
                  <a:pt x="15349665" y="944981"/>
                </a:lnTo>
                <a:lnTo>
                  <a:pt x="15356370" y="948728"/>
                </a:lnTo>
                <a:lnTo>
                  <a:pt x="15366416" y="948067"/>
                </a:lnTo>
                <a:close/>
              </a:path>
            </a:pathLst>
          </a:custGeom>
          <a:solidFill>
            <a:srgbClr val="B328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0" y="11689"/>
            <a:ext cx="15112365" cy="1805305"/>
          </a:xfrm>
          <a:custGeom>
            <a:avLst/>
            <a:gdLst/>
            <a:ahLst/>
            <a:cxnLst/>
            <a:rect l="l" t="t" r="r" b="b"/>
            <a:pathLst>
              <a:path w="15112365" h="1805305">
                <a:moveTo>
                  <a:pt x="22860" y="1409700"/>
                </a:moveTo>
                <a:lnTo>
                  <a:pt x="21564" y="1397000"/>
                </a:lnTo>
                <a:lnTo>
                  <a:pt x="19913" y="1397000"/>
                </a:lnTo>
                <a:lnTo>
                  <a:pt x="17805" y="1409700"/>
                </a:lnTo>
                <a:lnTo>
                  <a:pt x="22860" y="1409700"/>
                </a:lnTo>
                <a:close/>
              </a:path>
              <a:path w="15112365" h="1805305">
                <a:moveTo>
                  <a:pt x="27254" y="406400"/>
                </a:moveTo>
                <a:lnTo>
                  <a:pt x="3378" y="393700"/>
                </a:lnTo>
                <a:lnTo>
                  <a:pt x="0" y="393700"/>
                </a:lnTo>
                <a:lnTo>
                  <a:pt x="0" y="406400"/>
                </a:lnTo>
                <a:lnTo>
                  <a:pt x="27254" y="406400"/>
                </a:lnTo>
                <a:close/>
              </a:path>
              <a:path w="15112365" h="1805305">
                <a:moveTo>
                  <a:pt x="36398" y="419100"/>
                </a:moveTo>
                <a:lnTo>
                  <a:pt x="0" y="419100"/>
                </a:lnTo>
                <a:lnTo>
                  <a:pt x="0" y="444500"/>
                </a:lnTo>
                <a:lnTo>
                  <a:pt x="6299" y="444500"/>
                </a:lnTo>
                <a:lnTo>
                  <a:pt x="5270" y="431800"/>
                </a:lnTo>
                <a:lnTo>
                  <a:pt x="25374" y="431800"/>
                </a:lnTo>
                <a:lnTo>
                  <a:pt x="36398" y="419100"/>
                </a:lnTo>
                <a:close/>
              </a:path>
              <a:path w="15112365" h="1805305">
                <a:moveTo>
                  <a:pt x="44538" y="1346200"/>
                </a:moveTo>
                <a:lnTo>
                  <a:pt x="29972" y="1333500"/>
                </a:lnTo>
                <a:lnTo>
                  <a:pt x="12801" y="1346200"/>
                </a:lnTo>
                <a:lnTo>
                  <a:pt x="44538" y="1346200"/>
                </a:lnTo>
                <a:close/>
              </a:path>
              <a:path w="15112365" h="1805305">
                <a:moveTo>
                  <a:pt x="52108" y="1358900"/>
                </a:moveTo>
                <a:lnTo>
                  <a:pt x="34772" y="1358900"/>
                </a:lnTo>
                <a:lnTo>
                  <a:pt x="32461" y="1371600"/>
                </a:lnTo>
                <a:lnTo>
                  <a:pt x="0" y="1371600"/>
                </a:lnTo>
                <a:lnTo>
                  <a:pt x="0" y="1384300"/>
                </a:lnTo>
                <a:lnTo>
                  <a:pt x="24650" y="1384300"/>
                </a:lnTo>
                <a:lnTo>
                  <a:pt x="29578" y="1386509"/>
                </a:lnTo>
                <a:lnTo>
                  <a:pt x="40995" y="1371600"/>
                </a:lnTo>
                <a:lnTo>
                  <a:pt x="52108" y="1358900"/>
                </a:lnTo>
                <a:close/>
              </a:path>
              <a:path w="15112365" h="1805305">
                <a:moveTo>
                  <a:pt x="52946" y="1397000"/>
                </a:moveTo>
                <a:lnTo>
                  <a:pt x="29578" y="1386509"/>
                </a:lnTo>
                <a:lnTo>
                  <a:pt x="21564" y="1397000"/>
                </a:lnTo>
                <a:lnTo>
                  <a:pt x="52946" y="1397000"/>
                </a:lnTo>
                <a:close/>
              </a:path>
              <a:path w="15112365" h="1805305">
                <a:moveTo>
                  <a:pt x="63525" y="393700"/>
                </a:moveTo>
                <a:lnTo>
                  <a:pt x="30848" y="381000"/>
                </a:lnTo>
                <a:lnTo>
                  <a:pt x="6908" y="393700"/>
                </a:lnTo>
                <a:lnTo>
                  <a:pt x="63525" y="393700"/>
                </a:lnTo>
                <a:close/>
              </a:path>
              <a:path w="15112365" h="1805305">
                <a:moveTo>
                  <a:pt x="71158" y="457200"/>
                </a:moveTo>
                <a:lnTo>
                  <a:pt x="52006" y="444500"/>
                </a:lnTo>
                <a:lnTo>
                  <a:pt x="22034" y="444500"/>
                </a:lnTo>
                <a:lnTo>
                  <a:pt x="25539" y="457200"/>
                </a:lnTo>
                <a:lnTo>
                  <a:pt x="71158" y="457200"/>
                </a:lnTo>
                <a:close/>
              </a:path>
              <a:path w="15112365" h="1805305">
                <a:moveTo>
                  <a:pt x="83172" y="431800"/>
                </a:moveTo>
                <a:lnTo>
                  <a:pt x="32245" y="431800"/>
                </a:lnTo>
                <a:lnTo>
                  <a:pt x="59626" y="444500"/>
                </a:lnTo>
                <a:lnTo>
                  <a:pt x="83172" y="431800"/>
                </a:lnTo>
                <a:close/>
              </a:path>
              <a:path w="15112365" h="1805305">
                <a:moveTo>
                  <a:pt x="96367" y="406400"/>
                </a:moveTo>
                <a:lnTo>
                  <a:pt x="70383" y="419100"/>
                </a:lnTo>
                <a:lnTo>
                  <a:pt x="88468" y="419100"/>
                </a:lnTo>
                <a:lnTo>
                  <a:pt x="96367" y="406400"/>
                </a:lnTo>
                <a:close/>
              </a:path>
              <a:path w="15112365" h="1805305">
                <a:moveTo>
                  <a:pt x="111074" y="1397000"/>
                </a:moveTo>
                <a:lnTo>
                  <a:pt x="82956" y="1397000"/>
                </a:lnTo>
                <a:lnTo>
                  <a:pt x="99656" y="1409700"/>
                </a:lnTo>
                <a:lnTo>
                  <a:pt x="111074" y="1397000"/>
                </a:lnTo>
                <a:close/>
              </a:path>
              <a:path w="15112365" h="1805305">
                <a:moveTo>
                  <a:pt x="123761" y="1282700"/>
                </a:moveTo>
                <a:lnTo>
                  <a:pt x="123253" y="1280134"/>
                </a:lnTo>
                <a:lnTo>
                  <a:pt x="119075" y="1282700"/>
                </a:lnTo>
                <a:lnTo>
                  <a:pt x="123761" y="1282700"/>
                </a:lnTo>
                <a:close/>
              </a:path>
              <a:path w="15112365" h="1805305">
                <a:moveTo>
                  <a:pt x="510832" y="1725358"/>
                </a:moveTo>
                <a:close/>
              </a:path>
              <a:path w="15112365" h="1805305">
                <a:moveTo>
                  <a:pt x="522249" y="25400"/>
                </a:moveTo>
                <a:lnTo>
                  <a:pt x="500811" y="25400"/>
                </a:lnTo>
                <a:lnTo>
                  <a:pt x="507149" y="38100"/>
                </a:lnTo>
                <a:lnTo>
                  <a:pt x="521614" y="38100"/>
                </a:lnTo>
                <a:lnTo>
                  <a:pt x="522249" y="25400"/>
                </a:lnTo>
                <a:close/>
              </a:path>
              <a:path w="15112365" h="1805305">
                <a:moveTo>
                  <a:pt x="546328" y="0"/>
                </a:moveTo>
                <a:lnTo>
                  <a:pt x="524675" y="0"/>
                </a:lnTo>
                <a:lnTo>
                  <a:pt x="531037" y="12700"/>
                </a:lnTo>
                <a:lnTo>
                  <a:pt x="534225" y="12700"/>
                </a:lnTo>
                <a:lnTo>
                  <a:pt x="538886" y="12700"/>
                </a:lnTo>
                <a:lnTo>
                  <a:pt x="546328" y="0"/>
                </a:lnTo>
                <a:close/>
              </a:path>
              <a:path w="15112365" h="1805305">
                <a:moveTo>
                  <a:pt x="1104709" y="1435100"/>
                </a:moveTo>
                <a:lnTo>
                  <a:pt x="1079334" y="1422400"/>
                </a:lnTo>
                <a:lnTo>
                  <a:pt x="1103757" y="1435100"/>
                </a:lnTo>
                <a:lnTo>
                  <a:pt x="1104709" y="1435100"/>
                </a:lnTo>
                <a:close/>
              </a:path>
              <a:path w="15112365" h="1805305">
                <a:moveTo>
                  <a:pt x="1428165" y="63500"/>
                </a:moveTo>
                <a:lnTo>
                  <a:pt x="1373365" y="50800"/>
                </a:lnTo>
                <a:lnTo>
                  <a:pt x="1346428" y="50800"/>
                </a:lnTo>
                <a:lnTo>
                  <a:pt x="1366570" y="63500"/>
                </a:lnTo>
                <a:lnTo>
                  <a:pt x="1428165" y="63500"/>
                </a:lnTo>
                <a:close/>
              </a:path>
              <a:path w="15112365" h="1805305">
                <a:moveTo>
                  <a:pt x="1535823" y="1524000"/>
                </a:moveTo>
                <a:lnTo>
                  <a:pt x="1497177" y="1536700"/>
                </a:lnTo>
                <a:lnTo>
                  <a:pt x="1522323" y="1536700"/>
                </a:lnTo>
                <a:lnTo>
                  <a:pt x="1535823" y="1524000"/>
                </a:lnTo>
                <a:close/>
              </a:path>
              <a:path w="15112365" h="1805305">
                <a:moveTo>
                  <a:pt x="2188070" y="25400"/>
                </a:moveTo>
                <a:lnTo>
                  <a:pt x="2137372" y="12700"/>
                </a:lnTo>
                <a:lnTo>
                  <a:pt x="2098967" y="12700"/>
                </a:lnTo>
                <a:lnTo>
                  <a:pt x="2117166" y="25400"/>
                </a:lnTo>
                <a:lnTo>
                  <a:pt x="2188070" y="25400"/>
                </a:lnTo>
                <a:close/>
              </a:path>
              <a:path w="15112365" h="1805305">
                <a:moveTo>
                  <a:pt x="2272614" y="25400"/>
                </a:moveTo>
                <a:lnTo>
                  <a:pt x="2216124" y="25400"/>
                </a:lnTo>
                <a:lnTo>
                  <a:pt x="2237587" y="38100"/>
                </a:lnTo>
                <a:lnTo>
                  <a:pt x="2256104" y="38100"/>
                </a:lnTo>
                <a:lnTo>
                  <a:pt x="2272614" y="25400"/>
                </a:lnTo>
                <a:close/>
              </a:path>
              <a:path w="15112365" h="1805305">
                <a:moveTo>
                  <a:pt x="4928959" y="0"/>
                </a:moveTo>
                <a:lnTo>
                  <a:pt x="4922456" y="0"/>
                </a:lnTo>
                <a:lnTo>
                  <a:pt x="4922609" y="12700"/>
                </a:lnTo>
                <a:lnTo>
                  <a:pt x="4928959" y="0"/>
                </a:lnTo>
                <a:close/>
              </a:path>
              <a:path w="15112365" h="1805305">
                <a:moveTo>
                  <a:pt x="5274970" y="27584"/>
                </a:moveTo>
                <a:lnTo>
                  <a:pt x="5271935" y="25400"/>
                </a:lnTo>
                <a:lnTo>
                  <a:pt x="5255692" y="25400"/>
                </a:lnTo>
                <a:lnTo>
                  <a:pt x="5240591" y="12700"/>
                </a:lnTo>
                <a:lnTo>
                  <a:pt x="5182730" y="12700"/>
                </a:lnTo>
                <a:lnTo>
                  <a:pt x="5168138" y="25400"/>
                </a:lnTo>
                <a:lnTo>
                  <a:pt x="5221732" y="25400"/>
                </a:lnTo>
                <a:lnTo>
                  <a:pt x="5254358" y="38100"/>
                </a:lnTo>
                <a:lnTo>
                  <a:pt x="5274970" y="27584"/>
                </a:lnTo>
                <a:close/>
              </a:path>
              <a:path w="15112365" h="1805305">
                <a:moveTo>
                  <a:pt x="5279237" y="25400"/>
                </a:moveTo>
                <a:lnTo>
                  <a:pt x="5274970" y="27584"/>
                </a:lnTo>
                <a:lnTo>
                  <a:pt x="5278552" y="30149"/>
                </a:lnTo>
                <a:lnTo>
                  <a:pt x="5279237" y="25400"/>
                </a:lnTo>
                <a:close/>
              </a:path>
              <a:path w="15112365" h="1805305">
                <a:moveTo>
                  <a:pt x="5289613" y="38100"/>
                </a:moveTo>
                <a:lnTo>
                  <a:pt x="5278552" y="30149"/>
                </a:lnTo>
                <a:lnTo>
                  <a:pt x="5277396" y="38100"/>
                </a:lnTo>
                <a:lnTo>
                  <a:pt x="5289613" y="38100"/>
                </a:lnTo>
                <a:close/>
              </a:path>
              <a:path w="15112365" h="1805305">
                <a:moveTo>
                  <a:pt x="5296268" y="25400"/>
                </a:moveTo>
                <a:lnTo>
                  <a:pt x="5293576" y="25400"/>
                </a:lnTo>
                <a:lnTo>
                  <a:pt x="5289613" y="38100"/>
                </a:lnTo>
                <a:lnTo>
                  <a:pt x="5291036" y="38100"/>
                </a:lnTo>
                <a:lnTo>
                  <a:pt x="5296268" y="25400"/>
                </a:lnTo>
                <a:close/>
              </a:path>
              <a:path w="15112365" h="1805305">
                <a:moveTo>
                  <a:pt x="5364277" y="38100"/>
                </a:moveTo>
                <a:lnTo>
                  <a:pt x="5356745" y="25400"/>
                </a:lnTo>
                <a:lnTo>
                  <a:pt x="5361038" y="38100"/>
                </a:lnTo>
                <a:lnTo>
                  <a:pt x="5364277" y="38100"/>
                </a:lnTo>
                <a:close/>
              </a:path>
              <a:path w="15112365" h="1805305">
                <a:moveTo>
                  <a:pt x="5981471" y="38100"/>
                </a:moveTo>
                <a:lnTo>
                  <a:pt x="5976315" y="25400"/>
                </a:lnTo>
                <a:lnTo>
                  <a:pt x="5957265" y="25400"/>
                </a:lnTo>
                <a:lnTo>
                  <a:pt x="5964860" y="38100"/>
                </a:lnTo>
                <a:lnTo>
                  <a:pt x="5981471" y="38100"/>
                </a:lnTo>
                <a:close/>
              </a:path>
              <a:path w="15112365" h="1805305">
                <a:moveTo>
                  <a:pt x="7929931" y="0"/>
                </a:moveTo>
                <a:lnTo>
                  <a:pt x="7913459" y="0"/>
                </a:lnTo>
                <a:lnTo>
                  <a:pt x="7903489" y="12700"/>
                </a:lnTo>
                <a:lnTo>
                  <a:pt x="7918539" y="12700"/>
                </a:lnTo>
                <a:lnTo>
                  <a:pt x="7929931" y="0"/>
                </a:lnTo>
                <a:close/>
              </a:path>
              <a:path w="15112365" h="1805305">
                <a:moveTo>
                  <a:pt x="8208696" y="1783080"/>
                </a:moveTo>
                <a:lnTo>
                  <a:pt x="8194091" y="1781035"/>
                </a:lnTo>
                <a:lnTo>
                  <a:pt x="8179600" y="1779346"/>
                </a:lnTo>
                <a:lnTo>
                  <a:pt x="8165516" y="1778977"/>
                </a:lnTo>
                <a:lnTo>
                  <a:pt x="8152168" y="1780921"/>
                </a:lnTo>
                <a:lnTo>
                  <a:pt x="8167560" y="1782521"/>
                </a:lnTo>
                <a:lnTo>
                  <a:pt x="8179702" y="1784159"/>
                </a:lnTo>
                <a:lnTo>
                  <a:pt x="8192211" y="1784718"/>
                </a:lnTo>
                <a:lnTo>
                  <a:pt x="8208696" y="1783080"/>
                </a:lnTo>
                <a:close/>
              </a:path>
              <a:path w="15112365" h="1805305">
                <a:moveTo>
                  <a:pt x="8326107" y="1788642"/>
                </a:moveTo>
                <a:lnTo>
                  <a:pt x="8282330" y="1782711"/>
                </a:lnTo>
                <a:lnTo>
                  <a:pt x="8261032" y="1781568"/>
                </a:lnTo>
                <a:lnTo>
                  <a:pt x="8240827" y="1783918"/>
                </a:lnTo>
                <a:lnTo>
                  <a:pt x="8262633" y="1786674"/>
                </a:lnTo>
                <a:lnTo>
                  <a:pt x="8284565" y="1789798"/>
                </a:lnTo>
                <a:lnTo>
                  <a:pt x="8305952" y="1791169"/>
                </a:lnTo>
                <a:lnTo>
                  <a:pt x="8326107" y="1788642"/>
                </a:lnTo>
                <a:close/>
              </a:path>
              <a:path w="15112365" h="1805305">
                <a:moveTo>
                  <a:pt x="8329371" y="1772132"/>
                </a:moveTo>
                <a:lnTo>
                  <a:pt x="8328304" y="1770291"/>
                </a:lnTo>
                <a:lnTo>
                  <a:pt x="8304898" y="1772094"/>
                </a:lnTo>
                <a:lnTo>
                  <a:pt x="8276971" y="1770380"/>
                </a:lnTo>
                <a:lnTo>
                  <a:pt x="8254327" y="1770392"/>
                </a:lnTo>
                <a:lnTo>
                  <a:pt x="8246745" y="1777428"/>
                </a:lnTo>
                <a:lnTo>
                  <a:pt x="8265452" y="1773453"/>
                </a:lnTo>
                <a:lnTo>
                  <a:pt x="8285759" y="1774647"/>
                </a:lnTo>
                <a:lnTo>
                  <a:pt x="8306575" y="1777377"/>
                </a:lnTo>
                <a:lnTo>
                  <a:pt x="8326742" y="1778000"/>
                </a:lnTo>
                <a:lnTo>
                  <a:pt x="8324723" y="1776247"/>
                </a:lnTo>
                <a:lnTo>
                  <a:pt x="8326895" y="1774202"/>
                </a:lnTo>
                <a:lnTo>
                  <a:pt x="8329371" y="1772132"/>
                </a:lnTo>
                <a:close/>
              </a:path>
              <a:path w="15112365" h="1805305">
                <a:moveTo>
                  <a:pt x="8350821" y="1803590"/>
                </a:moveTo>
                <a:lnTo>
                  <a:pt x="8339087" y="1801863"/>
                </a:lnTo>
                <a:lnTo>
                  <a:pt x="8324748" y="1800009"/>
                </a:lnTo>
                <a:lnTo>
                  <a:pt x="8313433" y="1799882"/>
                </a:lnTo>
                <a:lnTo>
                  <a:pt x="8310778" y="1803323"/>
                </a:lnTo>
                <a:lnTo>
                  <a:pt x="8320519" y="1802485"/>
                </a:lnTo>
                <a:lnTo>
                  <a:pt x="8330959" y="1803908"/>
                </a:lnTo>
                <a:lnTo>
                  <a:pt x="8341309" y="1805114"/>
                </a:lnTo>
                <a:lnTo>
                  <a:pt x="8350821" y="1803590"/>
                </a:lnTo>
                <a:close/>
              </a:path>
              <a:path w="15112365" h="1805305">
                <a:moveTo>
                  <a:pt x="8593137" y="1786928"/>
                </a:moveTo>
                <a:lnTo>
                  <a:pt x="8583524" y="1785061"/>
                </a:lnTo>
                <a:lnTo>
                  <a:pt x="8589048" y="1782152"/>
                </a:lnTo>
                <a:lnTo>
                  <a:pt x="8586800" y="1779752"/>
                </a:lnTo>
                <a:lnTo>
                  <a:pt x="8578850" y="1779955"/>
                </a:lnTo>
                <a:lnTo>
                  <a:pt x="8570443" y="1778711"/>
                </a:lnTo>
                <a:lnTo>
                  <a:pt x="8561895" y="1777047"/>
                </a:lnTo>
                <a:lnTo>
                  <a:pt x="8553590" y="1776006"/>
                </a:lnTo>
                <a:lnTo>
                  <a:pt x="8549234" y="1778838"/>
                </a:lnTo>
                <a:lnTo>
                  <a:pt x="8539429" y="1782013"/>
                </a:lnTo>
                <a:lnTo>
                  <a:pt x="8544281" y="1784197"/>
                </a:lnTo>
                <a:lnTo>
                  <a:pt x="8555228" y="1782457"/>
                </a:lnTo>
                <a:lnTo>
                  <a:pt x="8560562" y="1784464"/>
                </a:lnTo>
                <a:lnTo>
                  <a:pt x="8564359" y="1788160"/>
                </a:lnTo>
                <a:lnTo>
                  <a:pt x="8570684" y="1791474"/>
                </a:lnTo>
                <a:lnTo>
                  <a:pt x="8578050" y="1789506"/>
                </a:lnTo>
                <a:lnTo>
                  <a:pt x="8585848" y="1788845"/>
                </a:lnTo>
                <a:lnTo>
                  <a:pt x="8593137" y="1786928"/>
                </a:lnTo>
                <a:close/>
              </a:path>
              <a:path w="15112365" h="1805305">
                <a:moveTo>
                  <a:pt x="8656676" y="1785162"/>
                </a:moveTo>
                <a:lnTo>
                  <a:pt x="8647100" y="1784057"/>
                </a:lnTo>
                <a:lnTo>
                  <a:pt x="8642782" y="1782787"/>
                </a:lnTo>
                <a:lnTo>
                  <a:pt x="8640762" y="1780819"/>
                </a:lnTo>
                <a:lnTo>
                  <a:pt x="8638045" y="1777593"/>
                </a:lnTo>
                <a:lnTo>
                  <a:pt x="8631695" y="1780387"/>
                </a:lnTo>
                <a:lnTo>
                  <a:pt x="8622309" y="1781200"/>
                </a:lnTo>
                <a:lnTo>
                  <a:pt x="8615439" y="1782140"/>
                </a:lnTo>
                <a:lnTo>
                  <a:pt x="8616632" y="1785277"/>
                </a:lnTo>
                <a:lnTo>
                  <a:pt x="8626716" y="1785543"/>
                </a:lnTo>
                <a:lnTo>
                  <a:pt x="8637194" y="1786864"/>
                </a:lnTo>
                <a:lnTo>
                  <a:pt x="8647392" y="1787359"/>
                </a:lnTo>
                <a:lnTo>
                  <a:pt x="8656676" y="1785162"/>
                </a:lnTo>
                <a:close/>
              </a:path>
              <a:path w="15112365" h="1805305">
                <a:moveTo>
                  <a:pt x="9566211" y="1709356"/>
                </a:moveTo>
                <a:lnTo>
                  <a:pt x="9559074" y="1706651"/>
                </a:lnTo>
                <a:lnTo>
                  <a:pt x="9547428" y="1705038"/>
                </a:lnTo>
                <a:lnTo>
                  <a:pt x="9534398" y="1704848"/>
                </a:lnTo>
                <a:lnTo>
                  <a:pt x="9523057" y="1706397"/>
                </a:lnTo>
                <a:lnTo>
                  <a:pt x="9532595" y="1708480"/>
                </a:lnTo>
                <a:lnTo>
                  <a:pt x="9545041" y="1709889"/>
                </a:lnTo>
                <a:lnTo>
                  <a:pt x="9557283" y="1710296"/>
                </a:lnTo>
                <a:lnTo>
                  <a:pt x="9566211" y="1709356"/>
                </a:lnTo>
                <a:close/>
              </a:path>
              <a:path w="15112365" h="1805305">
                <a:moveTo>
                  <a:pt x="9744875" y="12700"/>
                </a:moveTo>
                <a:lnTo>
                  <a:pt x="9734867" y="12700"/>
                </a:lnTo>
                <a:lnTo>
                  <a:pt x="9741878" y="24511"/>
                </a:lnTo>
                <a:lnTo>
                  <a:pt x="9744875" y="12700"/>
                </a:lnTo>
                <a:close/>
              </a:path>
              <a:path w="15112365" h="1805305">
                <a:moveTo>
                  <a:pt x="9763328" y="1713230"/>
                </a:moveTo>
                <a:lnTo>
                  <a:pt x="9737141" y="1714195"/>
                </a:lnTo>
                <a:lnTo>
                  <a:pt x="9709213" y="1714906"/>
                </a:lnTo>
                <a:lnTo>
                  <a:pt x="9682658" y="1714804"/>
                </a:lnTo>
                <a:lnTo>
                  <a:pt x="9660585" y="1713331"/>
                </a:lnTo>
                <a:lnTo>
                  <a:pt x="9679343" y="1717471"/>
                </a:lnTo>
                <a:lnTo>
                  <a:pt x="9711004" y="1718398"/>
                </a:lnTo>
                <a:lnTo>
                  <a:pt x="9743135" y="1716773"/>
                </a:lnTo>
                <a:lnTo>
                  <a:pt x="9763328" y="1713230"/>
                </a:lnTo>
                <a:close/>
              </a:path>
              <a:path w="15112365" h="1805305">
                <a:moveTo>
                  <a:pt x="9889350" y="12700"/>
                </a:moveTo>
                <a:lnTo>
                  <a:pt x="9886417" y="0"/>
                </a:lnTo>
                <a:lnTo>
                  <a:pt x="9879749" y="0"/>
                </a:lnTo>
                <a:lnTo>
                  <a:pt x="9887712" y="12700"/>
                </a:lnTo>
                <a:lnTo>
                  <a:pt x="9889350" y="12700"/>
                </a:lnTo>
                <a:close/>
              </a:path>
              <a:path w="15112365" h="1805305">
                <a:moveTo>
                  <a:pt x="9899244" y="0"/>
                </a:moveTo>
                <a:lnTo>
                  <a:pt x="9890582" y="0"/>
                </a:lnTo>
                <a:lnTo>
                  <a:pt x="9892944" y="12700"/>
                </a:lnTo>
                <a:lnTo>
                  <a:pt x="9898736" y="12700"/>
                </a:lnTo>
                <a:lnTo>
                  <a:pt x="9899244" y="0"/>
                </a:lnTo>
                <a:close/>
              </a:path>
              <a:path w="15112365" h="1805305">
                <a:moveTo>
                  <a:pt x="10056139" y="12700"/>
                </a:moveTo>
                <a:lnTo>
                  <a:pt x="10043846" y="0"/>
                </a:lnTo>
                <a:lnTo>
                  <a:pt x="10030993" y="0"/>
                </a:lnTo>
                <a:lnTo>
                  <a:pt x="10028504" y="12700"/>
                </a:lnTo>
                <a:lnTo>
                  <a:pt x="10056139" y="12700"/>
                </a:lnTo>
                <a:close/>
              </a:path>
              <a:path w="15112365" h="1805305">
                <a:moveTo>
                  <a:pt x="10123818" y="1707565"/>
                </a:moveTo>
                <a:lnTo>
                  <a:pt x="10090925" y="1702917"/>
                </a:lnTo>
                <a:lnTo>
                  <a:pt x="10051669" y="1704263"/>
                </a:lnTo>
                <a:lnTo>
                  <a:pt x="10008235" y="1707007"/>
                </a:lnTo>
                <a:lnTo>
                  <a:pt x="9962794" y="1706524"/>
                </a:lnTo>
                <a:lnTo>
                  <a:pt x="9962248" y="1704035"/>
                </a:lnTo>
                <a:lnTo>
                  <a:pt x="9965334" y="1702790"/>
                </a:lnTo>
                <a:lnTo>
                  <a:pt x="9971164" y="1702447"/>
                </a:lnTo>
                <a:lnTo>
                  <a:pt x="9900463" y="1701507"/>
                </a:lnTo>
                <a:lnTo>
                  <a:pt x="9859010" y="1700695"/>
                </a:lnTo>
                <a:lnTo>
                  <a:pt x="9817887" y="1699412"/>
                </a:lnTo>
                <a:lnTo>
                  <a:pt x="9818560" y="1697393"/>
                </a:lnTo>
                <a:lnTo>
                  <a:pt x="9827222" y="1697951"/>
                </a:lnTo>
                <a:lnTo>
                  <a:pt x="9832988" y="1697609"/>
                </a:lnTo>
                <a:lnTo>
                  <a:pt x="9739401" y="1694167"/>
                </a:lnTo>
                <a:lnTo>
                  <a:pt x="9688055" y="1691627"/>
                </a:lnTo>
                <a:lnTo>
                  <a:pt x="9637547" y="1687385"/>
                </a:lnTo>
                <a:lnTo>
                  <a:pt x="9661804" y="1695386"/>
                </a:lnTo>
                <a:lnTo>
                  <a:pt x="9661144" y="1703171"/>
                </a:lnTo>
                <a:lnTo>
                  <a:pt x="9645205" y="1709902"/>
                </a:lnTo>
                <a:lnTo>
                  <a:pt x="9623615" y="1714754"/>
                </a:lnTo>
                <a:lnTo>
                  <a:pt x="9657931" y="1711337"/>
                </a:lnTo>
                <a:lnTo>
                  <a:pt x="9701746" y="1708873"/>
                </a:lnTo>
                <a:lnTo>
                  <a:pt x="9746767" y="1709610"/>
                </a:lnTo>
                <a:lnTo>
                  <a:pt x="9784702" y="1715770"/>
                </a:lnTo>
                <a:lnTo>
                  <a:pt x="9831349" y="1711960"/>
                </a:lnTo>
                <a:lnTo>
                  <a:pt x="9879927" y="1711540"/>
                </a:lnTo>
                <a:lnTo>
                  <a:pt x="9975850" y="1714233"/>
                </a:lnTo>
                <a:lnTo>
                  <a:pt x="10019703" y="1714017"/>
                </a:lnTo>
                <a:lnTo>
                  <a:pt x="10035349" y="1708759"/>
                </a:lnTo>
                <a:lnTo>
                  <a:pt x="10061638" y="1708467"/>
                </a:lnTo>
                <a:lnTo>
                  <a:pt x="10092982" y="1709343"/>
                </a:lnTo>
                <a:lnTo>
                  <a:pt x="10123818" y="1707565"/>
                </a:lnTo>
                <a:close/>
              </a:path>
              <a:path w="15112365" h="1805305">
                <a:moveTo>
                  <a:pt x="10139667" y="12700"/>
                </a:moveTo>
                <a:lnTo>
                  <a:pt x="10122941" y="0"/>
                </a:lnTo>
                <a:lnTo>
                  <a:pt x="10053383" y="0"/>
                </a:lnTo>
                <a:lnTo>
                  <a:pt x="10060051" y="12700"/>
                </a:lnTo>
                <a:lnTo>
                  <a:pt x="10139667" y="12700"/>
                </a:lnTo>
                <a:close/>
              </a:path>
              <a:path w="15112365" h="1805305">
                <a:moveTo>
                  <a:pt x="10255237" y="1710029"/>
                </a:moveTo>
                <a:lnTo>
                  <a:pt x="10241750" y="1705521"/>
                </a:lnTo>
                <a:lnTo>
                  <a:pt x="10217721" y="1707222"/>
                </a:lnTo>
                <a:lnTo>
                  <a:pt x="10196398" y="1708454"/>
                </a:lnTo>
                <a:lnTo>
                  <a:pt x="10191039" y="1702485"/>
                </a:lnTo>
                <a:lnTo>
                  <a:pt x="10179901" y="1703933"/>
                </a:lnTo>
                <a:lnTo>
                  <a:pt x="10150056" y="1704276"/>
                </a:lnTo>
                <a:lnTo>
                  <a:pt x="10138918" y="1705711"/>
                </a:lnTo>
                <a:lnTo>
                  <a:pt x="10144214" y="1708442"/>
                </a:lnTo>
                <a:lnTo>
                  <a:pt x="10143236" y="1710639"/>
                </a:lnTo>
                <a:lnTo>
                  <a:pt x="10139489" y="1713026"/>
                </a:lnTo>
                <a:lnTo>
                  <a:pt x="10136441" y="1716290"/>
                </a:lnTo>
                <a:lnTo>
                  <a:pt x="10142525" y="1716798"/>
                </a:lnTo>
                <a:lnTo>
                  <a:pt x="10143528" y="1715617"/>
                </a:lnTo>
                <a:lnTo>
                  <a:pt x="10144227" y="1714309"/>
                </a:lnTo>
                <a:lnTo>
                  <a:pt x="10189261" y="1711172"/>
                </a:lnTo>
                <a:lnTo>
                  <a:pt x="10219919" y="1709902"/>
                </a:lnTo>
                <a:lnTo>
                  <a:pt x="10255237" y="1710029"/>
                </a:lnTo>
                <a:close/>
              </a:path>
              <a:path w="15112365" h="1805305">
                <a:moveTo>
                  <a:pt x="10425151" y="1704365"/>
                </a:moveTo>
                <a:lnTo>
                  <a:pt x="10407879" y="1703806"/>
                </a:lnTo>
                <a:lnTo>
                  <a:pt x="10392791" y="1703984"/>
                </a:lnTo>
                <a:lnTo>
                  <a:pt x="10380853" y="1705190"/>
                </a:lnTo>
                <a:lnTo>
                  <a:pt x="10373017" y="1707730"/>
                </a:lnTo>
                <a:lnTo>
                  <a:pt x="10380358" y="1711248"/>
                </a:lnTo>
                <a:lnTo>
                  <a:pt x="10390264" y="1711680"/>
                </a:lnTo>
                <a:lnTo>
                  <a:pt x="10402240" y="1711388"/>
                </a:lnTo>
                <a:lnTo>
                  <a:pt x="10415829" y="1712722"/>
                </a:lnTo>
                <a:lnTo>
                  <a:pt x="10414356" y="1719059"/>
                </a:lnTo>
                <a:lnTo>
                  <a:pt x="10422255" y="1717116"/>
                </a:lnTo>
                <a:lnTo>
                  <a:pt x="10423931" y="1713103"/>
                </a:lnTo>
                <a:lnTo>
                  <a:pt x="10423525" y="1708404"/>
                </a:lnTo>
                <a:lnTo>
                  <a:pt x="10425151" y="1704365"/>
                </a:lnTo>
                <a:close/>
              </a:path>
              <a:path w="15112365" h="1805305">
                <a:moveTo>
                  <a:pt x="10628592" y="1712010"/>
                </a:moveTo>
                <a:lnTo>
                  <a:pt x="10590352" y="1709915"/>
                </a:lnTo>
                <a:lnTo>
                  <a:pt x="10492803" y="1709064"/>
                </a:lnTo>
                <a:lnTo>
                  <a:pt x="10431907" y="1706587"/>
                </a:lnTo>
                <a:lnTo>
                  <a:pt x="10429100" y="1710004"/>
                </a:lnTo>
                <a:lnTo>
                  <a:pt x="10437978" y="1710372"/>
                </a:lnTo>
                <a:lnTo>
                  <a:pt x="10437762" y="1713077"/>
                </a:lnTo>
                <a:lnTo>
                  <a:pt x="10534180" y="1713839"/>
                </a:lnTo>
                <a:lnTo>
                  <a:pt x="10579735" y="1713636"/>
                </a:lnTo>
                <a:lnTo>
                  <a:pt x="10628592" y="1712010"/>
                </a:lnTo>
                <a:close/>
              </a:path>
              <a:path w="15112365" h="1805305">
                <a:moveTo>
                  <a:pt x="11286363" y="1720888"/>
                </a:moveTo>
                <a:lnTo>
                  <a:pt x="11274958" y="1714093"/>
                </a:lnTo>
                <a:lnTo>
                  <a:pt x="11265649" y="1713636"/>
                </a:lnTo>
                <a:lnTo>
                  <a:pt x="11254511" y="1713953"/>
                </a:lnTo>
                <a:lnTo>
                  <a:pt x="11237659" y="1709445"/>
                </a:lnTo>
                <a:lnTo>
                  <a:pt x="11191786" y="1708912"/>
                </a:lnTo>
                <a:lnTo>
                  <a:pt x="11087646" y="1709127"/>
                </a:lnTo>
                <a:lnTo>
                  <a:pt x="11032985" y="1708924"/>
                </a:lnTo>
                <a:lnTo>
                  <a:pt x="10979010" y="1707870"/>
                </a:lnTo>
                <a:lnTo>
                  <a:pt x="10927537" y="1705508"/>
                </a:lnTo>
                <a:lnTo>
                  <a:pt x="10880344" y="1701342"/>
                </a:lnTo>
                <a:lnTo>
                  <a:pt x="10875455" y="1704670"/>
                </a:lnTo>
                <a:lnTo>
                  <a:pt x="10852645" y="1702625"/>
                </a:lnTo>
                <a:lnTo>
                  <a:pt x="10823842" y="1698548"/>
                </a:lnTo>
                <a:lnTo>
                  <a:pt x="10800982" y="1695767"/>
                </a:lnTo>
                <a:lnTo>
                  <a:pt x="10806773" y="1697786"/>
                </a:lnTo>
                <a:lnTo>
                  <a:pt x="10828782" y="1702612"/>
                </a:lnTo>
                <a:lnTo>
                  <a:pt x="10787545" y="1709051"/>
                </a:lnTo>
                <a:lnTo>
                  <a:pt x="10739565" y="1709191"/>
                </a:lnTo>
                <a:lnTo>
                  <a:pt x="10690047" y="1707400"/>
                </a:lnTo>
                <a:lnTo>
                  <a:pt x="10644213" y="1708035"/>
                </a:lnTo>
                <a:lnTo>
                  <a:pt x="10645648" y="1711782"/>
                </a:lnTo>
                <a:lnTo>
                  <a:pt x="10673880" y="1713344"/>
                </a:lnTo>
                <a:lnTo>
                  <a:pt x="10707357" y="1712582"/>
                </a:lnTo>
                <a:lnTo>
                  <a:pt x="10724528" y="1709369"/>
                </a:lnTo>
                <a:lnTo>
                  <a:pt x="10759173" y="1713674"/>
                </a:lnTo>
                <a:lnTo>
                  <a:pt x="10794835" y="1714347"/>
                </a:lnTo>
                <a:lnTo>
                  <a:pt x="10831614" y="1714182"/>
                </a:lnTo>
                <a:lnTo>
                  <a:pt x="10869651" y="1716049"/>
                </a:lnTo>
                <a:lnTo>
                  <a:pt x="10875366" y="1713293"/>
                </a:lnTo>
                <a:lnTo>
                  <a:pt x="10885945" y="1712658"/>
                </a:lnTo>
                <a:lnTo>
                  <a:pt x="10899686" y="1712302"/>
                </a:lnTo>
                <a:lnTo>
                  <a:pt x="10914901" y="1710423"/>
                </a:lnTo>
                <a:lnTo>
                  <a:pt x="10967720" y="1715401"/>
                </a:lnTo>
                <a:lnTo>
                  <a:pt x="11020006" y="1717395"/>
                </a:lnTo>
                <a:lnTo>
                  <a:pt x="11071390" y="1717548"/>
                </a:lnTo>
                <a:lnTo>
                  <a:pt x="11121492" y="1716976"/>
                </a:lnTo>
                <a:lnTo>
                  <a:pt x="11169942" y="1716811"/>
                </a:lnTo>
                <a:lnTo>
                  <a:pt x="11166678" y="1719135"/>
                </a:lnTo>
                <a:lnTo>
                  <a:pt x="11160100" y="1720367"/>
                </a:lnTo>
                <a:lnTo>
                  <a:pt x="11151045" y="1720786"/>
                </a:lnTo>
                <a:lnTo>
                  <a:pt x="11140377" y="1720672"/>
                </a:lnTo>
                <a:lnTo>
                  <a:pt x="11174768" y="1721192"/>
                </a:lnTo>
                <a:lnTo>
                  <a:pt x="11250600" y="1720850"/>
                </a:lnTo>
                <a:lnTo>
                  <a:pt x="11286363" y="1720888"/>
                </a:lnTo>
                <a:close/>
              </a:path>
              <a:path w="15112365" h="1805305">
                <a:moveTo>
                  <a:pt x="11490503" y="266700"/>
                </a:moveTo>
                <a:lnTo>
                  <a:pt x="11476558" y="266700"/>
                </a:lnTo>
                <a:lnTo>
                  <a:pt x="11470767" y="266700"/>
                </a:lnTo>
                <a:lnTo>
                  <a:pt x="11479060" y="279400"/>
                </a:lnTo>
                <a:lnTo>
                  <a:pt x="11485016" y="279400"/>
                </a:lnTo>
                <a:lnTo>
                  <a:pt x="11490503" y="266700"/>
                </a:lnTo>
                <a:close/>
              </a:path>
              <a:path w="15112365" h="1805305">
                <a:moveTo>
                  <a:pt x="12122696" y="63500"/>
                </a:moveTo>
                <a:lnTo>
                  <a:pt x="12115457" y="76200"/>
                </a:lnTo>
                <a:lnTo>
                  <a:pt x="12119178" y="76200"/>
                </a:lnTo>
                <a:lnTo>
                  <a:pt x="12122696" y="63500"/>
                </a:lnTo>
                <a:close/>
              </a:path>
              <a:path w="15112365" h="1805305">
                <a:moveTo>
                  <a:pt x="12153811" y="88900"/>
                </a:moveTo>
                <a:lnTo>
                  <a:pt x="12134901" y="88900"/>
                </a:lnTo>
                <a:lnTo>
                  <a:pt x="12125122" y="101600"/>
                </a:lnTo>
                <a:lnTo>
                  <a:pt x="12151449" y="101600"/>
                </a:lnTo>
                <a:lnTo>
                  <a:pt x="12153811" y="88900"/>
                </a:lnTo>
                <a:close/>
              </a:path>
              <a:path w="15112365" h="1805305">
                <a:moveTo>
                  <a:pt x="12174030" y="63500"/>
                </a:moveTo>
                <a:lnTo>
                  <a:pt x="12151741" y="63500"/>
                </a:lnTo>
                <a:lnTo>
                  <a:pt x="12165406" y="76200"/>
                </a:lnTo>
                <a:lnTo>
                  <a:pt x="12174030" y="63500"/>
                </a:lnTo>
                <a:close/>
              </a:path>
              <a:path w="15112365" h="1805305">
                <a:moveTo>
                  <a:pt x="12176709" y="533400"/>
                </a:moveTo>
                <a:lnTo>
                  <a:pt x="12163019" y="533400"/>
                </a:lnTo>
                <a:lnTo>
                  <a:pt x="12156161" y="546100"/>
                </a:lnTo>
                <a:lnTo>
                  <a:pt x="12171439" y="546100"/>
                </a:lnTo>
                <a:lnTo>
                  <a:pt x="12176709" y="533400"/>
                </a:lnTo>
                <a:close/>
              </a:path>
              <a:path w="15112365" h="1805305">
                <a:moveTo>
                  <a:pt x="12237530" y="546100"/>
                </a:moveTo>
                <a:lnTo>
                  <a:pt x="12236031" y="533400"/>
                </a:lnTo>
                <a:lnTo>
                  <a:pt x="12226100" y="533400"/>
                </a:lnTo>
                <a:lnTo>
                  <a:pt x="12227560" y="546100"/>
                </a:lnTo>
                <a:lnTo>
                  <a:pt x="12237530" y="546100"/>
                </a:lnTo>
                <a:close/>
              </a:path>
              <a:path w="15112365" h="1805305">
                <a:moveTo>
                  <a:pt x="12389282" y="50800"/>
                </a:moveTo>
                <a:lnTo>
                  <a:pt x="12381560" y="38100"/>
                </a:lnTo>
                <a:lnTo>
                  <a:pt x="12374296" y="50800"/>
                </a:lnTo>
                <a:lnTo>
                  <a:pt x="12389282" y="50800"/>
                </a:lnTo>
                <a:close/>
              </a:path>
              <a:path w="15112365" h="1805305">
                <a:moveTo>
                  <a:pt x="12395772" y="38100"/>
                </a:moveTo>
                <a:lnTo>
                  <a:pt x="12391250" y="25400"/>
                </a:lnTo>
                <a:lnTo>
                  <a:pt x="12386031" y="38100"/>
                </a:lnTo>
                <a:lnTo>
                  <a:pt x="12395772" y="38100"/>
                </a:lnTo>
                <a:close/>
              </a:path>
              <a:path w="15112365" h="1805305">
                <a:moveTo>
                  <a:pt x="12483554" y="241300"/>
                </a:moveTo>
                <a:lnTo>
                  <a:pt x="12476417" y="228600"/>
                </a:lnTo>
                <a:lnTo>
                  <a:pt x="12470333" y="241300"/>
                </a:lnTo>
                <a:lnTo>
                  <a:pt x="12483554" y="241300"/>
                </a:lnTo>
                <a:close/>
              </a:path>
              <a:path w="15112365" h="1805305">
                <a:moveTo>
                  <a:pt x="12513780" y="38100"/>
                </a:moveTo>
                <a:lnTo>
                  <a:pt x="12493269" y="38100"/>
                </a:lnTo>
                <a:lnTo>
                  <a:pt x="12501512" y="50800"/>
                </a:lnTo>
                <a:lnTo>
                  <a:pt x="12513780" y="38100"/>
                </a:lnTo>
                <a:close/>
              </a:path>
              <a:path w="15112365" h="1805305">
                <a:moveTo>
                  <a:pt x="12587173" y="215900"/>
                </a:moveTo>
                <a:lnTo>
                  <a:pt x="12580366" y="223469"/>
                </a:lnTo>
                <a:lnTo>
                  <a:pt x="12582868" y="228600"/>
                </a:lnTo>
                <a:lnTo>
                  <a:pt x="12587173" y="215900"/>
                </a:lnTo>
                <a:close/>
              </a:path>
              <a:path w="15112365" h="1805305">
                <a:moveTo>
                  <a:pt x="12782156" y="12700"/>
                </a:moveTo>
                <a:lnTo>
                  <a:pt x="12776264" y="0"/>
                </a:lnTo>
                <a:lnTo>
                  <a:pt x="12664834" y="0"/>
                </a:lnTo>
                <a:lnTo>
                  <a:pt x="12658484" y="12700"/>
                </a:lnTo>
                <a:lnTo>
                  <a:pt x="12710935" y="12700"/>
                </a:lnTo>
                <a:lnTo>
                  <a:pt x="12705283" y="25400"/>
                </a:lnTo>
                <a:lnTo>
                  <a:pt x="12722860" y="25400"/>
                </a:lnTo>
                <a:lnTo>
                  <a:pt x="12723686" y="12700"/>
                </a:lnTo>
                <a:lnTo>
                  <a:pt x="12740500" y="12700"/>
                </a:lnTo>
                <a:lnTo>
                  <a:pt x="12732690" y="25400"/>
                </a:lnTo>
                <a:lnTo>
                  <a:pt x="12739916" y="25400"/>
                </a:lnTo>
                <a:lnTo>
                  <a:pt x="12741961" y="12700"/>
                </a:lnTo>
                <a:lnTo>
                  <a:pt x="12782156" y="12700"/>
                </a:lnTo>
                <a:close/>
              </a:path>
              <a:path w="15112365" h="1805305">
                <a:moveTo>
                  <a:pt x="12826505" y="0"/>
                </a:moveTo>
                <a:lnTo>
                  <a:pt x="12795733" y="0"/>
                </a:lnTo>
                <a:lnTo>
                  <a:pt x="12801765" y="12700"/>
                </a:lnTo>
                <a:lnTo>
                  <a:pt x="12826505" y="0"/>
                </a:lnTo>
                <a:close/>
              </a:path>
              <a:path w="15112365" h="1805305">
                <a:moveTo>
                  <a:pt x="12921501" y="215900"/>
                </a:moveTo>
                <a:lnTo>
                  <a:pt x="12914389" y="203200"/>
                </a:lnTo>
                <a:lnTo>
                  <a:pt x="12908344" y="215900"/>
                </a:lnTo>
                <a:lnTo>
                  <a:pt x="12921501" y="215900"/>
                </a:lnTo>
                <a:close/>
              </a:path>
              <a:path w="15112365" h="1805305">
                <a:moveTo>
                  <a:pt x="12992507" y="30060"/>
                </a:moveTo>
                <a:lnTo>
                  <a:pt x="12987617" y="25400"/>
                </a:lnTo>
                <a:lnTo>
                  <a:pt x="12987846" y="38100"/>
                </a:lnTo>
                <a:lnTo>
                  <a:pt x="12992507" y="30060"/>
                </a:lnTo>
                <a:close/>
              </a:path>
              <a:path w="15112365" h="1805305">
                <a:moveTo>
                  <a:pt x="12995732" y="33147"/>
                </a:moveTo>
                <a:lnTo>
                  <a:pt x="12995212" y="25400"/>
                </a:lnTo>
                <a:lnTo>
                  <a:pt x="12992507" y="30060"/>
                </a:lnTo>
                <a:lnTo>
                  <a:pt x="12995732" y="33147"/>
                </a:lnTo>
                <a:close/>
              </a:path>
              <a:path w="15112365" h="1805305">
                <a:moveTo>
                  <a:pt x="13156552" y="203200"/>
                </a:moveTo>
                <a:lnTo>
                  <a:pt x="13150393" y="199847"/>
                </a:lnTo>
                <a:lnTo>
                  <a:pt x="13150456" y="203200"/>
                </a:lnTo>
                <a:lnTo>
                  <a:pt x="13156552" y="203200"/>
                </a:lnTo>
                <a:close/>
              </a:path>
              <a:path w="15112365" h="1805305">
                <a:moveTo>
                  <a:pt x="13220345" y="254000"/>
                </a:moveTo>
                <a:lnTo>
                  <a:pt x="13215417" y="254000"/>
                </a:lnTo>
                <a:lnTo>
                  <a:pt x="13212496" y="266700"/>
                </a:lnTo>
                <a:lnTo>
                  <a:pt x="13220345" y="254000"/>
                </a:lnTo>
                <a:close/>
              </a:path>
              <a:path w="15112365" h="1805305">
                <a:moveTo>
                  <a:pt x="13303580" y="12700"/>
                </a:moveTo>
                <a:lnTo>
                  <a:pt x="13294894" y="25400"/>
                </a:lnTo>
                <a:lnTo>
                  <a:pt x="13300520" y="25400"/>
                </a:lnTo>
                <a:lnTo>
                  <a:pt x="13303580" y="12700"/>
                </a:lnTo>
                <a:close/>
              </a:path>
              <a:path w="15112365" h="1805305">
                <a:moveTo>
                  <a:pt x="13345198" y="584200"/>
                </a:moveTo>
                <a:lnTo>
                  <a:pt x="13321221" y="571500"/>
                </a:lnTo>
                <a:lnTo>
                  <a:pt x="13319316" y="571500"/>
                </a:lnTo>
                <a:lnTo>
                  <a:pt x="13308368" y="584200"/>
                </a:lnTo>
                <a:lnTo>
                  <a:pt x="13345198" y="584200"/>
                </a:lnTo>
                <a:close/>
              </a:path>
              <a:path w="15112365" h="1805305">
                <a:moveTo>
                  <a:pt x="13543610" y="254000"/>
                </a:moveTo>
                <a:lnTo>
                  <a:pt x="13534441" y="254000"/>
                </a:lnTo>
                <a:lnTo>
                  <a:pt x="13538340" y="266700"/>
                </a:lnTo>
                <a:lnTo>
                  <a:pt x="13543610" y="254000"/>
                </a:lnTo>
                <a:close/>
              </a:path>
              <a:path w="15112365" h="1805305">
                <a:moveTo>
                  <a:pt x="13711517" y="431800"/>
                </a:moveTo>
                <a:lnTo>
                  <a:pt x="13699274" y="444500"/>
                </a:lnTo>
                <a:lnTo>
                  <a:pt x="13699909" y="444500"/>
                </a:lnTo>
                <a:lnTo>
                  <a:pt x="13711517" y="431800"/>
                </a:lnTo>
                <a:close/>
              </a:path>
              <a:path w="15112365" h="1805305">
                <a:moveTo>
                  <a:pt x="13795909" y="1672767"/>
                </a:moveTo>
                <a:lnTo>
                  <a:pt x="13795883" y="1669745"/>
                </a:lnTo>
                <a:lnTo>
                  <a:pt x="13795591" y="1669567"/>
                </a:lnTo>
                <a:lnTo>
                  <a:pt x="13792467" y="1667649"/>
                </a:lnTo>
                <a:lnTo>
                  <a:pt x="13785622" y="1666455"/>
                </a:lnTo>
                <a:lnTo>
                  <a:pt x="13775347" y="1666163"/>
                </a:lnTo>
                <a:lnTo>
                  <a:pt x="13773544" y="1667979"/>
                </a:lnTo>
                <a:lnTo>
                  <a:pt x="13777697" y="1668195"/>
                </a:lnTo>
                <a:lnTo>
                  <a:pt x="13782116" y="1668360"/>
                </a:lnTo>
                <a:lnTo>
                  <a:pt x="13770763" y="1669211"/>
                </a:lnTo>
                <a:lnTo>
                  <a:pt x="13750798" y="1669567"/>
                </a:lnTo>
                <a:lnTo>
                  <a:pt x="13741921" y="1668995"/>
                </a:lnTo>
                <a:lnTo>
                  <a:pt x="13746048" y="1665871"/>
                </a:lnTo>
                <a:lnTo>
                  <a:pt x="13737514" y="1670799"/>
                </a:lnTo>
                <a:lnTo>
                  <a:pt x="13752500" y="1674063"/>
                </a:lnTo>
                <a:lnTo>
                  <a:pt x="13776719" y="1674952"/>
                </a:lnTo>
                <a:lnTo>
                  <a:pt x="13795909" y="1672767"/>
                </a:lnTo>
                <a:close/>
              </a:path>
              <a:path w="15112365" h="1805305">
                <a:moveTo>
                  <a:pt x="13860971" y="292100"/>
                </a:moveTo>
                <a:lnTo>
                  <a:pt x="13850290" y="279400"/>
                </a:lnTo>
                <a:lnTo>
                  <a:pt x="13836739" y="279400"/>
                </a:lnTo>
                <a:lnTo>
                  <a:pt x="13829119" y="266700"/>
                </a:lnTo>
                <a:lnTo>
                  <a:pt x="13786472" y="266700"/>
                </a:lnTo>
                <a:lnTo>
                  <a:pt x="13791972" y="279400"/>
                </a:lnTo>
                <a:lnTo>
                  <a:pt x="13768286" y="279400"/>
                </a:lnTo>
                <a:lnTo>
                  <a:pt x="13776427" y="292100"/>
                </a:lnTo>
                <a:lnTo>
                  <a:pt x="13789470" y="292100"/>
                </a:lnTo>
                <a:lnTo>
                  <a:pt x="13803363" y="304800"/>
                </a:lnTo>
                <a:lnTo>
                  <a:pt x="13806551" y="304800"/>
                </a:lnTo>
                <a:lnTo>
                  <a:pt x="13804049" y="292100"/>
                </a:lnTo>
                <a:lnTo>
                  <a:pt x="13860971" y="292100"/>
                </a:lnTo>
                <a:close/>
              </a:path>
              <a:path w="15112365" h="1805305">
                <a:moveTo>
                  <a:pt x="13901941" y="1510233"/>
                </a:moveTo>
                <a:lnTo>
                  <a:pt x="13894994" y="1506524"/>
                </a:lnTo>
                <a:lnTo>
                  <a:pt x="13882472" y="1506067"/>
                </a:lnTo>
                <a:lnTo>
                  <a:pt x="13868730" y="1507578"/>
                </a:lnTo>
                <a:lnTo>
                  <a:pt x="13858126" y="1509801"/>
                </a:lnTo>
                <a:lnTo>
                  <a:pt x="13864069" y="1511566"/>
                </a:lnTo>
                <a:lnTo>
                  <a:pt x="13861339" y="1515630"/>
                </a:lnTo>
                <a:lnTo>
                  <a:pt x="13871435" y="1516316"/>
                </a:lnTo>
                <a:lnTo>
                  <a:pt x="13883259" y="1516138"/>
                </a:lnTo>
                <a:lnTo>
                  <a:pt x="13888199" y="1513763"/>
                </a:lnTo>
                <a:lnTo>
                  <a:pt x="13892390" y="1511134"/>
                </a:lnTo>
                <a:lnTo>
                  <a:pt x="13901941" y="1510233"/>
                </a:lnTo>
                <a:close/>
              </a:path>
              <a:path w="15112365" h="1805305">
                <a:moveTo>
                  <a:pt x="13921004" y="139700"/>
                </a:moveTo>
                <a:lnTo>
                  <a:pt x="13910602" y="139700"/>
                </a:lnTo>
                <a:lnTo>
                  <a:pt x="13914908" y="152400"/>
                </a:lnTo>
                <a:lnTo>
                  <a:pt x="13921004" y="139700"/>
                </a:lnTo>
                <a:close/>
              </a:path>
              <a:path w="15112365" h="1805305">
                <a:moveTo>
                  <a:pt x="13924179" y="508000"/>
                </a:moveTo>
                <a:lnTo>
                  <a:pt x="13922921" y="495300"/>
                </a:lnTo>
                <a:lnTo>
                  <a:pt x="13860831" y="495300"/>
                </a:lnTo>
                <a:lnTo>
                  <a:pt x="13852411" y="508000"/>
                </a:lnTo>
                <a:lnTo>
                  <a:pt x="13924179" y="508000"/>
                </a:lnTo>
                <a:close/>
              </a:path>
              <a:path w="15112365" h="1805305">
                <a:moveTo>
                  <a:pt x="13979131" y="0"/>
                </a:moveTo>
                <a:lnTo>
                  <a:pt x="13967892" y="0"/>
                </a:lnTo>
                <a:lnTo>
                  <a:pt x="13962329" y="12700"/>
                </a:lnTo>
                <a:lnTo>
                  <a:pt x="13959358" y="12700"/>
                </a:lnTo>
                <a:lnTo>
                  <a:pt x="13964996" y="25400"/>
                </a:lnTo>
                <a:lnTo>
                  <a:pt x="13969975" y="12700"/>
                </a:lnTo>
                <a:lnTo>
                  <a:pt x="13973785" y="12700"/>
                </a:lnTo>
                <a:lnTo>
                  <a:pt x="13979131" y="0"/>
                </a:lnTo>
                <a:close/>
              </a:path>
              <a:path w="15112365" h="1805305">
                <a:moveTo>
                  <a:pt x="13980135" y="1742122"/>
                </a:moveTo>
                <a:lnTo>
                  <a:pt x="13979957" y="1742224"/>
                </a:lnTo>
                <a:lnTo>
                  <a:pt x="13980135" y="1742122"/>
                </a:lnTo>
                <a:close/>
              </a:path>
              <a:path w="15112365" h="1805305">
                <a:moveTo>
                  <a:pt x="14007592" y="1514817"/>
                </a:moveTo>
                <a:lnTo>
                  <a:pt x="14004201" y="1511300"/>
                </a:lnTo>
                <a:lnTo>
                  <a:pt x="13991565" y="1508048"/>
                </a:lnTo>
                <a:lnTo>
                  <a:pt x="13975804" y="1506448"/>
                </a:lnTo>
                <a:lnTo>
                  <a:pt x="13979944" y="1510893"/>
                </a:lnTo>
                <a:lnTo>
                  <a:pt x="13977696" y="1514119"/>
                </a:lnTo>
                <a:lnTo>
                  <a:pt x="13968489" y="1516138"/>
                </a:lnTo>
                <a:lnTo>
                  <a:pt x="13951788" y="1516926"/>
                </a:lnTo>
                <a:lnTo>
                  <a:pt x="13954405" y="1519224"/>
                </a:lnTo>
                <a:lnTo>
                  <a:pt x="13977506" y="1519047"/>
                </a:lnTo>
                <a:lnTo>
                  <a:pt x="13980173" y="1521345"/>
                </a:lnTo>
                <a:lnTo>
                  <a:pt x="13984783" y="1518869"/>
                </a:lnTo>
                <a:lnTo>
                  <a:pt x="13987399" y="1515097"/>
                </a:lnTo>
                <a:lnTo>
                  <a:pt x="13990257" y="1513420"/>
                </a:lnTo>
                <a:lnTo>
                  <a:pt x="13995591" y="1517218"/>
                </a:lnTo>
                <a:lnTo>
                  <a:pt x="14007592" y="1514817"/>
                </a:lnTo>
                <a:close/>
              </a:path>
              <a:path w="15112365" h="1805305">
                <a:moveTo>
                  <a:pt x="14085697" y="1545259"/>
                </a:moveTo>
                <a:lnTo>
                  <a:pt x="14080655" y="1542999"/>
                </a:lnTo>
                <a:lnTo>
                  <a:pt x="14072642" y="1540294"/>
                </a:lnTo>
                <a:lnTo>
                  <a:pt x="14072108" y="1536788"/>
                </a:lnTo>
                <a:lnTo>
                  <a:pt x="14056081" y="1541348"/>
                </a:lnTo>
                <a:lnTo>
                  <a:pt x="14039596" y="1541322"/>
                </a:lnTo>
                <a:lnTo>
                  <a:pt x="14021105" y="1538909"/>
                </a:lnTo>
                <a:lnTo>
                  <a:pt x="13999007" y="1536357"/>
                </a:lnTo>
                <a:lnTo>
                  <a:pt x="14011821" y="1540941"/>
                </a:lnTo>
                <a:lnTo>
                  <a:pt x="14032878" y="1543316"/>
                </a:lnTo>
                <a:lnTo>
                  <a:pt x="14056576" y="1544980"/>
                </a:lnTo>
                <a:lnTo>
                  <a:pt x="14077328" y="1547456"/>
                </a:lnTo>
                <a:lnTo>
                  <a:pt x="14085697" y="1545259"/>
                </a:lnTo>
                <a:close/>
              </a:path>
              <a:path w="15112365" h="1805305">
                <a:moveTo>
                  <a:pt x="14096429" y="25400"/>
                </a:moveTo>
                <a:lnTo>
                  <a:pt x="14085913" y="25400"/>
                </a:lnTo>
                <a:lnTo>
                  <a:pt x="14093063" y="38100"/>
                </a:lnTo>
                <a:lnTo>
                  <a:pt x="14096429" y="25400"/>
                </a:lnTo>
                <a:close/>
              </a:path>
              <a:path w="15112365" h="1805305">
                <a:moveTo>
                  <a:pt x="14221473" y="342900"/>
                </a:moveTo>
                <a:lnTo>
                  <a:pt x="14209446" y="342900"/>
                </a:lnTo>
                <a:lnTo>
                  <a:pt x="14213358" y="355600"/>
                </a:lnTo>
                <a:lnTo>
                  <a:pt x="14221473" y="342900"/>
                </a:lnTo>
                <a:close/>
              </a:path>
              <a:path w="15112365" h="1805305">
                <a:moveTo>
                  <a:pt x="14278851" y="355600"/>
                </a:moveTo>
                <a:lnTo>
                  <a:pt x="14262164" y="355600"/>
                </a:lnTo>
                <a:lnTo>
                  <a:pt x="14264920" y="342900"/>
                </a:lnTo>
                <a:lnTo>
                  <a:pt x="14258227" y="355600"/>
                </a:lnTo>
                <a:lnTo>
                  <a:pt x="14262468" y="342900"/>
                </a:lnTo>
                <a:lnTo>
                  <a:pt x="14264005" y="342900"/>
                </a:lnTo>
                <a:lnTo>
                  <a:pt x="14253769" y="330200"/>
                </a:lnTo>
                <a:lnTo>
                  <a:pt x="14235646" y="330200"/>
                </a:lnTo>
                <a:lnTo>
                  <a:pt x="14230274" y="342900"/>
                </a:lnTo>
                <a:lnTo>
                  <a:pt x="14241221" y="342900"/>
                </a:lnTo>
                <a:lnTo>
                  <a:pt x="14232674" y="355600"/>
                </a:lnTo>
                <a:lnTo>
                  <a:pt x="14213358" y="355600"/>
                </a:lnTo>
                <a:lnTo>
                  <a:pt x="14209154" y="355600"/>
                </a:lnTo>
                <a:lnTo>
                  <a:pt x="14209446" y="342900"/>
                </a:lnTo>
                <a:lnTo>
                  <a:pt x="14191971" y="342900"/>
                </a:lnTo>
                <a:lnTo>
                  <a:pt x="14183398" y="330200"/>
                </a:lnTo>
                <a:lnTo>
                  <a:pt x="14157986" y="330200"/>
                </a:lnTo>
                <a:lnTo>
                  <a:pt x="14164082" y="342900"/>
                </a:lnTo>
                <a:lnTo>
                  <a:pt x="14094892" y="342900"/>
                </a:lnTo>
                <a:lnTo>
                  <a:pt x="14086180" y="330200"/>
                </a:lnTo>
                <a:lnTo>
                  <a:pt x="14061237" y="330200"/>
                </a:lnTo>
                <a:lnTo>
                  <a:pt x="14042149" y="342900"/>
                </a:lnTo>
                <a:lnTo>
                  <a:pt x="13955586" y="342900"/>
                </a:lnTo>
                <a:lnTo>
                  <a:pt x="13944854" y="355600"/>
                </a:lnTo>
                <a:lnTo>
                  <a:pt x="13930948" y="342900"/>
                </a:lnTo>
                <a:lnTo>
                  <a:pt x="13852335" y="342900"/>
                </a:lnTo>
                <a:lnTo>
                  <a:pt x="13852335" y="406400"/>
                </a:lnTo>
                <a:lnTo>
                  <a:pt x="13830516" y="406400"/>
                </a:lnTo>
                <a:lnTo>
                  <a:pt x="13831824" y="393700"/>
                </a:lnTo>
                <a:lnTo>
                  <a:pt x="13845413" y="393700"/>
                </a:lnTo>
                <a:lnTo>
                  <a:pt x="13852335" y="406400"/>
                </a:lnTo>
                <a:lnTo>
                  <a:pt x="13852335" y="342900"/>
                </a:lnTo>
                <a:lnTo>
                  <a:pt x="13825639" y="342900"/>
                </a:lnTo>
                <a:lnTo>
                  <a:pt x="13825639" y="393700"/>
                </a:lnTo>
                <a:lnTo>
                  <a:pt x="13819340" y="406400"/>
                </a:lnTo>
                <a:lnTo>
                  <a:pt x="13805980" y="406400"/>
                </a:lnTo>
                <a:lnTo>
                  <a:pt x="13799261" y="393700"/>
                </a:lnTo>
                <a:lnTo>
                  <a:pt x="13825639" y="393700"/>
                </a:lnTo>
                <a:lnTo>
                  <a:pt x="13825639" y="342900"/>
                </a:lnTo>
                <a:lnTo>
                  <a:pt x="13816038" y="342900"/>
                </a:lnTo>
                <a:lnTo>
                  <a:pt x="13810628" y="330200"/>
                </a:lnTo>
                <a:lnTo>
                  <a:pt x="13794410" y="330200"/>
                </a:lnTo>
                <a:lnTo>
                  <a:pt x="13803211" y="342900"/>
                </a:lnTo>
                <a:lnTo>
                  <a:pt x="13802462" y="342900"/>
                </a:lnTo>
                <a:lnTo>
                  <a:pt x="13779729" y="355600"/>
                </a:lnTo>
                <a:lnTo>
                  <a:pt x="13759980" y="342900"/>
                </a:lnTo>
                <a:lnTo>
                  <a:pt x="13745680" y="342900"/>
                </a:lnTo>
                <a:lnTo>
                  <a:pt x="13739216" y="355600"/>
                </a:lnTo>
                <a:lnTo>
                  <a:pt x="13723938" y="355600"/>
                </a:lnTo>
                <a:lnTo>
                  <a:pt x="13717283" y="342900"/>
                </a:lnTo>
                <a:lnTo>
                  <a:pt x="13706031" y="342900"/>
                </a:lnTo>
                <a:lnTo>
                  <a:pt x="13693026" y="355600"/>
                </a:lnTo>
                <a:lnTo>
                  <a:pt x="13681075" y="355600"/>
                </a:lnTo>
                <a:lnTo>
                  <a:pt x="13678484" y="342900"/>
                </a:lnTo>
                <a:lnTo>
                  <a:pt x="13658672" y="342900"/>
                </a:lnTo>
                <a:lnTo>
                  <a:pt x="13663930" y="355600"/>
                </a:lnTo>
                <a:lnTo>
                  <a:pt x="13615784" y="355600"/>
                </a:lnTo>
                <a:lnTo>
                  <a:pt x="13613575" y="342900"/>
                </a:lnTo>
                <a:lnTo>
                  <a:pt x="13582942" y="342900"/>
                </a:lnTo>
                <a:lnTo>
                  <a:pt x="13576110" y="355600"/>
                </a:lnTo>
                <a:lnTo>
                  <a:pt x="13564883" y="355600"/>
                </a:lnTo>
                <a:lnTo>
                  <a:pt x="13543966" y="342900"/>
                </a:lnTo>
                <a:lnTo>
                  <a:pt x="13521550" y="342900"/>
                </a:lnTo>
                <a:lnTo>
                  <a:pt x="13499567" y="355600"/>
                </a:lnTo>
                <a:lnTo>
                  <a:pt x="13485673" y="342900"/>
                </a:lnTo>
                <a:lnTo>
                  <a:pt x="13480212" y="342900"/>
                </a:lnTo>
                <a:lnTo>
                  <a:pt x="13484822" y="355600"/>
                </a:lnTo>
                <a:lnTo>
                  <a:pt x="13420293" y="355600"/>
                </a:lnTo>
                <a:lnTo>
                  <a:pt x="13425792" y="342900"/>
                </a:lnTo>
                <a:lnTo>
                  <a:pt x="13407009" y="342900"/>
                </a:lnTo>
                <a:lnTo>
                  <a:pt x="13407098" y="355600"/>
                </a:lnTo>
                <a:lnTo>
                  <a:pt x="13372681" y="355600"/>
                </a:lnTo>
                <a:lnTo>
                  <a:pt x="13360768" y="342900"/>
                </a:lnTo>
                <a:lnTo>
                  <a:pt x="13336511" y="342900"/>
                </a:lnTo>
                <a:lnTo>
                  <a:pt x="13342823" y="330200"/>
                </a:lnTo>
                <a:lnTo>
                  <a:pt x="13362254" y="330200"/>
                </a:lnTo>
                <a:lnTo>
                  <a:pt x="13369443" y="342900"/>
                </a:lnTo>
                <a:lnTo>
                  <a:pt x="13390804" y="330200"/>
                </a:lnTo>
                <a:lnTo>
                  <a:pt x="13506310" y="330200"/>
                </a:lnTo>
                <a:lnTo>
                  <a:pt x="13520992" y="317500"/>
                </a:lnTo>
                <a:lnTo>
                  <a:pt x="13536206" y="330200"/>
                </a:lnTo>
                <a:lnTo>
                  <a:pt x="13562229" y="317500"/>
                </a:lnTo>
                <a:lnTo>
                  <a:pt x="13646988" y="317500"/>
                </a:lnTo>
                <a:lnTo>
                  <a:pt x="13642988" y="304800"/>
                </a:lnTo>
                <a:lnTo>
                  <a:pt x="13678548" y="304800"/>
                </a:lnTo>
                <a:lnTo>
                  <a:pt x="13679170" y="292100"/>
                </a:lnTo>
                <a:lnTo>
                  <a:pt x="13689775" y="292100"/>
                </a:lnTo>
                <a:lnTo>
                  <a:pt x="13701560" y="304800"/>
                </a:lnTo>
                <a:lnTo>
                  <a:pt x="13729538" y="304800"/>
                </a:lnTo>
                <a:lnTo>
                  <a:pt x="13733488" y="292100"/>
                </a:lnTo>
                <a:lnTo>
                  <a:pt x="13740689" y="304800"/>
                </a:lnTo>
                <a:lnTo>
                  <a:pt x="13753960" y="304800"/>
                </a:lnTo>
                <a:lnTo>
                  <a:pt x="13748601" y="292100"/>
                </a:lnTo>
                <a:lnTo>
                  <a:pt x="13764921" y="292100"/>
                </a:lnTo>
                <a:lnTo>
                  <a:pt x="13768286" y="279400"/>
                </a:lnTo>
                <a:lnTo>
                  <a:pt x="13737158" y="279400"/>
                </a:lnTo>
                <a:lnTo>
                  <a:pt x="13721664" y="292100"/>
                </a:lnTo>
                <a:lnTo>
                  <a:pt x="13696734" y="292100"/>
                </a:lnTo>
                <a:lnTo>
                  <a:pt x="13692950" y="279400"/>
                </a:lnTo>
                <a:lnTo>
                  <a:pt x="13673582" y="279400"/>
                </a:lnTo>
                <a:lnTo>
                  <a:pt x="13676795" y="292100"/>
                </a:lnTo>
                <a:lnTo>
                  <a:pt x="13657847" y="292100"/>
                </a:lnTo>
                <a:lnTo>
                  <a:pt x="13656310" y="279400"/>
                </a:lnTo>
                <a:lnTo>
                  <a:pt x="13650786" y="292100"/>
                </a:lnTo>
                <a:lnTo>
                  <a:pt x="13442709" y="292100"/>
                </a:lnTo>
                <a:lnTo>
                  <a:pt x="13447624" y="279400"/>
                </a:lnTo>
                <a:lnTo>
                  <a:pt x="13523468" y="279400"/>
                </a:lnTo>
                <a:lnTo>
                  <a:pt x="13560920" y="266700"/>
                </a:lnTo>
                <a:lnTo>
                  <a:pt x="13568071" y="266700"/>
                </a:lnTo>
                <a:lnTo>
                  <a:pt x="13568109" y="254000"/>
                </a:lnTo>
                <a:lnTo>
                  <a:pt x="13554240" y="254000"/>
                </a:lnTo>
                <a:lnTo>
                  <a:pt x="13553707" y="266700"/>
                </a:lnTo>
                <a:lnTo>
                  <a:pt x="13538340" y="266700"/>
                </a:lnTo>
                <a:lnTo>
                  <a:pt x="13522135" y="266700"/>
                </a:lnTo>
                <a:lnTo>
                  <a:pt x="13524281" y="254000"/>
                </a:lnTo>
                <a:lnTo>
                  <a:pt x="13455904" y="254000"/>
                </a:lnTo>
                <a:lnTo>
                  <a:pt x="13456133" y="266700"/>
                </a:lnTo>
                <a:lnTo>
                  <a:pt x="13443001" y="266700"/>
                </a:lnTo>
                <a:lnTo>
                  <a:pt x="13437845" y="254000"/>
                </a:lnTo>
                <a:lnTo>
                  <a:pt x="13433666" y="254000"/>
                </a:lnTo>
                <a:lnTo>
                  <a:pt x="13433666" y="279400"/>
                </a:lnTo>
                <a:lnTo>
                  <a:pt x="13430301" y="292100"/>
                </a:lnTo>
                <a:lnTo>
                  <a:pt x="13426974" y="292100"/>
                </a:lnTo>
                <a:lnTo>
                  <a:pt x="13421805" y="279400"/>
                </a:lnTo>
                <a:lnTo>
                  <a:pt x="13433666" y="279400"/>
                </a:lnTo>
                <a:lnTo>
                  <a:pt x="13433666" y="254000"/>
                </a:lnTo>
                <a:lnTo>
                  <a:pt x="13414388" y="254000"/>
                </a:lnTo>
                <a:lnTo>
                  <a:pt x="13414388" y="266700"/>
                </a:lnTo>
                <a:lnTo>
                  <a:pt x="13409536" y="276504"/>
                </a:lnTo>
                <a:lnTo>
                  <a:pt x="13409536" y="292100"/>
                </a:lnTo>
                <a:lnTo>
                  <a:pt x="13397370" y="292100"/>
                </a:lnTo>
                <a:lnTo>
                  <a:pt x="13389534" y="279400"/>
                </a:lnTo>
                <a:lnTo>
                  <a:pt x="13402704" y="279400"/>
                </a:lnTo>
                <a:lnTo>
                  <a:pt x="13409536" y="292100"/>
                </a:lnTo>
                <a:lnTo>
                  <a:pt x="13409536" y="276504"/>
                </a:lnTo>
                <a:lnTo>
                  <a:pt x="13408101" y="279400"/>
                </a:lnTo>
                <a:lnTo>
                  <a:pt x="13401307" y="266700"/>
                </a:lnTo>
                <a:lnTo>
                  <a:pt x="13414388" y="266700"/>
                </a:lnTo>
                <a:lnTo>
                  <a:pt x="13414388" y="254000"/>
                </a:lnTo>
                <a:lnTo>
                  <a:pt x="13374599" y="254000"/>
                </a:lnTo>
                <a:lnTo>
                  <a:pt x="13374599" y="292100"/>
                </a:lnTo>
                <a:lnTo>
                  <a:pt x="13366217" y="304800"/>
                </a:lnTo>
                <a:lnTo>
                  <a:pt x="13333756" y="304800"/>
                </a:lnTo>
                <a:lnTo>
                  <a:pt x="13318566" y="292100"/>
                </a:lnTo>
                <a:lnTo>
                  <a:pt x="13314464" y="304800"/>
                </a:lnTo>
                <a:lnTo>
                  <a:pt x="13282359" y="304800"/>
                </a:lnTo>
                <a:lnTo>
                  <a:pt x="13271310" y="292100"/>
                </a:lnTo>
                <a:lnTo>
                  <a:pt x="13260858" y="292100"/>
                </a:lnTo>
                <a:lnTo>
                  <a:pt x="13259854" y="304800"/>
                </a:lnTo>
                <a:lnTo>
                  <a:pt x="13253263" y="304800"/>
                </a:lnTo>
                <a:lnTo>
                  <a:pt x="13249872" y="292100"/>
                </a:lnTo>
                <a:lnTo>
                  <a:pt x="13246722" y="292100"/>
                </a:lnTo>
                <a:lnTo>
                  <a:pt x="13246722" y="304800"/>
                </a:lnTo>
                <a:lnTo>
                  <a:pt x="13242201" y="304800"/>
                </a:lnTo>
                <a:lnTo>
                  <a:pt x="13237998" y="317500"/>
                </a:lnTo>
                <a:lnTo>
                  <a:pt x="13220433" y="304800"/>
                </a:lnTo>
                <a:lnTo>
                  <a:pt x="13168541" y="304800"/>
                </a:lnTo>
                <a:lnTo>
                  <a:pt x="13167919" y="317500"/>
                </a:lnTo>
                <a:lnTo>
                  <a:pt x="13156044" y="317500"/>
                </a:lnTo>
                <a:lnTo>
                  <a:pt x="13149796" y="304800"/>
                </a:lnTo>
                <a:lnTo>
                  <a:pt x="13150444" y="304800"/>
                </a:lnTo>
                <a:lnTo>
                  <a:pt x="13137985" y="293738"/>
                </a:lnTo>
                <a:lnTo>
                  <a:pt x="13137985" y="304800"/>
                </a:lnTo>
                <a:lnTo>
                  <a:pt x="13136004" y="317500"/>
                </a:lnTo>
                <a:lnTo>
                  <a:pt x="13130479" y="304800"/>
                </a:lnTo>
                <a:lnTo>
                  <a:pt x="13137985" y="304800"/>
                </a:lnTo>
                <a:lnTo>
                  <a:pt x="13137985" y="293738"/>
                </a:lnTo>
                <a:lnTo>
                  <a:pt x="13136144" y="292100"/>
                </a:lnTo>
                <a:lnTo>
                  <a:pt x="13166865" y="292100"/>
                </a:lnTo>
                <a:lnTo>
                  <a:pt x="13182410" y="279400"/>
                </a:lnTo>
                <a:lnTo>
                  <a:pt x="13201269" y="292100"/>
                </a:lnTo>
                <a:lnTo>
                  <a:pt x="13238023" y="292100"/>
                </a:lnTo>
                <a:lnTo>
                  <a:pt x="13246722" y="304800"/>
                </a:lnTo>
                <a:lnTo>
                  <a:pt x="13246722" y="292100"/>
                </a:lnTo>
                <a:lnTo>
                  <a:pt x="13241909" y="292100"/>
                </a:lnTo>
                <a:lnTo>
                  <a:pt x="13252044" y="279400"/>
                </a:lnTo>
                <a:lnTo>
                  <a:pt x="13263474" y="279400"/>
                </a:lnTo>
                <a:lnTo>
                  <a:pt x="13273291" y="292100"/>
                </a:lnTo>
                <a:lnTo>
                  <a:pt x="13278561" y="292100"/>
                </a:lnTo>
                <a:lnTo>
                  <a:pt x="13289267" y="279400"/>
                </a:lnTo>
                <a:lnTo>
                  <a:pt x="13293814" y="279400"/>
                </a:lnTo>
                <a:lnTo>
                  <a:pt x="13284492" y="266700"/>
                </a:lnTo>
                <a:lnTo>
                  <a:pt x="13302742" y="266700"/>
                </a:lnTo>
                <a:lnTo>
                  <a:pt x="13293814" y="279400"/>
                </a:lnTo>
                <a:lnTo>
                  <a:pt x="13303999" y="279400"/>
                </a:lnTo>
                <a:lnTo>
                  <a:pt x="13320611" y="292100"/>
                </a:lnTo>
                <a:lnTo>
                  <a:pt x="13336956" y="279400"/>
                </a:lnTo>
                <a:lnTo>
                  <a:pt x="13340817" y="292100"/>
                </a:lnTo>
                <a:lnTo>
                  <a:pt x="13374599" y="292100"/>
                </a:lnTo>
                <a:lnTo>
                  <a:pt x="13374599" y="254000"/>
                </a:lnTo>
                <a:lnTo>
                  <a:pt x="13355028" y="254000"/>
                </a:lnTo>
                <a:lnTo>
                  <a:pt x="13344779" y="266700"/>
                </a:lnTo>
                <a:lnTo>
                  <a:pt x="13328955" y="266700"/>
                </a:lnTo>
                <a:lnTo>
                  <a:pt x="13317652" y="254000"/>
                </a:lnTo>
                <a:lnTo>
                  <a:pt x="13290626" y="254000"/>
                </a:lnTo>
                <a:lnTo>
                  <a:pt x="13281711" y="266700"/>
                </a:lnTo>
                <a:lnTo>
                  <a:pt x="13245160" y="266700"/>
                </a:lnTo>
                <a:lnTo>
                  <a:pt x="13226695" y="254000"/>
                </a:lnTo>
                <a:lnTo>
                  <a:pt x="13220345" y="254000"/>
                </a:lnTo>
                <a:lnTo>
                  <a:pt x="13219532" y="266700"/>
                </a:lnTo>
                <a:lnTo>
                  <a:pt x="13212496" y="266700"/>
                </a:lnTo>
                <a:lnTo>
                  <a:pt x="13144881" y="266700"/>
                </a:lnTo>
                <a:lnTo>
                  <a:pt x="13143217" y="254000"/>
                </a:lnTo>
                <a:lnTo>
                  <a:pt x="13136105" y="254000"/>
                </a:lnTo>
                <a:lnTo>
                  <a:pt x="13134734" y="266700"/>
                </a:lnTo>
                <a:lnTo>
                  <a:pt x="13129679" y="266700"/>
                </a:lnTo>
                <a:lnTo>
                  <a:pt x="13129679" y="304800"/>
                </a:lnTo>
                <a:lnTo>
                  <a:pt x="13105270" y="304800"/>
                </a:lnTo>
                <a:lnTo>
                  <a:pt x="13117246" y="292100"/>
                </a:lnTo>
                <a:lnTo>
                  <a:pt x="13129679" y="304800"/>
                </a:lnTo>
                <a:lnTo>
                  <a:pt x="13129679" y="266700"/>
                </a:lnTo>
                <a:lnTo>
                  <a:pt x="13126619" y="266700"/>
                </a:lnTo>
                <a:lnTo>
                  <a:pt x="13122123" y="254000"/>
                </a:lnTo>
                <a:lnTo>
                  <a:pt x="13101511" y="254000"/>
                </a:lnTo>
                <a:lnTo>
                  <a:pt x="13101511" y="292100"/>
                </a:lnTo>
                <a:lnTo>
                  <a:pt x="13092163" y="304800"/>
                </a:lnTo>
                <a:lnTo>
                  <a:pt x="13085191" y="292100"/>
                </a:lnTo>
                <a:lnTo>
                  <a:pt x="13101511" y="292100"/>
                </a:lnTo>
                <a:lnTo>
                  <a:pt x="13101511" y="254000"/>
                </a:lnTo>
                <a:lnTo>
                  <a:pt x="13100723" y="254000"/>
                </a:lnTo>
                <a:lnTo>
                  <a:pt x="13095999" y="265734"/>
                </a:lnTo>
                <a:lnTo>
                  <a:pt x="13094132" y="254000"/>
                </a:lnTo>
                <a:lnTo>
                  <a:pt x="13089001" y="266700"/>
                </a:lnTo>
                <a:lnTo>
                  <a:pt x="13078473" y="266700"/>
                </a:lnTo>
                <a:lnTo>
                  <a:pt x="13078473" y="292100"/>
                </a:lnTo>
                <a:lnTo>
                  <a:pt x="13072047" y="304800"/>
                </a:lnTo>
                <a:lnTo>
                  <a:pt x="13065900" y="304800"/>
                </a:lnTo>
                <a:lnTo>
                  <a:pt x="13052031" y="292100"/>
                </a:lnTo>
                <a:lnTo>
                  <a:pt x="13078473" y="292100"/>
                </a:lnTo>
                <a:lnTo>
                  <a:pt x="13078473" y="266700"/>
                </a:lnTo>
                <a:lnTo>
                  <a:pt x="13061556" y="266700"/>
                </a:lnTo>
                <a:lnTo>
                  <a:pt x="13061264" y="254000"/>
                </a:lnTo>
                <a:lnTo>
                  <a:pt x="13052565" y="266700"/>
                </a:lnTo>
                <a:lnTo>
                  <a:pt x="13006083" y="266700"/>
                </a:lnTo>
                <a:lnTo>
                  <a:pt x="13006083" y="292100"/>
                </a:lnTo>
                <a:lnTo>
                  <a:pt x="13001117" y="304800"/>
                </a:lnTo>
                <a:lnTo>
                  <a:pt x="13000698" y="304800"/>
                </a:lnTo>
                <a:lnTo>
                  <a:pt x="13006083" y="292100"/>
                </a:lnTo>
                <a:lnTo>
                  <a:pt x="13006083" y="266700"/>
                </a:lnTo>
                <a:lnTo>
                  <a:pt x="12996939" y="266700"/>
                </a:lnTo>
                <a:lnTo>
                  <a:pt x="12996939" y="317500"/>
                </a:lnTo>
                <a:lnTo>
                  <a:pt x="12962890" y="317500"/>
                </a:lnTo>
                <a:lnTo>
                  <a:pt x="12967576" y="304800"/>
                </a:lnTo>
                <a:lnTo>
                  <a:pt x="12973876" y="304800"/>
                </a:lnTo>
                <a:lnTo>
                  <a:pt x="12989459" y="292100"/>
                </a:lnTo>
                <a:lnTo>
                  <a:pt x="12995250" y="304800"/>
                </a:lnTo>
                <a:lnTo>
                  <a:pt x="12989459" y="304800"/>
                </a:lnTo>
                <a:lnTo>
                  <a:pt x="12996939" y="317500"/>
                </a:lnTo>
                <a:lnTo>
                  <a:pt x="12996939" y="266700"/>
                </a:lnTo>
                <a:lnTo>
                  <a:pt x="12906540" y="266700"/>
                </a:lnTo>
                <a:lnTo>
                  <a:pt x="12906769" y="279400"/>
                </a:lnTo>
                <a:lnTo>
                  <a:pt x="12889510" y="279400"/>
                </a:lnTo>
                <a:lnTo>
                  <a:pt x="12876924" y="266700"/>
                </a:lnTo>
                <a:lnTo>
                  <a:pt x="12866954" y="266700"/>
                </a:lnTo>
                <a:lnTo>
                  <a:pt x="12859017" y="279400"/>
                </a:lnTo>
                <a:lnTo>
                  <a:pt x="12848476" y="266700"/>
                </a:lnTo>
                <a:lnTo>
                  <a:pt x="12829083" y="266700"/>
                </a:lnTo>
                <a:lnTo>
                  <a:pt x="12819583" y="279400"/>
                </a:lnTo>
                <a:lnTo>
                  <a:pt x="12812992" y="273024"/>
                </a:lnTo>
                <a:lnTo>
                  <a:pt x="12812992" y="304800"/>
                </a:lnTo>
                <a:lnTo>
                  <a:pt x="12811328" y="317500"/>
                </a:lnTo>
                <a:lnTo>
                  <a:pt x="12767348" y="317500"/>
                </a:lnTo>
                <a:lnTo>
                  <a:pt x="12790081" y="304800"/>
                </a:lnTo>
                <a:lnTo>
                  <a:pt x="12812992" y="304800"/>
                </a:lnTo>
                <a:lnTo>
                  <a:pt x="12812992" y="273024"/>
                </a:lnTo>
                <a:lnTo>
                  <a:pt x="12806464" y="266700"/>
                </a:lnTo>
                <a:lnTo>
                  <a:pt x="12767069" y="266700"/>
                </a:lnTo>
                <a:lnTo>
                  <a:pt x="12760185" y="279400"/>
                </a:lnTo>
                <a:lnTo>
                  <a:pt x="12756591" y="276225"/>
                </a:lnTo>
                <a:lnTo>
                  <a:pt x="12756591" y="317500"/>
                </a:lnTo>
                <a:lnTo>
                  <a:pt x="12739472" y="317500"/>
                </a:lnTo>
                <a:lnTo>
                  <a:pt x="12734163" y="304800"/>
                </a:lnTo>
                <a:lnTo>
                  <a:pt x="12749073" y="304800"/>
                </a:lnTo>
                <a:lnTo>
                  <a:pt x="12756591" y="317500"/>
                </a:lnTo>
                <a:lnTo>
                  <a:pt x="12756591" y="276225"/>
                </a:lnTo>
                <a:lnTo>
                  <a:pt x="12745847" y="266700"/>
                </a:lnTo>
                <a:lnTo>
                  <a:pt x="12727369" y="266700"/>
                </a:lnTo>
                <a:lnTo>
                  <a:pt x="12727369" y="279400"/>
                </a:lnTo>
                <a:lnTo>
                  <a:pt x="12694501" y="279400"/>
                </a:lnTo>
                <a:lnTo>
                  <a:pt x="12697168" y="266700"/>
                </a:lnTo>
                <a:lnTo>
                  <a:pt x="12717844" y="266700"/>
                </a:lnTo>
                <a:lnTo>
                  <a:pt x="12727369" y="279400"/>
                </a:lnTo>
                <a:lnTo>
                  <a:pt x="12727369" y="266700"/>
                </a:lnTo>
                <a:lnTo>
                  <a:pt x="12718148" y="266700"/>
                </a:lnTo>
                <a:lnTo>
                  <a:pt x="12709271" y="254000"/>
                </a:lnTo>
                <a:lnTo>
                  <a:pt x="12686602" y="266700"/>
                </a:lnTo>
                <a:lnTo>
                  <a:pt x="12615316" y="266700"/>
                </a:lnTo>
                <a:lnTo>
                  <a:pt x="12622644" y="279400"/>
                </a:lnTo>
                <a:lnTo>
                  <a:pt x="12582093" y="279400"/>
                </a:lnTo>
                <a:lnTo>
                  <a:pt x="12578804" y="266700"/>
                </a:lnTo>
                <a:lnTo>
                  <a:pt x="12549619" y="266700"/>
                </a:lnTo>
                <a:lnTo>
                  <a:pt x="12536564" y="279400"/>
                </a:lnTo>
                <a:lnTo>
                  <a:pt x="12531179" y="266700"/>
                </a:lnTo>
                <a:lnTo>
                  <a:pt x="12507900" y="266700"/>
                </a:lnTo>
                <a:lnTo>
                  <a:pt x="12515317" y="254000"/>
                </a:lnTo>
                <a:lnTo>
                  <a:pt x="12507900" y="254000"/>
                </a:lnTo>
                <a:lnTo>
                  <a:pt x="12501893" y="266700"/>
                </a:lnTo>
                <a:lnTo>
                  <a:pt x="12480963" y="266700"/>
                </a:lnTo>
                <a:lnTo>
                  <a:pt x="12477217" y="254000"/>
                </a:lnTo>
                <a:lnTo>
                  <a:pt x="12467069" y="254000"/>
                </a:lnTo>
                <a:lnTo>
                  <a:pt x="12473343" y="266700"/>
                </a:lnTo>
                <a:lnTo>
                  <a:pt x="12466053" y="266700"/>
                </a:lnTo>
                <a:lnTo>
                  <a:pt x="12468708" y="279400"/>
                </a:lnTo>
                <a:lnTo>
                  <a:pt x="12453988" y="279400"/>
                </a:lnTo>
                <a:lnTo>
                  <a:pt x="12453645" y="278739"/>
                </a:lnTo>
                <a:lnTo>
                  <a:pt x="12453645" y="330200"/>
                </a:lnTo>
                <a:lnTo>
                  <a:pt x="12445441" y="342900"/>
                </a:lnTo>
                <a:lnTo>
                  <a:pt x="12437682" y="330200"/>
                </a:lnTo>
                <a:lnTo>
                  <a:pt x="12453645" y="330200"/>
                </a:lnTo>
                <a:lnTo>
                  <a:pt x="12453645" y="278739"/>
                </a:lnTo>
                <a:lnTo>
                  <a:pt x="12447397" y="266700"/>
                </a:lnTo>
                <a:lnTo>
                  <a:pt x="12437440" y="266700"/>
                </a:lnTo>
                <a:lnTo>
                  <a:pt x="12419482" y="279400"/>
                </a:lnTo>
                <a:lnTo>
                  <a:pt x="12399010" y="279400"/>
                </a:lnTo>
                <a:lnTo>
                  <a:pt x="12381979" y="266700"/>
                </a:lnTo>
                <a:lnTo>
                  <a:pt x="12372670" y="266700"/>
                </a:lnTo>
                <a:lnTo>
                  <a:pt x="12377230" y="279400"/>
                </a:lnTo>
                <a:lnTo>
                  <a:pt x="12364669" y="279400"/>
                </a:lnTo>
                <a:lnTo>
                  <a:pt x="12358586" y="266700"/>
                </a:lnTo>
                <a:lnTo>
                  <a:pt x="12343067" y="266700"/>
                </a:lnTo>
                <a:lnTo>
                  <a:pt x="12343067" y="279400"/>
                </a:lnTo>
                <a:lnTo>
                  <a:pt x="12337390" y="292100"/>
                </a:lnTo>
                <a:lnTo>
                  <a:pt x="12323216" y="292100"/>
                </a:lnTo>
                <a:lnTo>
                  <a:pt x="12321743" y="279400"/>
                </a:lnTo>
                <a:lnTo>
                  <a:pt x="12343067" y="279400"/>
                </a:lnTo>
                <a:lnTo>
                  <a:pt x="12343067" y="266700"/>
                </a:lnTo>
                <a:lnTo>
                  <a:pt x="12312929" y="266700"/>
                </a:lnTo>
                <a:lnTo>
                  <a:pt x="12315190" y="279400"/>
                </a:lnTo>
                <a:lnTo>
                  <a:pt x="12306935" y="279400"/>
                </a:lnTo>
                <a:lnTo>
                  <a:pt x="12282894" y="266700"/>
                </a:lnTo>
                <a:lnTo>
                  <a:pt x="12280214" y="279400"/>
                </a:lnTo>
                <a:lnTo>
                  <a:pt x="12189524" y="279400"/>
                </a:lnTo>
                <a:lnTo>
                  <a:pt x="12177522" y="266700"/>
                </a:lnTo>
                <a:lnTo>
                  <a:pt x="12171731" y="266700"/>
                </a:lnTo>
                <a:lnTo>
                  <a:pt x="12161177" y="279400"/>
                </a:lnTo>
                <a:lnTo>
                  <a:pt x="12150585" y="266700"/>
                </a:lnTo>
                <a:lnTo>
                  <a:pt x="12144667" y="266700"/>
                </a:lnTo>
                <a:lnTo>
                  <a:pt x="12131243" y="279400"/>
                </a:lnTo>
                <a:lnTo>
                  <a:pt x="12117222" y="279400"/>
                </a:lnTo>
                <a:lnTo>
                  <a:pt x="12103062" y="266700"/>
                </a:lnTo>
                <a:lnTo>
                  <a:pt x="12089232" y="279400"/>
                </a:lnTo>
                <a:lnTo>
                  <a:pt x="12087568" y="266700"/>
                </a:lnTo>
                <a:lnTo>
                  <a:pt x="12080405" y="266700"/>
                </a:lnTo>
                <a:lnTo>
                  <a:pt x="12080405" y="279400"/>
                </a:lnTo>
                <a:lnTo>
                  <a:pt x="12070601" y="292100"/>
                </a:lnTo>
                <a:lnTo>
                  <a:pt x="12060682" y="279400"/>
                </a:lnTo>
                <a:lnTo>
                  <a:pt x="12080405" y="279400"/>
                </a:lnTo>
                <a:lnTo>
                  <a:pt x="12080405" y="266700"/>
                </a:lnTo>
                <a:lnTo>
                  <a:pt x="12050344" y="266700"/>
                </a:lnTo>
                <a:lnTo>
                  <a:pt x="12031777" y="279400"/>
                </a:lnTo>
                <a:lnTo>
                  <a:pt x="12013527" y="279400"/>
                </a:lnTo>
                <a:lnTo>
                  <a:pt x="12013527" y="342900"/>
                </a:lnTo>
                <a:lnTo>
                  <a:pt x="11990857" y="342900"/>
                </a:lnTo>
                <a:lnTo>
                  <a:pt x="11983085" y="330200"/>
                </a:lnTo>
                <a:lnTo>
                  <a:pt x="12004434" y="330200"/>
                </a:lnTo>
                <a:lnTo>
                  <a:pt x="12013527" y="342900"/>
                </a:lnTo>
                <a:lnTo>
                  <a:pt x="12013527" y="279400"/>
                </a:lnTo>
                <a:lnTo>
                  <a:pt x="12006377" y="266700"/>
                </a:lnTo>
                <a:lnTo>
                  <a:pt x="12005437" y="266700"/>
                </a:lnTo>
                <a:lnTo>
                  <a:pt x="12006466" y="254000"/>
                </a:lnTo>
                <a:lnTo>
                  <a:pt x="12005323" y="254000"/>
                </a:lnTo>
                <a:lnTo>
                  <a:pt x="11999265" y="266700"/>
                </a:lnTo>
                <a:lnTo>
                  <a:pt x="11998477" y="266700"/>
                </a:lnTo>
                <a:lnTo>
                  <a:pt x="12003202" y="279400"/>
                </a:lnTo>
                <a:lnTo>
                  <a:pt x="11976367" y="279400"/>
                </a:lnTo>
                <a:lnTo>
                  <a:pt x="11980164" y="266700"/>
                </a:lnTo>
                <a:lnTo>
                  <a:pt x="11974474" y="266700"/>
                </a:lnTo>
                <a:lnTo>
                  <a:pt x="11974132" y="279400"/>
                </a:lnTo>
                <a:lnTo>
                  <a:pt x="11961089" y="279400"/>
                </a:lnTo>
                <a:lnTo>
                  <a:pt x="11957660" y="266700"/>
                </a:lnTo>
                <a:lnTo>
                  <a:pt x="11950992" y="266700"/>
                </a:lnTo>
                <a:lnTo>
                  <a:pt x="11953494" y="279400"/>
                </a:lnTo>
                <a:lnTo>
                  <a:pt x="11751577" y="279400"/>
                </a:lnTo>
                <a:lnTo>
                  <a:pt x="11758320" y="292100"/>
                </a:lnTo>
                <a:lnTo>
                  <a:pt x="11741810" y="292100"/>
                </a:lnTo>
                <a:lnTo>
                  <a:pt x="11718620" y="279400"/>
                </a:lnTo>
                <a:lnTo>
                  <a:pt x="11645519" y="279400"/>
                </a:lnTo>
                <a:lnTo>
                  <a:pt x="11655044" y="266700"/>
                </a:lnTo>
                <a:lnTo>
                  <a:pt x="11632908" y="266700"/>
                </a:lnTo>
                <a:lnTo>
                  <a:pt x="11634305" y="279400"/>
                </a:lnTo>
                <a:lnTo>
                  <a:pt x="11585346" y="279400"/>
                </a:lnTo>
                <a:lnTo>
                  <a:pt x="11593246" y="266700"/>
                </a:lnTo>
                <a:lnTo>
                  <a:pt x="11576964" y="266700"/>
                </a:lnTo>
                <a:lnTo>
                  <a:pt x="11578234" y="279400"/>
                </a:lnTo>
                <a:lnTo>
                  <a:pt x="11577752" y="279400"/>
                </a:lnTo>
                <a:lnTo>
                  <a:pt x="11567516" y="292100"/>
                </a:lnTo>
                <a:lnTo>
                  <a:pt x="11549393" y="279400"/>
                </a:lnTo>
                <a:lnTo>
                  <a:pt x="11549913" y="279400"/>
                </a:lnTo>
                <a:lnTo>
                  <a:pt x="11546294" y="266700"/>
                </a:lnTo>
                <a:lnTo>
                  <a:pt x="11535689" y="266700"/>
                </a:lnTo>
                <a:lnTo>
                  <a:pt x="11526761" y="266700"/>
                </a:lnTo>
                <a:lnTo>
                  <a:pt x="11538356" y="279400"/>
                </a:lnTo>
                <a:lnTo>
                  <a:pt x="11508296" y="279400"/>
                </a:lnTo>
                <a:lnTo>
                  <a:pt x="11503343" y="266700"/>
                </a:lnTo>
                <a:lnTo>
                  <a:pt x="11490503" y="266700"/>
                </a:lnTo>
                <a:lnTo>
                  <a:pt x="11496523" y="279400"/>
                </a:lnTo>
                <a:lnTo>
                  <a:pt x="11487620" y="279400"/>
                </a:lnTo>
                <a:lnTo>
                  <a:pt x="11494922" y="292100"/>
                </a:lnTo>
                <a:lnTo>
                  <a:pt x="11471212" y="292100"/>
                </a:lnTo>
                <a:lnTo>
                  <a:pt x="11466284" y="279400"/>
                </a:lnTo>
                <a:lnTo>
                  <a:pt x="11466449" y="279400"/>
                </a:lnTo>
                <a:lnTo>
                  <a:pt x="11465624" y="266700"/>
                </a:lnTo>
                <a:lnTo>
                  <a:pt x="11466513" y="266700"/>
                </a:lnTo>
                <a:lnTo>
                  <a:pt x="11463020" y="254000"/>
                </a:lnTo>
                <a:lnTo>
                  <a:pt x="11477117" y="254000"/>
                </a:lnTo>
                <a:lnTo>
                  <a:pt x="11476558" y="266700"/>
                </a:lnTo>
                <a:lnTo>
                  <a:pt x="11489919" y="254000"/>
                </a:lnTo>
                <a:lnTo>
                  <a:pt x="11513426" y="254000"/>
                </a:lnTo>
                <a:lnTo>
                  <a:pt x="11522520" y="266700"/>
                </a:lnTo>
                <a:lnTo>
                  <a:pt x="11520691" y="254000"/>
                </a:lnTo>
                <a:lnTo>
                  <a:pt x="11531054" y="254000"/>
                </a:lnTo>
                <a:lnTo>
                  <a:pt x="11535689" y="266700"/>
                </a:lnTo>
                <a:lnTo>
                  <a:pt x="11540198" y="254000"/>
                </a:lnTo>
                <a:lnTo>
                  <a:pt x="11554993" y="254000"/>
                </a:lnTo>
                <a:lnTo>
                  <a:pt x="11561928" y="266700"/>
                </a:lnTo>
                <a:lnTo>
                  <a:pt x="11573815" y="254000"/>
                </a:lnTo>
                <a:lnTo>
                  <a:pt x="11740960" y="254000"/>
                </a:lnTo>
                <a:lnTo>
                  <a:pt x="11744833" y="241300"/>
                </a:lnTo>
                <a:lnTo>
                  <a:pt x="11757609" y="254000"/>
                </a:lnTo>
                <a:lnTo>
                  <a:pt x="11775605" y="254000"/>
                </a:lnTo>
                <a:lnTo>
                  <a:pt x="11795430" y="241300"/>
                </a:lnTo>
                <a:lnTo>
                  <a:pt x="11813667" y="241300"/>
                </a:lnTo>
                <a:lnTo>
                  <a:pt x="11817820" y="254000"/>
                </a:lnTo>
                <a:lnTo>
                  <a:pt x="11857660" y="254000"/>
                </a:lnTo>
                <a:lnTo>
                  <a:pt x="11852427" y="242722"/>
                </a:lnTo>
                <a:lnTo>
                  <a:pt x="11875897" y="254000"/>
                </a:lnTo>
                <a:lnTo>
                  <a:pt x="11906237" y="254000"/>
                </a:lnTo>
                <a:lnTo>
                  <a:pt x="11936247" y="241300"/>
                </a:lnTo>
                <a:lnTo>
                  <a:pt x="11961673" y="241300"/>
                </a:lnTo>
                <a:lnTo>
                  <a:pt x="11959996" y="254000"/>
                </a:lnTo>
                <a:lnTo>
                  <a:pt x="11993474" y="254000"/>
                </a:lnTo>
                <a:lnTo>
                  <a:pt x="11987365" y="241300"/>
                </a:lnTo>
                <a:lnTo>
                  <a:pt x="12129199" y="241300"/>
                </a:lnTo>
                <a:lnTo>
                  <a:pt x="12120067" y="228600"/>
                </a:lnTo>
                <a:lnTo>
                  <a:pt x="12146585" y="228600"/>
                </a:lnTo>
                <a:lnTo>
                  <a:pt x="12138444" y="241300"/>
                </a:lnTo>
                <a:lnTo>
                  <a:pt x="12159310" y="241300"/>
                </a:lnTo>
                <a:lnTo>
                  <a:pt x="12151258" y="228600"/>
                </a:lnTo>
                <a:lnTo>
                  <a:pt x="12275414" y="228600"/>
                </a:lnTo>
                <a:lnTo>
                  <a:pt x="12278081" y="215900"/>
                </a:lnTo>
                <a:lnTo>
                  <a:pt x="12291416" y="215900"/>
                </a:lnTo>
                <a:lnTo>
                  <a:pt x="12307811" y="228600"/>
                </a:lnTo>
                <a:lnTo>
                  <a:pt x="12327407" y="215900"/>
                </a:lnTo>
                <a:lnTo>
                  <a:pt x="12373064" y="215900"/>
                </a:lnTo>
                <a:lnTo>
                  <a:pt x="12380112" y="228600"/>
                </a:lnTo>
                <a:lnTo>
                  <a:pt x="12399302" y="228600"/>
                </a:lnTo>
                <a:lnTo>
                  <a:pt x="12397308" y="215900"/>
                </a:lnTo>
                <a:lnTo>
                  <a:pt x="12402718" y="215900"/>
                </a:lnTo>
                <a:lnTo>
                  <a:pt x="12413069" y="228600"/>
                </a:lnTo>
                <a:lnTo>
                  <a:pt x="12448273" y="228600"/>
                </a:lnTo>
                <a:lnTo>
                  <a:pt x="12451652" y="241300"/>
                </a:lnTo>
                <a:lnTo>
                  <a:pt x="12470333" y="241300"/>
                </a:lnTo>
                <a:lnTo>
                  <a:pt x="12463602" y="228600"/>
                </a:lnTo>
                <a:lnTo>
                  <a:pt x="12476417" y="228600"/>
                </a:lnTo>
                <a:lnTo>
                  <a:pt x="12481954" y="228600"/>
                </a:lnTo>
                <a:lnTo>
                  <a:pt x="12486627" y="215900"/>
                </a:lnTo>
                <a:lnTo>
                  <a:pt x="12527217" y="215900"/>
                </a:lnTo>
                <a:lnTo>
                  <a:pt x="12544641" y="228600"/>
                </a:lnTo>
                <a:lnTo>
                  <a:pt x="12537300" y="215900"/>
                </a:lnTo>
                <a:lnTo>
                  <a:pt x="12547257" y="215900"/>
                </a:lnTo>
                <a:lnTo>
                  <a:pt x="12561341" y="228600"/>
                </a:lnTo>
                <a:lnTo>
                  <a:pt x="12575756" y="228600"/>
                </a:lnTo>
                <a:lnTo>
                  <a:pt x="12580366" y="223469"/>
                </a:lnTo>
                <a:lnTo>
                  <a:pt x="12576658" y="215900"/>
                </a:lnTo>
                <a:lnTo>
                  <a:pt x="12587173" y="215900"/>
                </a:lnTo>
                <a:lnTo>
                  <a:pt x="12668745" y="215900"/>
                </a:lnTo>
                <a:lnTo>
                  <a:pt x="12671336" y="203200"/>
                </a:lnTo>
                <a:lnTo>
                  <a:pt x="12720841" y="203200"/>
                </a:lnTo>
                <a:lnTo>
                  <a:pt x="12743460" y="215900"/>
                </a:lnTo>
                <a:lnTo>
                  <a:pt x="12767234" y="215900"/>
                </a:lnTo>
                <a:lnTo>
                  <a:pt x="12762751" y="203200"/>
                </a:lnTo>
                <a:lnTo>
                  <a:pt x="12814110" y="203200"/>
                </a:lnTo>
                <a:lnTo>
                  <a:pt x="12812814" y="215900"/>
                </a:lnTo>
                <a:lnTo>
                  <a:pt x="12841605" y="203200"/>
                </a:lnTo>
                <a:lnTo>
                  <a:pt x="12869913" y="203200"/>
                </a:lnTo>
                <a:lnTo>
                  <a:pt x="12896837" y="215900"/>
                </a:lnTo>
                <a:lnTo>
                  <a:pt x="12901511" y="215900"/>
                </a:lnTo>
                <a:lnTo>
                  <a:pt x="12906274" y="203200"/>
                </a:lnTo>
                <a:lnTo>
                  <a:pt x="12914389" y="203200"/>
                </a:lnTo>
                <a:lnTo>
                  <a:pt x="13017780" y="203200"/>
                </a:lnTo>
                <a:lnTo>
                  <a:pt x="13017462" y="190500"/>
                </a:lnTo>
                <a:lnTo>
                  <a:pt x="13037084" y="190500"/>
                </a:lnTo>
                <a:lnTo>
                  <a:pt x="13046469" y="203200"/>
                </a:lnTo>
                <a:lnTo>
                  <a:pt x="13062928" y="203200"/>
                </a:lnTo>
                <a:lnTo>
                  <a:pt x="13064173" y="190500"/>
                </a:lnTo>
                <a:lnTo>
                  <a:pt x="13087337" y="203200"/>
                </a:lnTo>
                <a:lnTo>
                  <a:pt x="13110236" y="190500"/>
                </a:lnTo>
                <a:lnTo>
                  <a:pt x="13133210" y="190500"/>
                </a:lnTo>
                <a:lnTo>
                  <a:pt x="13150393" y="199847"/>
                </a:lnTo>
                <a:lnTo>
                  <a:pt x="13150202" y="190500"/>
                </a:lnTo>
                <a:lnTo>
                  <a:pt x="13151955" y="190500"/>
                </a:lnTo>
                <a:lnTo>
                  <a:pt x="13155168" y="177800"/>
                </a:lnTo>
                <a:lnTo>
                  <a:pt x="13185775" y="177800"/>
                </a:lnTo>
                <a:lnTo>
                  <a:pt x="13194259" y="190500"/>
                </a:lnTo>
                <a:lnTo>
                  <a:pt x="13233934" y="190500"/>
                </a:lnTo>
                <a:lnTo>
                  <a:pt x="13225221" y="177800"/>
                </a:lnTo>
                <a:lnTo>
                  <a:pt x="13265328" y="177800"/>
                </a:lnTo>
                <a:lnTo>
                  <a:pt x="13266700" y="190500"/>
                </a:lnTo>
                <a:lnTo>
                  <a:pt x="13272961" y="177800"/>
                </a:lnTo>
                <a:lnTo>
                  <a:pt x="13286016" y="177800"/>
                </a:lnTo>
                <a:lnTo>
                  <a:pt x="13291719" y="190500"/>
                </a:lnTo>
                <a:lnTo>
                  <a:pt x="13308444" y="190500"/>
                </a:lnTo>
                <a:lnTo>
                  <a:pt x="13322237" y="177800"/>
                </a:lnTo>
                <a:lnTo>
                  <a:pt x="13317512" y="190500"/>
                </a:lnTo>
                <a:lnTo>
                  <a:pt x="13340131" y="190500"/>
                </a:lnTo>
                <a:lnTo>
                  <a:pt x="13365658" y="177800"/>
                </a:lnTo>
                <a:lnTo>
                  <a:pt x="13382498" y="177800"/>
                </a:lnTo>
                <a:lnTo>
                  <a:pt x="13379869" y="165100"/>
                </a:lnTo>
                <a:lnTo>
                  <a:pt x="13404393" y="165100"/>
                </a:lnTo>
                <a:lnTo>
                  <a:pt x="13416839" y="177800"/>
                </a:lnTo>
                <a:lnTo>
                  <a:pt x="13429145" y="165100"/>
                </a:lnTo>
                <a:lnTo>
                  <a:pt x="13460311" y="165100"/>
                </a:lnTo>
                <a:lnTo>
                  <a:pt x="13460044" y="177800"/>
                </a:lnTo>
                <a:lnTo>
                  <a:pt x="13471220" y="177800"/>
                </a:lnTo>
                <a:lnTo>
                  <a:pt x="13484708" y="165100"/>
                </a:lnTo>
                <a:lnTo>
                  <a:pt x="13498690" y="165100"/>
                </a:lnTo>
                <a:lnTo>
                  <a:pt x="13508406" y="177800"/>
                </a:lnTo>
                <a:lnTo>
                  <a:pt x="13558622" y="165100"/>
                </a:lnTo>
                <a:lnTo>
                  <a:pt x="13709879" y="165100"/>
                </a:lnTo>
                <a:lnTo>
                  <a:pt x="13760310" y="152400"/>
                </a:lnTo>
                <a:lnTo>
                  <a:pt x="13774369" y="152400"/>
                </a:lnTo>
                <a:lnTo>
                  <a:pt x="13771461" y="139700"/>
                </a:lnTo>
                <a:lnTo>
                  <a:pt x="13790155" y="139700"/>
                </a:lnTo>
                <a:lnTo>
                  <a:pt x="13788670" y="152400"/>
                </a:lnTo>
                <a:lnTo>
                  <a:pt x="13803325" y="152400"/>
                </a:lnTo>
                <a:lnTo>
                  <a:pt x="13803757" y="139700"/>
                </a:lnTo>
                <a:lnTo>
                  <a:pt x="13829500" y="139700"/>
                </a:lnTo>
                <a:lnTo>
                  <a:pt x="13820153" y="152400"/>
                </a:lnTo>
                <a:lnTo>
                  <a:pt x="13814946" y="152400"/>
                </a:lnTo>
                <a:lnTo>
                  <a:pt x="13808710" y="165100"/>
                </a:lnTo>
                <a:lnTo>
                  <a:pt x="13834466" y="165100"/>
                </a:lnTo>
                <a:lnTo>
                  <a:pt x="13829221" y="152400"/>
                </a:lnTo>
                <a:lnTo>
                  <a:pt x="13845642" y="152400"/>
                </a:lnTo>
                <a:lnTo>
                  <a:pt x="13864031" y="139700"/>
                </a:lnTo>
                <a:lnTo>
                  <a:pt x="13882586" y="139700"/>
                </a:lnTo>
                <a:lnTo>
                  <a:pt x="13901877" y="152400"/>
                </a:lnTo>
                <a:lnTo>
                  <a:pt x="13907605" y="139700"/>
                </a:lnTo>
                <a:lnTo>
                  <a:pt x="13900315" y="139700"/>
                </a:lnTo>
                <a:lnTo>
                  <a:pt x="13916000" y="127000"/>
                </a:lnTo>
                <a:lnTo>
                  <a:pt x="13993711" y="127000"/>
                </a:lnTo>
                <a:lnTo>
                  <a:pt x="13988415" y="114300"/>
                </a:lnTo>
                <a:lnTo>
                  <a:pt x="14029017" y="114300"/>
                </a:lnTo>
                <a:lnTo>
                  <a:pt x="14032916" y="127000"/>
                </a:lnTo>
                <a:lnTo>
                  <a:pt x="14038771" y="114300"/>
                </a:lnTo>
                <a:lnTo>
                  <a:pt x="14057478" y="114300"/>
                </a:lnTo>
                <a:lnTo>
                  <a:pt x="14046200" y="101600"/>
                </a:lnTo>
                <a:lnTo>
                  <a:pt x="14021448" y="101600"/>
                </a:lnTo>
                <a:lnTo>
                  <a:pt x="14012812" y="88900"/>
                </a:lnTo>
                <a:lnTo>
                  <a:pt x="13991984" y="101600"/>
                </a:lnTo>
                <a:lnTo>
                  <a:pt x="13975233" y="101600"/>
                </a:lnTo>
                <a:lnTo>
                  <a:pt x="13986332" y="114300"/>
                </a:lnTo>
                <a:lnTo>
                  <a:pt x="13974432" y="114300"/>
                </a:lnTo>
                <a:lnTo>
                  <a:pt x="13975233" y="101600"/>
                </a:lnTo>
                <a:lnTo>
                  <a:pt x="13899477" y="101600"/>
                </a:lnTo>
                <a:lnTo>
                  <a:pt x="13893762" y="114300"/>
                </a:lnTo>
                <a:lnTo>
                  <a:pt x="13891032" y="101600"/>
                </a:lnTo>
                <a:lnTo>
                  <a:pt x="13878878" y="101600"/>
                </a:lnTo>
                <a:lnTo>
                  <a:pt x="13877354" y="114300"/>
                </a:lnTo>
                <a:lnTo>
                  <a:pt x="13866571" y="114300"/>
                </a:lnTo>
                <a:lnTo>
                  <a:pt x="13870318" y="101600"/>
                </a:lnTo>
                <a:lnTo>
                  <a:pt x="13839749" y="101600"/>
                </a:lnTo>
                <a:lnTo>
                  <a:pt x="13842848" y="114300"/>
                </a:lnTo>
                <a:lnTo>
                  <a:pt x="13820470" y="114300"/>
                </a:lnTo>
                <a:lnTo>
                  <a:pt x="13818654" y="101600"/>
                </a:lnTo>
                <a:lnTo>
                  <a:pt x="13791133" y="101600"/>
                </a:lnTo>
                <a:lnTo>
                  <a:pt x="13793711" y="114300"/>
                </a:lnTo>
                <a:lnTo>
                  <a:pt x="13713981" y="114300"/>
                </a:lnTo>
                <a:lnTo>
                  <a:pt x="13708456" y="127000"/>
                </a:lnTo>
                <a:lnTo>
                  <a:pt x="13702360" y="114300"/>
                </a:lnTo>
                <a:lnTo>
                  <a:pt x="13678319" y="114300"/>
                </a:lnTo>
                <a:lnTo>
                  <a:pt x="13679018" y="127000"/>
                </a:lnTo>
                <a:lnTo>
                  <a:pt x="13666153" y="127000"/>
                </a:lnTo>
                <a:lnTo>
                  <a:pt x="13669747" y="114300"/>
                </a:lnTo>
                <a:lnTo>
                  <a:pt x="13669556" y="114300"/>
                </a:lnTo>
                <a:lnTo>
                  <a:pt x="13660895" y="101600"/>
                </a:lnTo>
                <a:lnTo>
                  <a:pt x="13655777" y="114300"/>
                </a:lnTo>
                <a:lnTo>
                  <a:pt x="13642429" y="114300"/>
                </a:lnTo>
                <a:lnTo>
                  <a:pt x="13636600" y="127000"/>
                </a:lnTo>
                <a:lnTo>
                  <a:pt x="13629666" y="114300"/>
                </a:lnTo>
                <a:lnTo>
                  <a:pt x="13638708" y="114300"/>
                </a:lnTo>
                <a:lnTo>
                  <a:pt x="13641261" y="101600"/>
                </a:lnTo>
                <a:lnTo>
                  <a:pt x="13626529" y="101600"/>
                </a:lnTo>
                <a:lnTo>
                  <a:pt x="13616585" y="110286"/>
                </a:lnTo>
                <a:lnTo>
                  <a:pt x="13616585" y="139700"/>
                </a:lnTo>
                <a:lnTo>
                  <a:pt x="13601891" y="139700"/>
                </a:lnTo>
                <a:lnTo>
                  <a:pt x="13609028" y="127000"/>
                </a:lnTo>
                <a:lnTo>
                  <a:pt x="13616585" y="139700"/>
                </a:lnTo>
                <a:lnTo>
                  <a:pt x="13616585" y="110286"/>
                </a:lnTo>
                <a:lnTo>
                  <a:pt x="13611974" y="114300"/>
                </a:lnTo>
                <a:lnTo>
                  <a:pt x="13588822" y="114300"/>
                </a:lnTo>
                <a:lnTo>
                  <a:pt x="13588822" y="139700"/>
                </a:lnTo>
                <a:lnTo>
                  <a:pt x="13572084" y="139700"/>
                </a:lnTo>
                <a:lnTo>
                  <a:pt x="13567804" y="127000"/>
                </a:lnTo>
                <a:lnTo>
                  <a:pt x="13578485" y="127000"/>
                </a:lnTo>
                <a:lnTo>
                  <a:pt x="13588822" y="139700"/>
                </a:lnTo>
                <a:lnTo>
                  <a:pt x="13588822" y="114300"/>
                </a:lnTo>
                <a:lnTo>
                  <a:pt x="13582815" y="114300"/>
                </a:lnTo>
                <a:lnTo>
                  <a:pt x="13575513" y="101600"/>
                </a:lnTo>
                <a:lnTo>
                  <a:pt x="13557377" y="101600"/>
                </a:lnTo>
                <a:lnTo>
                  <a:pt x="13535444" y="114300"/>
                </a:lnTo>
                <a:lnTo>
                  <a:pt x="13523786" y="106375"/>
                </a:lnTo>
                <a:lnTo>
                  <a:pt x="13523786" y="114300"/>
                </a:lnTo>
                <a:lnTo>
                  <a:pt x="13516699" y="127000"/>
                </a:lnTo>
                <a:lnTo>
                  <a:pt x="13502373" y="127000"/>
                </a:lnTo>
                <a:lnTo>
                  <a:pt x="13485178" y="114300"/>
                </a:lnTo>
                <a:lnTo>
                  <a:pt x="13523786" y="114300"/>
                </a:lnTo>
                <a:lnTo>
                  <a:pt x="13523786" y="106375"/>
                </a:lnTo>
                <a:lnTo>
                  <a:pt x="13516788" y="101600"/>
                </a:lnTo>
                <a:lnTo>
                  <a:pt x="13554901" y="101600"/>
                </a:lnTo>
                <a:lnTo>
                  <a:pt x="13569785" y="88900"/>
                </a:lnTo>
                <a:lnTo>
                  <a:pt x="13600989" y="88900"/>
                </a:lnTo>
                <a:lnTo>
                  <a:pt x="13607987" y="101600"/>
                </a:lnTo>
                <a:lnTo>
                  <a:pt x="13616242" y="101600"/>
                </a:lnTo>
                <a:lnTo>
                  <a:pt x="13614260" y="88900"/>
                </a:lnTo>
                <a:lnTo>
                  <a:pt x="13632561" y="88900"/>
                </a:lnTo>
                <a:lnTo>
                  <a:pt x="13646341" y="101600"/>
                </a:lnTo>
                <a:lnTo>
                  <a:pt x="13653415" y="88900"/>
                </a:lnTo>
                <a:lnTo>
                  <a:pt x="13659536" y="88900"/>
                </a:lnTo>
                <a:lnTo>
                  <a:pt x="13652132" y="76200"/>
                </a:lnTo>
                <a:lnTo>
                  <a:pt x="13663727" y="76200"/>
                </a:lnTo>
                <a:lnTo>
                  <a:pt x="13684428" y="88900"/>
                </a:lnTo>
                <a:lnTo>
                  <a:pt x="13740130" y="88900"/>
                </a:lnTo>
                <a:lnTo>
                  <a:pt x="13769124" y="101600"/>
                </a:lnTo>
                <a:lnTo>
                  <a:pt x="13802690" y="88900"/>
                </a:lnTo>
                <a:lnTo>
                  <a:pt x="13797369" y="88900"/>
                </a:lnTo>
                <a:lnTo>
                  <a:pt x="13785444" y="76200"/>
                </a:lnTo>
                <a:lnTo>
                  <a:pt x="13776973" y="88900"/>
                </a:lnTo>
                <a:lnTo>
                  <a:pt x="13759879" y="88900"/>
                </a:lnTo>
                <a:lnTo>
                  <a:pt x="13764870" y="76200"/>
                </a:lnTo>
                <a:lnTo>
                  <a:pt x="13785444" y="76200"/>
                </a:lnTo>
                <a:lnTo>
                  <a:pt x="13830694" y="76200"/>
                </a:lnTo>
                <a:lnTo>
                  <a:pt x="13813320" y="88900"/>
                </a:lnTo>
                <a:lnTo>
                  <a:pt x="13850366" y="88900"/>
                </a:lnTo>
                <a:lnTo>
                  <a:pt x="13848614" y="76200"/>
                </a:lnTo>
                <a:lnTo>
                  <a:pt x="13856119" y="76200"/>
                </a:lnTo>
                <a:lnTo>
                  <a:pt x="13847064" y="63500"/>
                </a:lnTo>
                <a:lnTo>
                  <a:pt x="13870216" y="63500"/>
                </a:lnTo>
                <a:lnTo>
                  <a:pt x="13875677" y="76200"/>
                </a:lnTo>
                <a:lnTo>
                  <a:pt x="13886104" y="63500"/>
                </a:lnTo>
                <a:lnTo>
                  <a:pt x="13903300" y="63500"/>
                </a:lnTo>
                <a:lnTo>
                  <a:pt x="13906424" y="50800"/>
                </a:lnTo>
                <a:lnTo>
                  <a:pt x="13916901" y="50800"/>
                </a:lnTo>
                <a:lnTo>
                  <a:pt x="13923658" y="63500"/>
                </a:lnTo>
                <a:lnTo>
                  <a:pt x="13948474" y="63500"/>
                </a:lnTo>
                <a:lnTo>
                  <a:pt x="13959408" y="50800"/>
                </a:lnTo>
                <a:lnTo>
                  <a:pt x="13991069" y="50800"/>
                </a:lnTo>
                <a:lnTo>
                  <a:pt x="14001903" y="38100"/>
                </a:lnTo>
                <a:lnTo>
                  <a:pt x="14013117" y="38100"/>
                </a:lnTo>
                <a:lnTo>
                  <a:pt x="14014564" y="25400"/>
                </a:lnTo>
                <a:lnTo>
                  <a:pt x="14060399" y="25400"/>
                </a:lnTo>
                <a:lnTo>
                  <a:pt x="14065860" y="12700"/>
                </a:lnTo>
                <a:lnTo>
                  <a:pt x="14071562" y="12700"/>
                </a:lnTo>
                <a:lnTo>
                  <a:pt x="14072553" y="25400"/>
                </a:lnTo>
                <a:lnTo>
                  <a:pt x="14064361" y="25400"/>
                </a:lnTo>
                <a:lnTo>
                  <a:pt x="14073581" y="38100"/>
                </a:lnTo>
                <a:lnTo>
                  <a:pt x="14079449" y="25400"/>
                </a:lnTo>
                <a:lnTo>
                  <a:pt x="14075423" y="25400"/>
                </a:lnTo>
                <a:lnTo>
                  <a:pt x="14086573" y="12700"/>
                </a:lnTo>
                <a:lnTo>
                  <a:pt x="14114132" y="12700"/>
                </a:lnTo>
                <a:lnTo>
                  <a:pt x="14124318" y="0"/>
                </a:lnTo>
                <a:lnTo>
                  <a:pt x="14001623" y="0"/>
                </a:lnTo>
                <a:lnTo>
                  <a:pt x="14001623" y="12700"/>
                </a:lnTo>
                <a:lnTo>
                  <a:pt x="13999909" y="25400"/>
                </a:lnTo>
                <a:lnTo>
                  <a:pt x="13993825" y="25400"/>
                </a:lnTo>
                <a:lnTo>
                  <a:pt x="13991476" y="12700"/>
                </a:lnTo>
                <a:lnTo>
                  <a:pt x="14001623" y="12700"/>
                </a:lnTo>
                <a:lnTo>
                  <a:pt x="14001623" y="0"/>
                </a:lnTo>
                <a:lnTo>
                  <a:pt x="13984885" y="0"/>
                </a:lnTo>
                <a:lnTo>
                  <a:pt x="13988072" y="12700"/>
                </a:lnTo>
                <a:lnTo>
                  <a:pt x="13978496" y="12700"/>
                </a:lnTo>
                <a:lnTo>
                  <a:pt x="13977061" y="25400"/>
                </a:lnTo>
                <a:lnTo>
                  <a:pt x="13964996" y="25400"/>
                </a:lnTo>
                <a:lnTo>
                  <a:pt x="13954252" y="25400"/>
                </a:lnTo>
                <a:lnTo>
                  <a:pt x="13959358" y="12700"/>
                </a:lnTo>
                <a:lnTo>
                  <a:pt x="13948690" y="12700"/>
                </a:lnTo>
                <a:lnTo>
                  <a:pt x="13952995" y="25400"/>
                </a:lnTo>
                <a:lnTo>
                  <a:pt x="13943571" y="25400"/>
                </a:lnTo>
                <a:lnTo>
                  <a:pt x="13934567" y="12700"/>
                </a:lnTo>
                <a:lnTo>
                  <a:pt x="13910513" y="12700"/>
                </a:lnTo>
                <a:lnTo>
                  <a:pt x="13902893" y="0"/>
                </a:lnTo>
                <a:lnTo>
                  <a:pt x="13861631" y="0"/>
                </a:lnTo>
                <a:lnTo>
                  <a:pt x="13848131" y="12700"/>
                </a:lnTo>
                <a:lnTo>
                  <a:pt x="13828535" y="12700"/>
                </a:lnTo>
                <a:lnTo>
                  <a:pt x="13828535" y="38100"/>
                </a:lnTo>
                <a:lnTo>
                  <a:pt x="13817651" y="38100"/>
                </a:lnTo>
                <a:lnTo>
                  <a:pt x="13813549" y="50800"/>
                </a:lnTo>
                <a:lnTo>
                  <a:pt x="13805878" y="38100"/>
                </a:lnTo>
                <a:lnTo>
                  <a:pt x="13804583" y="38100"/>
                </a:lnTo>
                <a:lnTo>
                  <a:pt x="13814260" y="25400"/>
                </a:lnTo>
                <a:lnTo>
                  <a:pt x="13828535" y="38100"/>
                </a:lnTo>
                <a:lnTo>
                  <a:pt x="13828535" y="12700"/>
                </a:lnTo>
                <a:lnTo>
                  <a:pt x="13817016" y="12700"/>
                </a:lnTo>
                <a:lnTo>
                  <a:pt x="13804887" y="25400"/>
                </a:lnTo>
                <a:lnTo>
                  <a:pt x="13798728" y="25400"/>
                </a:lnTo>
                <a:lnTo>
                  <a:pt x="13798728" y="38100"/>
                </a:lnTo>
                <a:lnTo>
                  <a:pt x="13791616" y="50800"/>
                </a:lnTo>
                <a:lnTo>
                  <a:pt x="13784021" y="38100"/>
                </a:lnTo>
                <a:lnTo>
                  <a:pt x="13798728" y="38100"/>
                </a:lnTo>
                <a:lnTo>
                  <a:pt x="13798728" y="25400"/>
                </a:lnTo>
                <a:lnTo>
                  <a:pt x="13773988" y="25400"/>
                </a:lnTo>
                <a:lnTo>
                  <a:pt x="13773950" y="38100"/>
                </a:lnTo>
                <a:lnTo>
                  <a:pt x="13761923" y="38100"/>
                </a:lnTo>
                <a:lnTo>
                  <a:pt x="13753541" y="25400"/>
                </a:lnTo>
                <a:lnTo>
                  <a:pt x="13732396" y="25400"/>
                </a:lnTo>
                <a:lnTo>
                  <a:pt x="13732396" y="38100"/>
                </a:lnTo>
                <a:lnTo>
                  <a:pt x="13726236" y="38100"/>
                </a:lnTo>
                <a:lnTo>
                  <a:pt x="13726236" y="63500"/>
                </a:lnTo>
                <a:lnTo>
                  <a:pt x="13725614" y="76200"/>
                </a:lnTo>
                <a:lnTo>
                  <a:pt x="13719366" y="76200"/>
                </a:lnTo>
                <a:lnTo>
                  <a:pt x="13712736" y="63500"/>
                </a:lnTo>
                <a:lnTo>
                  <a:pt x="13726236" y="63500"/>
                </a:lnTo>
                <a:lnTo>
                  <a:pt x="13726236" y="38100"/>
                </a:lnTo>
                <a:lnTo>
                  <a:pt x="13707555" y="38100"/>
                </a:lnTo>
                <a:lnTo>
                  <a:pt x="13707555" y="63500"/>
                </a:lnTo>
                <a:lnTo>
                  <a:pt x="13705624" y="76200"/>
                </a:lnTo>
                <a:lnTo>
                  <a:pt x="13698246" y="76200"/>
                </a:lnTo>
                <a:lnTo>
                  <a:pt x="13688543" y="63500"/>
                </a:lnTo>
                <a:lnTo>
                  <a:pt x="13707555" y="63500"/>
                </a:lnTo>
                <a:lnTo>
                  <a:pt x="13707555" y="38100"/>
                </a:lnTo>
                <a:lnTo>
                  <a:pt x="13704113" y="38100"/>
                </a:lnTo>
                <a:lnTo>
                  <a:pt x="13702297" y="50800"/>
                </a:lnTo>
                <a:lnTo>
                  <a:pt x="13691934" y="38100"/>
                </a:lnTo>
                <a:lnTo>
                  <a:pt x="13688581" y="38100"/>
                </a:lnTo>
                <a:lnTo>
                  <a:pt x="13697369" y="25400"/>
                </a:lnTo>
                <a:lnTo>
                  <a:pt x="13725144" y="25400"/>
                </a:lnTo>
                <a:lnTo>
                  <a:pt x="13732396" y="38100"/>
                </a:lnTo>
                <a:lnTo>
                  <a:pt x="13732396" y="25400"/>
                </a:lnTo>
                <a:lnTo>
                  <a:pt x="13725424" y="25400"/>
                </a:lnTo>
                <a:lnTo>
                  <a:pt x="13724039" y="12700"/>
                </a:lnTo>
                <a:lnTo>
                  <a:pt x="13693127" y="12700"/>
                </a:lnTo>
                <a:lnTo>
                  <a:pt x="13671461" y="25400"/>
                </a:lnTo>
                <a:lnTo>
                  <a:pt x="13680135" y="25400"/>
                </a:lnTo>
                <a:lnTo>
                  <a:pt x="13663270" y="38100"/>
                </a:lnTo>
                <a:lnTo>
                  <a:pt x="13629069" y="38100"/>
                </a:lnTo>
                <a:lnTo>
                  <a:pt x="13649046" y="25400"/>
                </a:lnTo>
                <a:lnTo>
                  <a:pt x="13651014" y="25400"/>
                </a:lnTo>
                <a:lnTo>
                  <a:pt x="13633437" y="12700"/>
                </a:lnTo>
                <a:lnTo>
                  <a:pt x="13634657" y="25400"/>
                </a:lnTo>
                <a:lnTo>
                  <a:pt x="13622833" y="25400"/>
                </a:lnTo>
                <a:lnTo>
                  <a:pt x="13617321" y="12700"/>
                </a:lnTo>
                <a:lnTo>
                  <a:pt x="13612927" y="25400"/>
                </a:lnTo>
                <a:lnTo>
                  <a:pt x="13607009" y="25400"/>
                </a:lnTo>
                <a:lnTo>
                  <a:pt x="13607009" y="63500"/>
                </a:lnTo>
                <a:lnTo>
                  <a:pt x="13601332" y="76200"/>
                </a:lnTo>
                <a:lnTo>
                  <a:pt x="13600837" y="76200"/>
                </a:lnTo>
                <a:lnTo>
                  <a:pt x="13564692" y="76200"/>
                </a:lnTo>
                <a:lnTo>
                  <a:pt x="13576580" y="63500"/>
                </a:lnTo>
                <a:lnTo>
                  <a:pt x="13576757" y="63500"/>
                </a:lnTo>
                <a:lnTo>
                  <a:pt x="13582612" y="50800"/>
                </a:lnTo>
                <a:lnTo>
                  <a:pt x="13589762" y="63500"/>
                </a:lnTo>
                <a:lnTo>
                  <a:pt x="13593915" y="63500"/>
                </a:lnTo>
                <a:lnTo>
                  <a:pt x="13600837" y="76200"/>
                </a:lnTo>
                <a:lnTo>
                  <a:pt x="13607009" y="63500"/>
                </a:lnTo>
                <a:lnTo>
                  <a:pt x="13607009" y="25400"/>
                </a:lnTo>
                <a:lnTo>
                  <a:pt x="13580809" y="25400"/>
                </a:lnTo>
                <a:lnTo>
                  <a:pt x="13577329" y="12700"/>
                </a:lnTo>
                <a:lnTo>
                  <a:pt x="13565873" y="12700"/>
                </a:lnTo>
                <a:lnTo>
                  <a:pt x="13563410" y="0"/>
                </a:lnTo>
                <a:lnTo>
                  <a:pt x="13555574" y="12700"/>
                </a:lnTo>
                <a:lnTo>
                  <a:pt x="13549402" y="0"/>
                </a:lnTo>
                <a:lnTo>
                  <a:pt x="13540435" y="0"/>
                </a:lnTo>
                <a:lnTo>
                  <a:pt x="13544169" y="12700"/>
                </a:lnTo>
                <a:lnTo>
                  <a:pt x="13515620" y="12700"/>
                </a:lnTo>
                <a:lnTo>
                  <a:pt x="13509600" y="25400"/>
                </a:lnTo>
                <a:lnTo>
                  <a:pt x="13470623" y="25400"/>
                </a:lnTo>
                <a:lnTo>
                  <a:pt x="13462280" y="38100"/>
                </a:lnTo>
                <a:lnTo>
                  <a:pt x="13503783" y="38100"/>
                </a:lnTo>
                <a:lnTo>
                  <a:pt x="13515861" y="50800"/>
                </a:lnTo>
                <a:lnTo>
                  <a:pt x="13513575" y="38100"/>
                </a:lnTo>
                <a:lnTo>
                  <a:pt x="13507961" y="38100"/>
                </a:lnTo>
                <a:lnTo>
                  <a:pt x="13511035" y="25400"/>
                </a:lnTo>
                <a:lnTo>
                  <a:pt x="13537146" y="25400"/>
                </a:lnTo>
                <a:lnTo>
                  <a:pt x="13541502" y="38100"/>
                </a:lnTo>
                <a:lnTo>
                  <a:pt x="13574205" y="38100"/>
                </a:lnTo>
                <a:lnTo>
                  <a:pt x="13559841" y="50800"/>
                </a:lnTo>
                <a:lnTo>
                  <a:pt x="13515861" y="50800"/>
                </a:lnTo>
                <a:lnTo>
                  <a:pt x="13496633" y="50800"/>
                </a:lnTo>
                <a:lnTo>
                  <a:pt x="13495782" y="51701"/>
                </a:lnTo>
                <a:lnTo>
                  <a:pt x="13495782" y="76200"/>
                </a:lnTo>
                <a:lnTo>
                  <a:pt x="13488467" y="88900"/>
                </a:lnTo>
                <a:lnTo>
                  <a:pt x="13481279" y="88900"/>
                </a:lnTo>
                <a:lnTo>
                  <a:pt x="13483031" y="76200"/>
                </a:lnTo>
                <a:lnTo>
                  <a:pt x="13495782" y="76200"/>
                </a:lnTo>
                <a:lnTo>
                  <a:pt x="13495782" y="51701"/>
                </a:lnTo>
                <a:lnTo>
                  <a:pt x="13484644" y="63500"/>
                </a:lnTo>
                <a:lnTo>
                  <a:pt x="13481799" y="50800"/>
                </a:lnTo>
                <a:lnTo>
                  <a:pt x="13466623" y="50800"/>
                </a:lnTo>
                <a:lnTo>
                  <a:pt x="13466623" y="127000"/>
                </a:lnTo>
                <a:lnTo>
                  <a:pt x="13430885" y="127000"/>
                </a:lnTo>
                <a:lnTo>
                  <a:pt x="13441248" y="114300"/>
                </a:lnTo>
                <a:lnTo>
                  <a:pt x="13455434" y="114300"/>
                </a:lnTo>
                <a:lnTo>
                  <a:pt x="13466623" y="127000"/>
                </a:lnTo>
                <a:lnTo>
                  <a:pt x="13466623" y="50800"/>
                </a:lnTo>
                <a:lnTo>
                  <a:pt x="13453097" y="50800"/>
                </a:lnTo>
                <a:lnTo>
                  <a:pt x="13453097" y="63500"/>
                </a:lnTo>
                <a:lnTo>
                  <a:pt x="13445998" y="76200"/>
                </a:lnTo>
                <a:lnTo>
                  <a:pt x="13441769" y="76200"/>
                </a:lnTo>
                <a:lnTo>
                  <a:pt x="13435483" y="88900"/>
                </a:lnTo>
                <a:lnTo>
                  <a:pt x="13421894" y="88900"/>
                </a:lnTo>
                <a:lnTo>
                  <a:pt x="13421894" y="152400"/>
                </a:lnTo>
                <a:lnTo>
                  <a:pt x="13411035" y="152400"/>
                </a:lnTo>
                <a:lnTo>
                  <a:pt x="13408990" y="139700"/>
                </a:lnTo>
                <a:lnTo>
                  <a:pt x="13418071" y="139700"/>
                </a:lnTo>
                <a:lnTo>
                  <a:pt x="13421894" y="152400"/>
                </a:lnTo>
                <a:lnTo>
                  <a:pt x="13421894" y="88900"/>
                </a:lnTo>
                <a:lnTo>
                  <a:pt x="13415658" y="88900"/>
                </a:lnTo>
                <a:lnTo>
                  <a:pt x="13420522" y="76200"/>
                </a:lnTo>
                <a:lnTo>
                  <a:pt x="13438518" y="76200"/>
                </a:lnTo>
                <a:lnTo>
                  <a:pt x="13430466" y="63500"/>
                </a:lnTo>
                <a:lnTo>
                  <a:pt x="13453097" y="63500"/>
                </a:lnTo>
                <a:lnTo>
                  <a:pt x="13453097" y="50800"/>
                </a:lnTo>
                <a:lnTo>
                  <a:pt x="13448818" y="50800"/>
                </a:lnTo>
                <a:lnTo>
                  <a:pt x="13459435" y="38100"/>
                </a:lnTo>
                <a:lnTo>
                  <a:pt x="13462280" y="38100"/>
                </a:lnTo>
                <a:lnTo>
                  <a:pt x="13452247" y="25400"/>
                </a:lnTo>
                <a:lnTo>
                  <a:pt x="13425272" y="25400"/>
                </a:lnTo>
                <a:lnTo>
                  <a:pt x="13425018" y="38100"/>
                </a:lnTo>
                <a:lnTo>
                  <a:pt x="13422490" y="38100"/>
                </a:lnTo>
                <a:lnTo>
                  <a:pt x="13422490" y="63500"/>
                </a:lnTo>
                <a:lnTo>
                  <a:pt x="13407504" y="63500"/>
                </a:lnTo>
                <a:lnTo>
                  <a:pt x="13414693" y="50800"/>
                </a:lnTo>
                <a:lnTo>
                  <a:pt x="13422490" y="63500"/>
                </a:lnTo>
                <a:lnTo>
                  <a:pt x="13422490" y="38100"/>
                </a:lnTo>
                <a:lnTo>
                  <a:pt x="13402704" y="38100"/>
                </a:lnTo>
                <a:lnTo>
                  <a:pt x="13402704" y="127000"/>
                </a:lnTo>
                <a:lnTo>
                  <a:pt x="13399770" y="127000"/>
                </a:lnTo>
                <a:lnTo>
                  <a:pt x="13399770" y="152400"/>
                </a:lnTo>
                <a:lnTo>
                  <a:pt x="13386270" y="152400"/>
                </a:lnTo>
                <a:lnTo>
                  <a:pt x="13380250" y="139700"/>
                </a:lnTo>
                <a:lnTo>
                  <a:pt x="13376047" y="139700"/>
                </a:lnTo>
                <a:lnTo>
                  <a:pt x="13388505" y="127000"/>
                </a:lnTo>
                <a:lnTo>
                  <a:pt x="13394652" y="139700"/>
                </a:lnTo>
                <a:lnTo>
                  <a:pt x="13396405" y="139700"/>
                </a:lnTo>
                <a:lnTo>
                  <a:pt x="13399770" y="152400"/>
                </a:lnTo>
                <a:lnTo>
                  <a:pt x="13399770" y="127000"/>
                </a:lnTo>
                <a:lnTo>
                  <a:pt x="13393852" y="127000"/>
                </a:lnTo>
                <a:lnTo>
                  <a:pt x="13387972" y="114300"/>
                </a:lnTo>
                <a:lnTo>
                  <a:pt x="13398424" y="114300"/>
                </a:lnTo>
                <a:lnTo>
                  <a:pt x="13402704" y="127000"/>
                </a:lnTo>
                <a:lnTo>
                  <a:pt x="13402704" y="38100"/>
                </a:lnTo>
                <a:lnTo>
                  <a:pt x="13400824" y="38100"/>
                </a:lnTo>
                <a:lnTo>
                  <a:pt x="13400824" y="50800"/>
                </a:lnTo>
                <a:lnTo>
                  <a:pt x="13399834" y="63500"/>
                </a:lnTo>
                <a:lnTo>
                  <a:pt x="13389890" y="63500"/>
                </a:lnTo>
                <a:lnTo>
                  <a:pt x="13396608" y="50800"/>
                </a:lnTo>
                <a:lnTo>
                  <a:pt x="13400824" y="50800"/>
                </a:lnTo>
                <a:lnTo>
                  <a:pt x="13400824" y="38100"/>
                </a:lnTo>
                <a:lnTo>
                  <a:pt x="13392290" y="38100"/>
                </a:lnTo>
                <a:lnTo>
                  <a:pt x="13386473" y="25400"/>
                </a:lnTo>
                <a:lnTo>
                  <a:pt x="13394538" y="25400"/>
                </a:lnTo>
                <a:lnTo>
                  <a:pt x="13414553" y="12700"/>
                </a:lnTo>
                <a:lnTo>
                  <a:pt x="13387883" y="12700"/>
                </a:lnTo>
                <a:lnTo>
                  <a:pt x="13386080" y="14605"/>
                </a:lnTo>
                <a:lnTo>
                  <a:pt x="13386080" y="76200"/>
                </a:lnTo>
                <a:lnTo>
                  <a:pt x="13373265" y="88900"/>
                </a:lnTo>
                <a:lnTo>
                  <a:pt x="13360006" y="88900"/>
                </a:lnTo>
                <a:lnTo>
                  <a:pt x="13346608" y="76200"/>
                </a:lnTo>
                <a:lnTo>
                  <a:pt x="13386080" y="76200"/>
                </a:lnTo>
                <a:lnTo>
                  <a:pt x="13386080" y="14605"/>
                </a:lnTo>
                <a:lnTo>
                  <a:pt x="13375818" y="25400"/>
                </a:lnTo>
                <a:lnTo>
                  <a:pt x="13380047" y="25400"/>
                </a:lnTo>
                <a:lnTo>
                  <a:pt x="13374472" y="38100"/>
                </a:lnTo>
                <a:lnTo>
                  <a:pt x="13367550" y="38100"/>
                </a:lnTo>
                <a:lnTo>
                  <a:pt x="13375094" y="25400"/>
                </a:lnTo>
                <a:lnTo>
                  <a:pt x="13375818" y="25400"/>
                </a:lnTo>
                <a:lnTo>
                  <a:pt x="13376377" y="12700"/>
                </a:lnTo>
                <a:lnTo>
                  <a:pt x="13370319" y="0"/>
                </a:lnTo>
                <a:lnTo>
                  <a:pt x="13356654" y="0"/>
                </a:lnTo>
                <a:lnTo>
                  <a:pt x="13356654" y="25400"/>
                </a:lnTo>
                <a:lnTo>
                  <a:pt x="13355752" y="38100"/>
                </a:lnTo>
                <a:lnTo>
                  <a:pt x="13319646" y="38100"/>
                </a:lnTo>
                <a:lnTo>
                  <a:pt x="13313207" y="50800"/>
                </a:lnTo>
                <a:lnTo>
                  <a:pt x="13310642" y="50800"/>
                </a:lnTo>
                <a:lnTo>
                  <a:pt x="13310642" y="114300"/>
                </a:lnTo>
                <a:lnTo>
                  <a:pt x="13293293" y="114300"/>
                </a:lnTo>
                <a:lnTo>
                  <a:pt x="13296887" y="101600"/>
                </a:lnTo>
                <a:lnTo>
                  <a:pt x="13310642" y="114300"/>
                </a:lnTo>
                <a:lnTo>
                  <a:pt x="13310642" y="50800"/>
                </a:lnTo>
                <a:lnTo>
                  <a:pt x="13283845" y="50800"/>
                </a:lnTo>
                <a:lnTo>
                  <a:pt x="13273634" y="38100"/>
                </a:lnTo>
                <a:lnTo>
                  <a:pt x="13268808" y="50800"/>
                </a:lnTo>
                <a:lnTo>
                  <a:pt x="13248183" y="50800"/>
                </a:lnTo>
                <a:lnTo>
                  <a:pt x="13250761" y="38100"/>
                </a:lnTo>
                <a:lnTo>
                  <a:pt x="13268262" y="38100"/>
                </a:lnTo>
                <a:lnTo>
                  <a:pt x="13262293" y="25400"/>
                </a:lnTo>
                <a:lnTo>
                  <a:pt x="13273900" y="25400"/>
                </a:lnTo>
                <a:lnTo>
                  <a:pt x="13268262" y="38100"/>
                </a:lnTo>
                <a:lnTo>
                  <a:pt x="13273634" y="38100"/>
                </a:lnTo>
                <a:lnTo>
                  <a:pt x="13277647" y="38100"/>
                </a:lnTo>
                <a:lnTo>
                  <a:pt x="13285343" y="25400"/>
                </a:lnTo>
                <a:lnTo>
                  <a:pt x="13294894" y="25400"/>
                </a:lnTo>
                <a:lnTo>
                  <a:pt x="13290169" y="12700"/>
                </a:lnTo>
                <a:lnTo>
                  <a:pt x="13303580" y="12700"/>
                </a:lnTo>
                <a:lnTo>
                  <a:pt x="13329717" y="12700"/>
                </a:lnTo>
                <a:lnTo>
                  <a:pt x="13329653" y="25400"/>
                </a:lnTo>
                <a:lnTo>
                  <a:pt x="13332244" y="25400"/>
                </a:lnTo>
                <a:lnTo>
                  <a:pt x="13339331" y="12700"/>
                </a:lnTo>
                <a:lnTo>
                  <a:pt x="13349669" y="25400"/>
                </a:lnTo>
                <a:lnTo>
                  <a:pt x="13356654" y="25400"/>
                </a:lnTo>
                <a:lnTo>
                  <a:pt x="13356654" y="0"/>
                </a:lnTo>
                <a:lnTo>
                  <a:pt x="13341439" y="0"/>
                </a:lnTo>
                <a:lnTo>
                  <a:pt x="13350227" y="12700"/>
                </a:lnTo>
                <a:lnTo>
                  <a:pt x="13342950" y="12700"/>
                </a:lnTo>
                <a:lnTo>
                  <a:pt x="13341439" y="0"/>
                </a:lnTo>
                <a:lnTo>
                  <a:pt x="13289864" y="0"/>
                </a:lnTo>
                <a:lnTo>
                  <a:pt x="13268262" y="12700"/>
                </a:lnTo>
                <a:lnTo>
                  <a:pt x="13242912" y="12700"/>
                </a:lnTo>
                <a:lnTo>
                  <a:pt x="13242912" y="38100"/>
                </a:lnTo>
                <a:lnTo>
                  <a:pt x="13234759" y="50800"/>
                </a:lnTo>
                <a:lnTo>
                  <a:pt x="13230746" y="38100"/>
                </a:lnTo>
                <a:lnTo>
                  <a:pt x="13242912" y="38100"/>
                </a:lnTo>
                <a:lnTo>
                  <a:pt x="13242912" y="12700"/>
                </a:lnTo>
                <a:lnTo>
                  <a:pt x="13175806" y="12700"/>
                </a:lnTo>
                <a:lnTo>
                  <a:pt x="13175806" y="76200"/>
                </a:lnTo>
                <a:lnTo>
                  <a:pt x="13162179" y="88900"/>
                </a:lnTo>
                <a:lnTo>
                  <a:pt x="13163499" y="88900"/>
                </a:lnTo>
                <a:lnTo>
                  <a:pt x="13174218" y="101600"/>
                </a:lnTo>
                <a:lnTo>
                  <a:pt x="13164426" y="101600"/>
                </a:lnTo>
                <a:lnTo>
                  <a:pt x="13156044" y="89738"/>
                </a:lnTo>
                <a:lnTo>
                  <a:pt x="13156044" y="101600"/>
                </a:lnTo>
                <a:lnTo>
                  <a:pt x="13154736" y="105676"/>
                </a:lnTo>
                <a:lnTo>
                  <a:pt x="13154736" y="139700"/>
                </a:lnTo>
                <a:lnTo>
                  <a:pt x="13145808" y="152400"/>
                </a:lnTo>
                <a:lnTo>
                  <a:pt x="13127901" y="152400"/>
                </a:lnTo>
                <a:lnTo>
                  <a:pt x="13131381" y="139700"/>
                </a:lnTo>
                <a:lnTo>
                  <a:pt x="13154736" y="139700"/>
                </a:lnTo>
                <a:lnTo>
                  <a:pt x="13154736" y="105676"/>
                </a:lnTo>
                <a:lnTo>
                  <a:pt x="13151968" y="114300"/>
                </a:lnTo>
                <a:lnTo>
                  <a:pt x="13147434" y="101600"/>
                </a:lnTo>
                <a:lnTo>
                  <a:pt x="13143294" y="114300"/>
                </a:lnTo>
                <a:lnTo>
                  <a:pt x="13115824" y="101600"/>
                </a:lnTo>
                <a:lnTo>
                  <a:pt x="13147434" y="101600"/>
                </a:lnTo>
                <a:lnTo>
                  <a:pt x="13156044" y="101600"/>
                </a:lnTo>
                <a:lnTo>
                  <a:pt x="13156044" y="89738"/>
                </a:lnTo>
                <a:lnTo>
                  <a:pt x="13155460" y="88900"/>
                </a:lnTo>
                <a:lnTo>
                  <a:pt x="13105333" y="88900"/>
                </a:lnTo>
                <a:lnTo>
                  <a:pt x="13115252" y="76200"/>
                </a:lnTo>
                <a:lnTo>
                  <a:pt x="13175806" y="76200"/>
                </a:lnTo>
                <a:lnTo>
                  <a:pt x="13175806" y="12700"/>
                </a:lnTo>
                <a:lnTo>
                  <a:pt x="13161086" y="12700"/>
                </a:lnTo>
                <a:lnTo>
                  <a:pt x="13140601" y="25400"/>
                </a:lnTo>
                <a:lnTo>
                  <a:pt x="13077127" y="25400"/>
                </a:lnTo>
                <a:lnTo>
                  <a:pt x="13049555" y="38100"/>
                </a:lnTo>
                <a:lnTo>
                  <a:pt x="13000914" y="38100"/>
                </a:lnTo>
                <a:lnTo>
                  <a:pt x="12995732" y="33147"/>
                </a:lnTo>
                <a:lnTo>
                  <a:pt x="12996063" y="38100"/>
                </a:lnTo>
                <a:lnTo>
                  <a:pt x="12987846" y="38100"/>
                </a:lnTo>
                <a:lnTo>
                  <a:pt x="12960363" y="38100"/>
                </a:lnTo>
                <a:lnTo>
                  <a:pt x="12943180" y="50800"/>
                </a:lnTo>
                <a:lnTo>
                  <a:pt x="12922174" y="50800"/>
                </a:lnTo>
                <a:lnTo>
                  <a:pt x="12911633" y="63500"/>
                </a:lnTo>
                <a:lnTo>
                  <a:pt x="12909055" y="50800"/>
                </a:lnTo>
                <a:lnTo>
                  <a:pt x="12908483" y="50800"/>
                </a:lnTo>
                <a:lnTo>
                  <a:pt x="12907378" y="38100"/>
                </a:lnTo>
                <a:lnTo>
                  <a:pt x="12903200" y="38100"/>
                </a:lnTo>
                <a:lnTo>
                  <a:pt x="12900559" y="50800"/>
                </a:lnTo>
                <a:lnTo>
                  <a:pt x="12893129" y="63500"/>
                </a:lnTo>
                <a:lnTo>
                  <a:pt x="12879946" y="63500"/>
                </a:lnTo>
                <a:lnTo>
                  <a:pt x="12863119" y="76200"/>
                </a:lnTo>
                <a:lnTo>
                  <a:pt x="12843929" y="76200"/>
                </a:lnTo>
                <a:lnTo>
                  <a:pt x="12834099" y="63500"/>
                </a:lnTo>
                <a:lnTo>
                  <a:pt x="12856236" y="63500"/>
                </a:lnTo>
                <a:lnTo>
                  <a:pt x="12860223" y="50800"/>
                </a:lnTo>
                <a:lnTo>
                  <a:pt x="12811633" y="50800"/>
                </a:lnTo>
                <a:lnTo>
                  <a:pt x="12811633" y="76200"/>
                </a:lnTo>
                <a:lnTo>
                  <a:pt x="12755931" y="76200"/>
                </a:lnTo>
                <a:lnTo>
                  <a:pt x="12763856" y="63500"/>
                </a:lnTo>
                <a:lnTo>
                  <a:pt x="12803086" y="63500"/>
                </a:lnTo>
                <a:lnTo>
                  <a:pt x="12811633" y="76200"/>
                </a:lnTo>
                <a:lnTo>
                  <a:pt x="12811633" y="50800"/>
                </a:lnTo>
                <a:lnTo>
                  <a:pt x="12744006" y="50800"/>
                </a:lnTo>
                <a:lnTo>
                  <a:pt x="12734735" y="57035"/>
                </a:lnTo>
                <a:lnTo>
                  <a:pt x="12734735" y="190500"/>
                </a:lnTo>
                <a:lnTo>
                  <a:pt x="12727242" y="203200"/>
                </a:lnTo>
                <a:lnTo>
                  <a:pt x="12719139" y="190500"/>
                </a:lnTo>
                <a:lnTo>
                  <a:pt x="12734735" y="190500"/>
                </a:lnTo>
                <a:lnTo>
                  <a:pt x="12734735" y="57035"/>
                </a:lnTo>
                <a:lnTo>
                  <a:pt x="12725108" y="63500"/>
                </a:lnTo>
                <a:lnTo>
                  <a:pt x="12718339" y="50800"/>
                </a:lnTo>
                <a:lnTo>
                  <a:pt x="12678994" y="50800"/>
                </a:lnTo>
                <a:lnTo>
                  <a:pt x="12655271" y="63500"/>
                </a:lnTo>
                <a:lnTo>
                  <a:pt x="12576099" y="63500"/>
                </a:lnTo>
                <a:lnTo>
                  <a:pt x="12576099" y="114300"/>
                </a:lnTo>
                <a:lnTo>
                  <a:pt x="12574765" y="114300"/>
                </a:lnTo>
                <a:lnTo>
                  <a:pt x="12574765" y="127000"/>
                </a:lnTo>
                <a:lnTo>
                  <a:pt x="12567552" y="139700"/>
                </a:lnTo>
                <a:lnTo>
                  <a:pt x="12560071" y="139700"/>
                </a:lnTo>
                <a:lnTo>
                  <a:pt x="12551982" y="127000"/>
                </a:lnTo>
                <a:lnTo>
                  <a:pt x="12574765" y="127000"/>
                </a:lnTo>
                <a:lnTo>
                  <a:pt x="12574765" y="114300"/>
                </a:lnTo>
                <a:lnTo>
                  <a:pt x="12533122" y="114300"/>
                </a:lnTo>
                <a:lnTo>
                  <a:pt x="12520016" y="101600"/>
                </a:lnTo>
                <a:lnTo>
                  <a:pt x="12574765" y="101600"/>
                </a:lnTo>
                <a:lnTo>
                  <a:pt x="12576099" y="114300"/>
                </a:lnTo>
                <a:lnTo>
                  <a:pt x="12576099" y="63500"/>
                </a:lnTo>
                <a:lnTo>
                  <a:pt x="12519254" y="63500"/>
                </a:lnTo>
                <a:lnTo>
                  <a:pt x="12510414" y="76200"/>
                </a:lnTo>
                <a:lnTo>
                  <a:pt x="12490793" y="76200"/>
                </a:lnTo>
                <a:lnTo>
                  <a:pt x="12487440" y="87655"/>
                </a:lnTo>
                <a:lnTo>
                  <a:pt x="12487440" y="114300"/>
                </a:lnTo>
                <a:lnTo>
                  <a:pt x="12448045" y="114300"/>
                </a:lnTo>
                <a:lnTo>
                  <a:pt x="12454458" y="101600"/>
                </a:lnTo>
                <a:lnTo>
                  <a:pt x="12480620" y="101600"/>
                </a:lnTo>
                <a:lnTo>
                  <a:pt x="12487440" y="114300"/>
                </a:lnTo>
                <a:lnTo>
                  <a:pt x="12487440" y="87655"/>
                </a:lnTo>
                <a:lnTo>
                  <a:pt x="12487072" y="88900"/>
                </a:lnTo>
                <a:lnTo>
                  <a:pt x="12484976" y="88900"/>
                </a:lnTo>
                <a:lnTo>
                  <a:pt x="12481497" y="76200"/>
                </a:lnTo>
                <a:lnTo>
                  <a:pt x="12470003" y="76200"/>
                </a:lnTo>
                <a:lnTo>
                  <a:pt x="12473330" y="88900"/>
                </a:lnTo>
                <a:lnTo>
                  <a:pt x="12454128" y="88900"/>
                </a:lnTo>
                <a:lnTo>
                  <a:pt x="12446711" y="101600"/>
                </a:lnTo>
                <a:lnTo>
                  <a:pt x="12437478" y="88900"/>
                </a:lnTo>
                <a:lnTo>
                  <a:pt x="12420664" y="88900"/>
                </a:lnTo>
                <a:lnTo>
                  <a:pt x="12420486" y="101600"/>
                </a:lnTo>
                <a:lnTo>
                  <a:pt x="12411621" y="101600"/>
                </a:lnTo>
                <a:lnTo>
                  <a:pt x="12402287" y="88900"/>
                </a:lnTo>
                <a:lnTo>
                  <a:pt x="12393168" y="88900"/>
                </a:lnTo>
                <a:lnTo>
                  <a:pt x="12402236" y="76200"/>
                </a:lnTo>
                <a:lnTo>
                  <a:pt x="12393054" y="76200"/>
                </a:lnTo>
                <a:lnTo>
                  <a:pt x="12393054" y="101600"/>
                </a:lnTo>
                <a:lnTo>
                  <a:pt x="12371464" y="101600"/>
                </a:lnTo>
                <a:lnTo>
                  <a:pt x="12377623" y="88900"/>
                </a:lnTo>
                <a:lnTo>
                  <a:pt x="12390476" y="88900"/>
                </a:lnTo>
                <a:lnTo>
                  <a:pt x="12393054" y="101600"/>
                </a:lnTo>
                <a:lnTo>
                  <a:pt x="12393054" y="76200"/>
                </a:lnTo>
                <a:lnTo>
                  <a:pt x="12347550" y="76200"/>
                </a:lnTo>
                <a:lnTo>
                  <a:pt x="12347550" y="101600"/>
                </a:lnTo>
                <a:lnTo>
                  <a:pt x="12325274" y="101600"/>
                </a:lnTo>
                <a:lnTo>
                  <a:pt x="12332576" y="88900"/>
                </a:lnTo>
                <a:lnTo>
                  <a:pt x="12340006" y="88900"/>
                </a:lnTo>
                <a:lnTo>
                  <a:pt x="12347550" y="101600"/>
                </a:lnTo>
                <a:lnTo>
                  <a:pt x="12347550" y="76200"/>
                </a:lnTo>
                <a:lnTo>
                  <a:pt x="12325591" y="76200"/>
                </a:lnTo>
                <a:lnTo>
                  <a:pt x="12329071" y="88900"/>
                </a:lnTo>
                <a:lnTo>
                  <a:pt x="12304471" y="88900"/>
                </a:lnTo>
                <a:lnTo>
                  <a:pt x="12304471" y="114300"/>
                </a:lnTo>
                <a:lnTo>
                  <a:pt x="12300255" y="127000"/>
                </a:lnTo>
                <a:lnTo>
                  <a:pt x="12265495" y="127000"/>
                </a:lnTo>
                <a:lnTo>
                  <a:pt x="12232627" y="127000"/>
                </a:lnTo>
                <a:lnTo>
                  <a:pt x="12240539" y="114300"/>
                </a:lnTo>
                <a:lnTo>
                  <a:pt x="12208561" y="114300"/>
                </a:lnTo>
                <a:lnTo>
                  <a:pt x="12191848" y="101600"/>
                </a:lnTo>
                <a:lnTo>
                  <a:pt x="12223775" y="101600"/>
                </a:lnTo>
                <a:lnTo>
                  <a:pt x="12220105" y="88900"/>
                </a:lnTo>
                <a:lnTo>
                  <a:pt x="12238012" y="88900"/>
                </a:lnTo>
                <a:lnTo>
                  <a:pt x="12238215" y="101600"/>
                </a:lnTo>
                <a:lnTo>
                  <a:pt x="12248769" y="101600"/>
                </a:lnTo>
                <a:lnTo>
                  <a:pt x="12257735" y="114300"/>
                </a:lnTo>
                <a:lnTo>
                  <a:pt x="12256961" y="114300"/>
                </a:lnTo>
                <a:lnTo>
                  <a:pt x="12265495" y="127000"/>
                </a:lnTo>
                <a:lnTo>
                  <a:pt x="12274969" y="114300"/>
                </a:lnTo>
                <a:lnTo>
                  <a:pt x="12304471" y="114300"/>
                </a:lnTo>
                <a:lnTo>
                  <a:pt x="12304471" y="88900"/>
                </a:lnTo>
                <a:lnTo>
                  <a:pt x="12301436" y="88900"/>
                </a:lnTo>
                <a:lnTo>
                  <a:pt x="12305182" y="76200"/>
                </a:lnTo>
                <a:lnTo>
                  <a:pt x="12288291" y="76200"/>
                </a:lnTo>
                <a:lnTo>
                  <a:pt x="12288215" y="88900"/>
                </a:lnTo>
                <a:lnTo>
                  <a:pt x="12281967" y="88900"/>
                </a:lnTo>
                <a:lnTo>
                  <a:pt x="12279363" y="87528"/>
                </a:lnTo>
                <a:lnTo>
                  <a:pt x="12279363" y="101600"/>
                </a:lnTo>
                <a:lnTo>
                  <a:pt x="12258853" y="101600"/>
                </a:lnTo>
                <a:lnTo>
                  <a:pt x="12250826" y="88900"/>
                </a:lnTo>
                <a:lnTo>
                  <a:pt x="12272543" y="88900"/>
                </a:lnTo>
                <a:lnTo>
                  <a:pt x="12279363" y="101600"/>
                </a:lnTo>
                <a:lnTo>
                  <a:pt x="12279363" y="87528"/>
                </a:lnTo>
                <a:lnTo>
                  <a:pt x="12258015" y="76200"/>
                </a:lnTo>
                <a:lnTo>
                  <a:pt x="12214085" y="76200"/>
                </a:lnTo>
                <a:lnTo>
                  <a:pt x="12199595" y="88900"/>
                </a:lnTo>
                <a:lnTo>
                  <a:pt x="12169534" y="88900"/>
                </a:lnTo>
                <a:lnTo>
                  <a:pt x="12165279" y="101600"/>
                </a:lnTo>
                <a:lnTo>
                  <a:pt x="12173649" y="101600"/>
                </a:lnTo>
                <a:lnTo>
                  <a:pt x="12179656" y="114300"/>
                </a:lnTo>
                <a:lnTo>
                  <a:pt x="12185358" y="101600"/>
                </a:lnTo>
                <a:lnTo>
                  <a:pt x="12188889" y="114300"/>
                </a:lnTo>
                <a:lnTo>
                  <a:pt x="12179656" y="114300"/>
                </a:lnTo>
                <a:lnTo>
                  <a:pt x="12179325" y="114300"/>
                </a:lnTo>
                <a:lnTo>
                  <a:pt x="12162257" y="101600"/>
                </a:lnTo>
                <a:lnTo>
                  <a:pt x="12154357" y="101600"/>
                </a:lnTo>
                <a:lnTo>
                  <a:pt x="12157697" y="114300"/>
                </a:lnTo>
                <a:lnTo>
                  <a:pt x="12143194" y="114300"/>
                </a:lnTo>
                <a:lnTo>
                  <a:pt x="12143194" y="127000"/>
                </a:lnTo>
                <a:lnTo>
                  <a:pt x="12138127" y="139700"/>
                </a:lnTo>
                <a:lnTo>
                  <a:pt x="12132526" y="139700"/>
                </a:lnTo>
                <a:lnTo>
                  <a:pt x="12130977" y="127000"/>
                </a:lnTo>
                <a:lnTo>
                  <a:pt x="12143194" y="127000"/>
                </a:lnTo>
                <a:lnTo>
                  <a:pt x="12143194" y="114300"/>
                </a:lnTo>
                <a:lnTo>
                  <a:pt x="12082132" y="114300"/>
                </a:lnTo>
                <a:lnTo>
                  <a:pt x="12106567" y="101600"/>
                </a:lnTo>
                <a:lnTo>
                  <a:pt x="12118150" y="101600"/>
                </a:lnTo>
                <a:lnTo>
                  <a:pt x="12112079" y="88900"/>
                </a:lnTo>
                <a:lnTo>
                  <a:pt x="12098020" y="88900"/>
                </a:lnTo>
                <a:lnTo>
                  <a:pt x="12097449" y="101600"/>
                </a:lnTo>
                <a:lnTo>
                  <a:pt x="12065089" y="101600"/>
                </a:lnTo>
                <a:lnTo>
                  <a:pt x="12057634" y="114300"/>
                </a:lnTo>
                <a:lnTo>
                  <a:pt x="12014848" y="114300"/>
                </a:lnTo>
                <a:lnTo>
                  <a:pt x="12010593" y="101600"/>
                </a:lnTo>
                <a:lnTo>
                  <a:pt x="12006669" y="88900"/>
                </a:lnTo>
                <a:lnTo>
                  <a:pt x="11998897" y="88900"/>
                </a:lnTo>
                <a:lnTo>
                  <a:pt x="11998897" y="101600"/>
                </a:lnTo>
                <a:lnTo>
                  <a:pt x="11994921" y="101600"/>
                </a:lnTo>
                <a:lnTo>
                  <a:pt x="11991721" y="114300"/>
                </a:lnTo>
                <a:lnTo>
                  <a:pt x="11960466" y="114300"/>
                </a:lnTo>
                <a:lnTo>
                  <a:pt x="11962079" y="101600"/>
                </a:lnTo>
                <a:lnTo>
                  <a:pt x="11950802" y="101600"/>
                </a:lnTo>
                <a:lnTo>
                  <a:pt x="11944426" y="88900"/>
                </a:lnTo>
                <a:lnTo>
                  <a:pt x="11939092" y="101600"/>
                </a:lnTo>
                <a:lnTo>
                  <a:pt x="11933593" y="101600"/>
                </a:lnTo>
                <a:lnTo>
                  <a:pt x="11927891" y="88900"/>
                </a:lnTo>
                <a:lnTo>
                  <a:pt x="11922036" y="88900"/>
                </a:lnTo>
                <a:lnTo>
                  <a:pt x="11920182" y="101600"/>
                </a:lnTo>
                <a:lnTo>
                  <a:pt x="11914594" y="101600"/>
                </a:lnTo>
                <a:lnTo>
                  <a:pt x="11911609" y="88900"/>
                </a:lnTo>
                <a:lnTo>
                  <a:pt x="11900192" y="88900"/>
                </a:lnTo>
                <a:lnTo>
                  <a:pt x="11888737" y="101600"/>
                </a:lnTo>
                <a:lnTo>
                  <a:pt x="11865966" y="101600"/>
                </a:lnTo>
                <a:lnTo>
                  <a:pt x="11867858" y="88900"/>
                </a:lnTo>
                <a:lnTo>
                  <a:pt x="11847271" y="88900"/>
                </a:lnTo>
                <a:lnTo>
                  <a:pt x="11847271" y="114300"/>
                </a:lnTo>
                <a:lnTo>
                  <a:pt x="11837314" y="114300"/>
                </a:lnTo>
                <a:lnTo>
                  <a:pt x="11847068" y="101600"/>
                </a:lnTo>
                <a:lnTo>
                  <a:pt x="11847271" y="114300"/>
                </a:lnTo>
                <a:lnTo>
                  <a:pt x="11847271" y="88900"/>
                </a:lnTo>
                <a:lnTo>
                  <a:pt x="11840972" y="88900"/>
                </a:lnTo>
                <a:lnTo>
                  <a:pt x="11835905" y="79870"/>
                </a:lnTo>
                <a:lnTo>
                  <a:pt x="11835905" y="101600"/>
                </a:lnTo>
                <a:lnTo>
                  <a:pt x="11828577" y="114300"/>
                </a:lnTo>
                <a:lnTo>
                  <a:pt x="11820563" y="101600"/>
                </a:lnTo>
                <a:lnTo>
                  <a:pt x="11829161" y="101600"/>
                </a:lnTo>
                <a:lnTo>
                  <a:pt x="11825948" y="88900"/>
                </a:lnTo>
                <a:lnTo>
                  <a:pt x="11834546" y="88900"/>
                </a:lnTo>
                <a:lnTo>
                  <a:pt x="11834381" y="101600"/>
                </a:lnTo>
                <a:lnTo>
                  <a:pt x="11835905" y="101600"/>
                </a:lnTo>
                <a:lnTo>
                  <a:pt x="11835905" y="79870"/>
                </a:lnTo>
                <a:lnTo>
                  <a:pt x="11833847" y="76200"/>
                </a:lnTo>
                <a:lnTo>
                  <a:pt x="11950675" y="76200"/>
                </a:lnTo>
                <a:lnTo>
                  <a:pt x="11955069" y="63500"/>
                </a:lnTo>
                <a:lnTo>
                  <a:pt x="11962155" y="76200"/>
                </a:lnTo>
                <a:lnTo>
                  <a:pt x="11982996" y="76200"/>
                </a:lnTo>
                <a:lnTo>
                  <a:pt x="11974208" y="63500"/>
                </a:lnTo>
                <a:lnTo>
                  <a:pt x="11985816" y="63500"/>
                </a:lnTo>
                <a:lnTo>
                  <a:pt x="11992915" y="76200"/>
                </a:lnTo>
                <a:lnTo>
                  <a:pt x="12005488" y="76200"/>
                </a:lnTo>
                <a:lnTo>
                  <a:pt x="11999722" y="63500"/>
                </a:lnTo>
                <a:lnTo>
                  <a:pt x="12020956" y="63500"/>
                </a:lnTo>
                <a:lnTo>
                  <a:pt x="12018124" y="76200"/>
                </a:lnTo>
                <a:lnTo>
                  <a:pt x="12029846" y="63500"/>
                </a:lnTo>
                <a:lnTo>
                  <a:pt x="12047512" y="63500"/>
                </a:lnTo>
                <a:lnTo>
                  <a:pt x="12050878" y="76200"/>
                </a:lnTo>
                <a:lnTo>
                  <a:pt x="12066854" y="76200"/>
                </a:lnTo>
                <a:lnTo>
                  <a:pt x="12067616" y="63500"/>
                </a:lnTo>
                <a:lnTo>
                  <a:pt x="12084647" y="63500"/>
                </a:lnTo>
                <a:lnTo>
                  <a:pt x="12083796" y="76200"/>
                </a:lnTo>
                <a:lnTo>
                  <a:pt x="12093372" y="76200"/>
                </a:lnTo>
                <a:lnTo>
                  <a:pt x="12113920" y="63500"/>
                </a:lnTo>
                <a:lnTo>
                  <a:pt x="12122696" y="63500"/>
                </a:lnTo>
                <a:lnTo>
                  <a:pt x="12148972" y="63500"/>
                </a:lnTo>
                <a:lnTo>
                  <a:pt x="12154065" y="50800"/>
                </a:lnTo>
                <a:lnTo>
                  <a:pt x="12200192" y="50800"/>
                </a:lnTo>
                <a:lnTo>
                  <a:pt x="12191340" y="63500"/>
                </a:lnTo>
                <a:lnTo>
                  <a:pt x="12208066" y="63500"/>
                </a:lnTo>
                <a:lnTo>
                  <a:pt x="12205056" y="50800"/>
                </a:lnTo>
                <a:lnTo>
                  <a:pt x="12285561" y="50800"/>
                </a:lnTo>
                <a:lnTo>
                  <a:pt x="12285917" y="63500"/>
                </a:lnTo>
                <a:lnTo>
                  <a:pt x="12298718" y="63500"/>
                </a:lnTo>
                <a:lnTo>
                  <a:pt x="12303785" y="50800"/>
                </a:lnTo>
                <a:lnTo>
                  <a:pt x="12322683" y="50800"/>
                </a:lnTo>
                <a:lnTo>
                  <a:pt x="12321781" y="63500"/>
                </a:lnTo>
                <a:lnTo>
                  <a:pt x="12368911" y="63500"/>
                </a:lnTo>
                <a:lnTo>
                  <a:pt x="12363641" y="50800"/>
                </a:lnTo>
                <a:lnTo>
                  <a:pt x="12374296" y="50800"/>
                </a:lnTo>
                <a:lnTo>
                  <a:pt x="12366269" y="38100"/>
                </a:lnTo>
                <a:lnTo>
                  <a:pt x="12365114" y="38100"/>
                </a:lnTo>
                <a:lnTo>
                  <a:pt x="12368174" y="25400"/>
                </a:lnTo>
                <a:lnTo>
                  <a:pt x="12391250" y="25400"/>
                </a:lnTo>
                <a:lnTo>
                  <a:pt x="12404446" y="25400"/>
                </a:lnTo>
                <a:lnTo>
                  <a:pt x="12402896" y="12700"/>
                </a:lnTo>
                <a:lnTo>
                  <a:pt x="12411113" y="12700"/>
                </a:lnTo>
                <a:lnTo>
                  <a:pt x="12419749" y="25400"/>
                </a:lnTo>
                <a:lnTo>
                  <a:pt x="12406287" y="25400"/>
                </a:lnTo>
                <a:lnTo>
                  <a:pt x="12414631" y="38100"/>
                </a:lnTo>
                <a:lnTo>
                  <a:pt x="12478309" y="38100"/>
                </a:lnTo>
                <a:lnTo>
                  <a:pt x="12484672" y="50800"/>
                </a:lnTo>
                <a:lnTo>
                  <a:pt x="12487999" y="38100"/>
                </a:lnTo>
                <a:lnTo>
                  <a:pt x="12492063" y="38100"/>
                </a:lnTo>
                <a:lnTo>
                  <a:pt x="12492647" y="25400"/>
                </a:lnTo>
                <a:lnTo>
                  <a:pt x="12498311" y="25400"/>
                </a:lnTo>
                <a:lnTo>
                  <a:pt x="12491428" y="12700"/>
                </a:lnTo>
                <a:lnTo>
                  <a:pt x="12511113" y="12700"/>
                </a:lnTo>
                <a:lnTo>
                  <a:pt x="12504826" y="25400"/>
                </a:lnTo>
                <a:lnTo>
                  <a:pt x="12637376" y="25400"/>
                </a:lnTo>
                <a:lnTo>
                  <a:pt x="12655118" y="12700"/>
                </a:lnTo>
                <a:lnTo>
                  <a:pt x="12651092" y="12700"/>
                </a:lnTo>
                <a:lnTo>
                  <a:pt x="12650978" y="0"/>
                </a:lnTo>
                <a:lnTo>
                  <a:pt x="12634074" y="0"/>
                </a:lnTo>
                <a:lnTo>
                  <a:pt x="12627089" y="12700"/>
                </a:lnTo>
                <a:lnTo>
                  <a:pt x="12618339" y="12700"/>
                </a:lnTo>
                <a:lnTo>
                  <a:pt x="12615647" y="0"/>
                </a:lnTo>
                <a:lnTo>
                  <a:pt x="12351449" y="0"/>
                </a:lnTo>
                <a:lnTo>
                  <a:pt x="12350953" y="12700"/>
                </a:lnTo>
                <a:lnTo>
                  <a:pt x="12332830" y="12700"/>
                </a:lnTo>
                <a:lnTo>
                  <a:pt x="12332005" y="0"/>
                </a:lnTo>
                <a:lnTo>
                  <a:pt x="12301792" y="0"/>
                </a:lnTo>
                <a:lnTo>
                  <a:pt x="12297258" y="12700"/>
                </a:lnTo>
                <a:lnTo>
                  <a:pt x="12290158" y="0"/>
                </a:lnTo>
                <a:lnTo>
                  <a:pt x="12260872" y="0"/>
                </a:lnTo>
                <a:lnTo>
                  <a:pt x="12249277" y="12700"/>
                </a:lnTo>
                <a:lnTo>
                  <a:pt x="12235802" y="12700"/>
                </a:lnTo>
                <a:lnTo>
                  <a:pt x="12230697" y="25400"/>
                </a:lnTo>
                <a:lnTo>
                  <a:pt x="12214758" y="25400"/>
                </a:lnTo>
                <a:lnTo>
                  <a:pt x="12214339" y="12700"/>
                </a:lnTo>
                <a:lnTo>
                  <a:pt x="12192800" y="12700"/>
                </a:lnTo>
                <a:lnTo>
                  <a:pt x="12199099" y="0"/>
                </a:lnTo>
                <a:lnTo>
                  <a:pt x="11895836" y="0"/>
                </a:lnTo>
                <a:lnTo>
                  <a:pt x="11895836" y="25400"/>
                </a:lnTo>
                <a:lnTo>
                  <a:pt x="11887822" y="38100"/>
                </a:lnTo>
                <a:lnTo>
                  <a:pt x="11879529" y="25400"/>
                </a:lnTo>
                <a:lnTo>
                  <a:pt x="11895836" y="25400"/>
                </a:lnTo>
                <a:lnTo>
                  <a:pt x="11895836" y="0"/>
                </a:lnTo>
                <a:lnTo>
                  <a:pt x="11855539" y="0"/>
                </a:lnTo>
                <a:lnTo>
                  <a:pt x="11855539" y="25400"/>
                </a:lnTo>
                <a:lnTo>
                  <a:pt x="11842560" y="38100"/>
                </a:lnTo>
                <a:lnTo>
                  <a:pt x="11831511" y="28841"/>
                </a:lnTo>
                <a:lnTo>
                  <a:pt x="11831511" y="76200"/>
                </a:lnTo>
                <a:lnTo>
                  <a:pt x="11822036" y="88900"/>
                </a:lnTo>
                <a:lnTo>
                  <a:pt x="11823065" y="88900"/>
                </a:lnTo>
                <a:lnTo>
                  <a:pt x="11819712" y="101600"/>
                </a:lnTo>
                <a:lnTo>
                  <a:pt x="11804345" y="101600"/>
                </a:lnTo>
                <a:lnTo>
                  <a:pt x="11802580" y="88900"/>
                </a:lnTo>
                <a:lnTo>
                  <a:pt x="11822036" y="88900"/>
                </a:lnTo>
                <a:lnTo>
                  <a:pt x="11808384" y="76200"/>
                </a:lnTo>
                <a:lnTo>
                  <a:pt x="11831511" y="76200"/>
                </a:lnTo>
                <a:lnTo>
                  <a:pt x="11831511" y="28841"/>
                </a:lnTo>
                <a:lnTo>
                  <a:pt x="11827408" y="25400"/>
                </a:lnTo>
                <a:lnTo>
                  <a:pt x="11855539" y="25400"/>
                </a:lnTo>
                <a:lnTo>
                  <a:pt x="11855539" y="0"/>
                </a:lnTo>
                <a:lnTo>
                  <a:pt x="11810568" y="0"/>
                </a:lnTo>
                <a:lnTo>
                  <a:pt x="11810568" y="25400"/>
                </a:lnTo>
                <a:lnTo>
                  <a:pt x="11802605" y="38100"/>
                </a:lnTo>
                <a:lnTo>
                  <a:pt x="11793995" y="38100"/>
                </a:lnTo>
                <a:lnTo>
                  <a:pt x="11787035" y="25400"/>
                </a:lnTo>
                <a:lnTo>
                  <a:pt x="11810568" y="25400"/>
                </a:lnTo>
                <a:lnTo>
                  <a:pt x="11810568" y="0"/>
                </a:lnTo>
                <a:lnTo>
                  <a:pt x="11762854" y="0"/>
                </a:lnTo>
                <a:lnTo>
                  <a:pt x="11762854" y="101600"/>
                </a:lnTo>
                <a:lnTo>
                  <a:pt x="11742103" y="101600"/>
                </a:lnTo>
                <a:lnTo>
                  <a:pt x="11751996" y="114300"/>
                </a:lnTo>
                <a:lnTo>
                  <a:pt x="11736070" y="114300"/>
                </a:lnTo>
                <a:lnTo>
                  <a:pt x="11742103" y="101600"/>
                </a:lnTo>
                <a:lnTo>
                  <a:pt x="11729301" y="101600"/>
                </a:lnTo>
                <a:lnTo>
                  <a:pt x="11722354" y="114300"/>
                </a:lnTo>
                <a:lnTo>
                  <a:pt x="11715356" y="105206"/>
                </a:lnTo>
                <a:lnTo>
                  <a:pt x="11715356" y="127000"/>
                </a:lnTo>
                <a:lnTo>
                  <a:pt x="11697437" y="127000"/>
                </a:lnTo>
                <a:lnTo>
                  <a:pt x="11710022" y="114300"/>
                </a:lnTo>
                <a:lnTo>
                  <a:pt x="11711216" y="114300"/>
                </a:lnTo>
                <a:lnTo>
                  <a:pt x="11715356" y="127000"/>
                </a:lnTo>
                <a:lnTo>
                  <a:pt x="11715356" y="105206"/>
                </a:lnTo>
                <a:lnTo>
                  <a:pt x="11712588" y="101600"/>
                </a:lnTo>
                <a:lnTo>
                  <a:pt x="11708549" y="101600"/>
                </a:lnTo>
                <a:lnTo>
                  <a:pt x="11704701" y="88900"/>
                </a:lnTo>
                <a:lnTo>
                  <a:pt x="11746459" y="88900"/>
                </a:lnTo>
                <a:lnTo>
                  <a:pt x="11739423" y="76200"/>
                </a:lnTo>
                <a:lnTo>
                  <a:pt x="11752453" y="76200"/>
                </a:lnTo>
                <a:lnTo>
                  <a:pt x="11746459" y="88900"/>
                </a:lnTo>
                <a:lnTo>
                  <a:pt x="11762118" y="88900"/>
                </a:lnTo>
                <a:lnTo>
                  <a:pt x="11762854" y="101600"/>
                </a:lnTo>
                <a:lnTo>
                  <a:pt x="11762854" y="0"/>
                </a:lnTo>
                <a:lnTo>
                  <a:pt x="11681282" y="0"/>
                </a:lnTo>
                <a:lnTo>
                  <a:pt x="11681282" y="114300"/>
                </a:lnTo>
                <a:lnTo>
                  <a:pt x="11653253" y="114300"/>
                </a:lnTo>
                <a:lnTo>
                  <a:pt x="11650510" y="104775"/>
                </a:lnTo>
                <a:lnTo>
                  <a:pt x="11650510" y="152400"/>
                </a:lnTo>
                <a:lnTo>
                  <a:pt x="11627333" y="152400"/>
                </a:lnTo>
                <a:lnTo>
                  <a:pt x="11634648" y="139700"/>
                </a:lnTo>
                <a:lnTo>
                  <a:pt x="11642484" y="139700"/>
                </a:lnTo>
                <a:lnTo>
                  <a:pt x="11650510" y="152400"/>
                </a:lnTo>
                <a:lnTo>
                  <a:pt x="11650510" y="104775"/>
                </a:lnTo>
                <a:lnTo>
                  <a:pt x="11649596" y="101600"/>
                </a:lnTo>
                <a:lnTo>
                  <a:pt x="11627218" y="101600"/>
                </a:lnTo>
                <a:lnTo>
                  <a:pt x="11645329" y="88900"/>
                </a:lnTo>
                <a:lnTo>
                  <a:pt x="11655692" y="101600"/>
                </a:lnTo>
                <a:lnTo>
                  <a:pt x="11667655" y="101600"/>
                </a:lnTo>
                <a:lnTo>
                  <a:pt x="11681282" y="114300"/>
                </a:lnTo>
                <a:lnTo>
                  <a:pt x="11681282" y="0"/>
                </a:lnTo>
                <a:lnTo>
                  <a:pt x="11663871" y="0"/>
                </a:lnTo>
                <a:lnTo>
                  <a:pt x="11663871" y="38100"/>
                </a:lnTo>
                <a:lnTo>
                  <a:pt x="11656606" y="50800"/>
                </a:lnTo>
                <a:lnTo>
                  <a:pt x="11648846" y="50800"/>
                </a:lnTo>
                <a:lnTo>
                  <a:pt x="11640744" y="38100"/>
                </a:lnTo>
                <a:lnTo>
                  <a:pt x="11663871" y="38100"/>
                </a:lnTo>
                <a:lnTo>
                  <a:pt x="11663871" y="0"/>
                </a:lnTo>
                <a:lnTo>
                  <a:pt x="11604993" y="0"/>
                </a:lnTo>
                <a:lnTo>
                  <a:pt x="11604993" y="101600"/>
                </a:lnTo>
                <a:lnTo>
                  <a:pt x="11592941" y="101600"/>
                </a:lnTo>
                <a:lnTo>
                  <a:pt x="11574475" y="114300"/>
                </a:lnTo>
                <a:lnTo>
                  <a:pt x="11557445" y="101600"/>
                </a:lnTo>
                <a:lnTo>
                  <a:pt x="11575085" y="101600"/>
                </a:lnTo>
                <a:lnTo>
                  <a:pt x="11570703" y="88900"/>
                </a:lnTo>
                <a:lnTo>
                  <a:pt x="11581549" y="88900"/>
                </a:lnTo>
                <a:lnTo>
                  <a:pt x="11604993" y="101600"/>
                </a:lnTo>
                <a:lnTo>
                  <a:pt x="11604993" y="0"/>
                </a:lnTo>
                <a:lnTo>
                  <a:pt x="11596065" y="0"/>
                </a:lnTo>
                <a:lnTo>
                  <a:pt x="11598974" y="12700"/>
                </a:lnTo>
                <a:lnTo>
                  <a:pt x="11572189" y="12700"/>
                </a:lnTo>
                <a:lnTo>
                  <a:pt x="11559426" y="0"/>
                </a:lnTo>
                <a:lnTo>
                  <a:pt x="11555311" y="0"/>
                </a:lnTo>
                <a:lnTo>
                  <a:pt x="11555311" y="101600"/>
                </a:lnTo>
                <a:lnTo>
                  <a:pt x="11547996" y="101600"/>
                </a:lnTo>
                <a:lnTo>
                  <a:pt x="11537785" y="114300"/>
                </a:lnTo>
                <a:lnTo>
                  <a:pt x="11525682" y="114300"/>
                </a:lnTo>
                <a:lnTo>
                  <a:pt x="11524221" y="101600"/>
                </a:lnTo>
                <a:lnTo>
                  <a:pt x="11528971" y="101600"/>
                </a:lnTo>
                <a:lnTo>
                  <a:pt x="11517020" y="88900"/>
                </a:lnTo>
                <a:lnTo>
                  <a:pt x="11546142" y="88900"/>
                </a:lnTo>
                <a:lnTo>
                  <a:pt x="11555311" y="101600"/>
                </a:lnTo>
                <a:lnTo>
                  <a:pt x="11555311" y="0"/>
                </a:lnTo>
                <a:lnTo>
                  <a:pt x="11511229" y="0"/>
                </a:lnTo>
                <a:lnTo>
                  <a:pt x="11511229" y="88900"/>
                </a:lnTo>
                <a:lnTo>
                  <a:pt x="11511217" y="101600"/>
                </a:lnTo>
                <a:lnTo>
                  <a:pt x="11468405" y="101600"/>
                </a:lnTo>
                <a:lnTo>
                  <a:pt x="11474145" y="88900"/>
                </a:lnTo>
                <a:lnTo>
                  <a:pt x="11511229" y="88900"/>
                </a:lnTo>
                <a:lnTo>
                  <a:pt x="11511229" y="0"/>
                </a:lnTo>
                <a:lnTo>
                  <a:pt x="11461369" y="0"/>
                </a:lnTo>
                <a:lnTo>
                  <a:pt x="11461369" y="279400"/>
                </a:lnTo>
                <a:lnTo>
                  <a:pt x="11452136" y="279400"/>
                </a:lnTo>
                <a:lnTo>
                  <a:pt x="11453495" y="292100"/>
                </a:lnTo>
                <a:lnTo>
                  <a:pt x="11435893" y="292100"/>
                </a:lnTo>
                <a:lnTo>
                  <a:pt x="11435817" y="279400"/>
                </a:lnTo>
                <a:lnTo>
                  <a:pt x="11408448" y="279400"/>
                </a:lnTo>
                <a:lnTo>
                  <a:pt x="11411598" y="266700"/>
                </a:lnTo>
                <a:lnTo>
                  <a:pt x="11453647" y="266700"/>
                </a:lnTo>
                <a:lnTo>
                  <a:pt x="11461369" y="279400"/>
                </a:lnTo>
                <a:lnTo>
                  <a:pt x="11461369" y="0"/>
                </a:lnTo>
                <a:lnTo>
                  <a:pt x="11452479" y="0"/>
                </a:lnTo>
                <a:lnTo>
                  <a:pt x="11452479" y="114300"/>
                </a:lnTo>
                <a:lnTo>
                  <a:pt x="11430013" y="114300"/>
                </a:lnTo>
                <a:lnTo>
                  <a:pt x="11423244" y="101600"/>
                </a:lnTo>
                <a:lnTo>
                  <a:pt x="11414658" y="101600"/>
                </a:lnTo>
                <a:lnTo>
                  <a:pt x="11418710" y="88900"/>
                </a:lnTo>
                <a:lnTo>
                  <a:pt x="11426381" y="101600"/>
                </a:lnTo>
                <a:lnTo>
                  <a:pt x="11449456" y="101600"/>
                </a:lnTo>
                <a:lnTo>
                  <a:pt x="11452479" y="114300"/>
                </a:lnTo>
                <a:lnTo>
                  <a:pt x="11452479" y="0"/>
                </a:lnTo>
                <a:lnTo>
                  <a:pt x="11429225" y="0"/>
                </a:lnTo>
                <a:lnTo>
                  <a:pt x="11420996" y="12700"/>
                </a:lnTo>
                <a:lnTo>
                  <a:pt x="11419942" y="0"/>
                </a:lnTo>
                <a:lnTo>
                  <a:pt x="11409363" y="0"/>
                </a:lnTo>
                <a:lnTo>
                  <a:pt x="11409363" y="139700"/>
                </a:lnTo>
                <a:lnTo>
                  <a:pt x="11389779" y="139700"/>
                </a:lnTo>
                <a:lnTo>
                  <a:pt x="11389779" y="279400"/>
                </a:lnTo>
                <a:lnTo>
                  <a:pt x="11383366" y="292100"/>
                </a:lnTo>
                <a:lnTo>
                  <a:pt x="11376673" y="292100"/>
                </a:lnTo>
                <a:lnTo>
                  <a:pt x="11371593" y="279400"/>
                </a:lnTo>
                <a:lnTo>
                  <a:pt x="11359109" y="279400"/>
                </a:lnTo>
                <a:lnTo>
                  <a:pt x="11365636" y="266700"/>
                </a:lnTo>
                <a:lnTo>
                  <a:pt x="11385067" y="266700"/>
                </a:lnTo>
                <a:lnTo>
                  <a:pt x="11381219" y="279400"/>
                </a:lnTo>
                <a:lnTo>
                  <a:pt x="11389779" y="279400"/>
                </a:lnTo>
                <a:lnTo>
                  <a:pt x="11389779" y="139700"/>
                </a:lnTo>
                <a:lnTo>
                  <a:pt x="11383340" y="139700"/>
                </a:lnTo>
                <a:lnTo>
                  <a:pt x="11383112" y="127000"/>
                </a:lnTo>
                <a:lnTo>
                  <a:pt x="11399901" y="127000"/>
                </a:lnTo>
                <a:lnTo>
                  <a:pt x="11409363" y="139700"/>
                </a:lnTo>
                <a:lnTo>
                  <a:pt x="11409363" y="0"/>
                </a:lnTo>
                <a:lnTo>
                  <a:pt x="11392891" y="0"/>
                </a:lnTo>
                <a:lnTo>
                  <a:pt x="11378184" y="12700"/>
                </a:lnTo>
                <a:lnTo>
                  <a:pt x="11363439" y="12700"/>
                </a:lnTo>
                <a:lnTo>
                  <a:pt x="11348542" y="0"/>
                </a:lnTo>
                <a:lnTo>
                  <a:pt x="11339386" y="0"/>
                </a:lnTo>
                <a:lnTo>
                  <a:pt x="11345380" y="12700"/>
                </a:lnTo>
                <a:lnTo>
                  <a:pt x="11331397" y="12700"/>
                </a:lnTo>
                <a:lnTo>
                  <a:pt x="11331397" y="114300"/>
                </a:lnTo>
                <a:lnTo>
                  <a:pt x="11321707" y="114300"/>
                </a:lnTo>
                <a:lnTo>
                  <a:pt x="11321707" y="127000"/>
                </a:lnTo>
                <a:lnTo>
                  <a:pt x="11315141" y="127000"/>
                </a:lnTo>
                <a:lnTo>
                  <a:pt x="11315141" y="266700"/>
                </a:lnTo>
                <a:lnTo>
                  <a:pt x="11311623" y="279400"/>
                </a:lnTo>
                <a:lnTo>
                  <a:pt x="11303686" y="279400"/>
                </a:lnTo>
                <a:lnTo>
                  <a:pt x="11309655" y="266700"/>
                </a:lnTo>
                <a:lnTo>
                  <a:pt x="11315141" y="266700"/>
                </a:lnTo>
                <a:lnTo>
                  <a:pt x="11315141" y="127000"/>
                </a:lnTo>
                <a:lnTo>
                  <a:pt x="11300739" y="127000"/>
                </a:lnTo>
                <a:lnTo>
                  <a:pt x="11295101" y="114300"/>
                </a:lnTo>
                <a:lnTo>
                  <a:pt x="11286947" y="127000"/>
                </a:lnTo>
                <a:lnTo>
                  <a:pt x="11273523" y="127000"/>
                </a:lnTo>
                <a:lnTo>
                  <a:pt x="11265687" y="114300"/>
                </a:lnTo>
                <a:lnTo>
                  <a:pt x="11291037" y="114300"/>
                </a:lnTo>
                <a:lnTo>
                  <a:pt x="11283569" y="101600"/>
                </a:lnTo>
                <a:lnTo>
                  <a:pt x="11299749" y="101600"/>
                </a:lnTo>
                <a:lnTo>
                  <a:pt x="11298453" y="114300"/>
                </a:lnTo>
                <a:lnTo>
                  <a:pt x="11318964" y="114300"/>
                </a:lnTo>
                <a:lnTo>
                  <a:pt x="11321707" y="127000"/>
                </a:lnTo>
                <a:lnTo>
                  <a:pt x="11321707" y="114300"/>
                </a:lnTo>
                <a:lnTo>
                  <a:pt x="11319307" y="114300"/>
                </a:lnTo>
                <a:lnTo>
                  <a:pt x="11314773" y="101600"/>
                </a:lnTo>
                <a:lnTo>
                  <a:pt x="11331397" y="114300"/>
                </a:lnTo>
                <a:lnTo>
                  <a:pt x="11331397" y="12700"/>
                </a:lnTo>
                <a:lnTo>
                  <a:pt x="11330330" y="12700"/>
                </a:lnTo>
                <a:lnTo>
                  <a:pt x="11330330" y="63500"/>
                </a:lnTo>
                <a:lnTo>
                  <a:pt x="11297323" y="63500"/>
                </a:lnTo>
                <a:lnTo>
                  <a:pt x="11303508" y="50800"/>
                </a:lnTo>
                <a:lnTo>
                  <a:pt x="11316830" y="50800"/>
                </a:lnTo>
                <a:lnTo>
                  <a:pt x="11330330" y="63500"/>
                </a:lnTo>
                <a:lnTo>
                  <a:pt x="11330330" y="12700"/>
                </a:lnTo>
                <a:lnTo>
                  <a:pt x="11315141" y="12700"/>
                </a:lnTo>
                <a:lnTo>
                  <a:pt x="11327625" y="0"/>
                </a:lnTo>
                <a:lnTo>
                  <a:pt x="11252505" y="0"/>
                </a:lnTo>
                <a:lnTo>
                  <a:pt x="11252505" y="279400"/>
                </a:lnTo>
                <a:lnTo>
                  <a:pt x="11234191" y="279400"/>
                </a:lnTo>
                <a:lnTo>
                  <a:pt x="11243221" y="266700"/>
                </a:lnTo>
                <a:lnTo>
                  <a:pt x="11252505" y="279400"/>
                </a:lnTo>
                <a:lnTo>
                  <a:pt x="11252505" y="0"/>
                </a:lnTo>
                <a:lnTo>
                  <a:pt x="11235500" y="0"/>
                </a:lnTo>
                <a:lnTo>
                  <a:pt x="11235500" y="114300"/>
                </a:lnTo>
                <a:lnTo>
                  <a:pt x="11229416" y="127000"/>
                </a:lnTo>
                <a:lnTo>
                  <a:pt x="11225340" y="121729"/>
                </a:lnTo>
                <a:lnTo>
                  <a:pt x="11225340" y="279400"/>
                </a:lnTo>
                <a:lnTo>
                  <a:pt x="11200981" y="279400"/>
                </a:lnTo>
                <a:lnTo>
                  <a:pt x="11197958" y="266700"/>
                </a:lnTo>
                <a:lnTo>
                  <a:pt x="11216005" y="266700"/>
                </a:lnTo>
                <a:lnTo>
                  <a:pt x="11225340" y="279400"/>
                </a:lnTo>
                <a:lnTo>
                  <a:pt x="11225340" y="121729"/>
                </a:lnTo>
                <a:lnTo>
                  <a:pt x="11219612" y="114300"/>
                </a:lnTo>
                <a:lnTo>
                  <a:pt x="11235500" y="114300"/>
                </a:lnTo>
                <a:lnTo>
                  <a:pt x="11235500" y="0"/>
                </a:lnTo>
                <a:lnTo>
                  <a:pt x="11204067" y="0"/>
                </a:lnTo>
                <a:lnTo>
                  <a:pt x="11204067" y="114300"/>
                </a:lnTo>
                <a:lnTo>
                  <a:pt x="11191735" y="127000"/>
                </a:lnTo>
                <a:lnTo>
                  <a:pt x="11169790" y="127000"/>
                </a:lnTo>
                <a:lnTo>
                  <a:pt x="11174349" y="114300"/>
                </a:lnTo>
                <a:lnTo>
                  <a:pt x="11167643" y="114300"/>
                </a:lnTo>
                <a:lnTo>
                  <a:pt x="11186160" y="101600"/>
                </a:lnTo>
                <a:lnTo>
                  <a:pt x="11185322" y="114300"/>
                </a:lnTo>
                <a:lnTo>
                  <a:pt x="11204067" y="114300"/>
                </a:lnTo>
                <a:lnTo>
                  <a:pt x="11204067" y="0"/>
                </a:lnTo>
                <a:lnTo>
                  <a:pt x="11088967" y="0"/>
                </a:lnTo>
                <a:lnTo>
                  <a:pt x="11088967" y="152400"/>
                </a:lnTo>
                <a:lnTo>
                  <a:pt x="11083023" y="165100"/>
                </a:lnTo>
                <a:lnTo>
                  <a:pt x="11043488" y="165100"/>
                </a:lnTo>
                <a:lnTo>
                  <a:pt x="11049381" y="152400"/>
                </a:lnTo>
                <a:lnTo>
                  <a:pt x="11088967" y="152400"/>
                </a:lnTo>
                <a:lnTo>
                  <a:pt x="11088967" y="0"/>
                </a:lnTo>
                <a:lnTo>
                  <a:pt x="11074311" y="0"/>
                </a:lnTo>
                <a:lnTo>
                  <a:pt x="11074311" y="139700"/>
                </a:lnTo>
                <a:lnTo>
                  <a:pt x="11060811" y="139700"/>
                </a:lnTo>
                <a:lnTo>
                  <a:pt x="11073663" y="127000"/>
                </a:lnTo>
                <a:lnTo>
                  <a:pt x="11074311" y="139700"/>
                </a:lnTo>
                <a:lnTo>
                  <a:pt x="11074311" y="0"/>
                </a:lnTo>
                <a:lnTo>
                  <a:pt x="11050702" y="0"/>
                </a:lnTo>
                <a:lnTo>
                  <a:pt x="11050702" y="114300"/>
                </a:lnTo>
                <a:lnTo>
                  <a:pt x="11047794" y="127000"/>
                </a:lnTo>
                <a:lnTo>
                  <a:pt x="11039666" y="127000"/>
                </a:lnTo>
                <a:lnTo>
                  <a:pt x="11039666" y="266700"/>
                </a:lnTo>
                <a:lnTo>
                  <a:pt x="11037468" y="279400"/>
                </a:lnTo>
                <a:lnTo>
                  <a:pt x="11023752" y="279400"/>
                </a:lnTo>
                <a:lnTo>
                  <a:pt x="11017085" y="266700"/>
                </a:lnTo>
                <a:lnTo>
                  <a:pt x="11039666" y="266700"/>
                </a:lnTo>
                <a:lnTo>
                  <a:pt x="11039666" y="127000"/>
                </a:lnTo>
                <a:lnTo>
                  <a:pt x="11033163" y="127000"/>
                </a:lnTo>
                <a:lnTo>
                  <a:pt x="11041545" y="114300"/>
                </a:lnTo>
                <a:lnTo>
                  <a:pt x="11050702" y="114300"/>
                </a:lnTo>
                <a:lnTo>
                  <a:pt x="11050702" y="0"/>
                </a:lnTo>
                <a:lnTo>
                  <a:pt x="11009808" y="0"/>
                </a:lnTo>
                <a:lnTo>
                  <a:pt x="11009808" y="114300"/>
                </a:lnTo>
                <a:lnTo>
                  <a:pt x="11006582" y="127000"/>
                </a:lnTo>
                <a:lnTo>
                  <a:pt x="10991799" y="127000"/>
                </a:lnTo>
                <a:lnTo>
                  <a:pt x="10972851" y="114300"/>
                </a:lnTo>
                <a:lnTo>
                  <a:pt x="11009808" y="114300"/>
                </a:lnTo>
                <a:lnTo>
                  <a:pt x="11009808" y="0"/>
                </a:lnTo>
                <a:lnTo>
                  <a:pt x="10960151" y="0"/>
                </a:lnTo>
                <a:lnTo>
                  <a:pt x="10955871" y="12700"/>
                </a:lnTo>
                <a:lnTo>
                  <a:pt x="10947603" y="12700"/>
                </a:lnTo>
                <a:lnTo>
                  <a:pt x="10938535" y="0"/>
                </a:lnTo>
                <a:lnTo>
                  <a:pt x="10924299" y="0"/>
                </a:lnTo>
                <a:lnTo>
                  <a:pt x="10924299" y="114300"/>
                </a:lnTo>
                <a:lnTo>
                  <a:pt x="10917492" y="127000"/>
                </a:lnTo>
                <a:lnTo>
                  <a:pt x="10906430" y="127000"/>
                </a:lnTo>
                <a:lnTo>
                  <a:pt x="10924299" y="114300"/>
                </a:lnTo>
                <a:lnTo>
                  <a:pt x="10924299" y="0"/>
                </a:lnTo>
                <a:lnTo>
                  <a:pt x="10910265" y="0"/>
                </a:lnTo>
                <a:lnTo>
                  <a:pt x="10911269" y="12700"/>
                </a:lnTo>
                <a:lnTo>
                  <a:pt x="10888955" y="12700"/>
                </a:lnTo>
                <a:lnTo>
                  <a:pt x="10887812" y="25400"/>
                </a:lnTo>
                <a:lnTo>
                  <a:pt x="10862958" y="25400"/>
                </a:lnTo>
                <a:lnTo>
                  <a:pt x="10869219" y="12700"/>
                </a:lnTo>
                <a:lnTo>
                  <a:pt x="10866501" y="12700"/>
                </a:lnTo>
                <a:lnTo>
                  <a:pt x="10858170" y="0"/>
                </a:lnTo>
                <a:lnTo>
                  <a:pt x="10830852" y="0"/>
                </a:lnTo>
                <a:lnTo>
                  <a:pt x="10836656" y="12700"/>
                </a:lnTo>
                <a:lnTo>
                  <a:pt x="10841520" y="25400"/>
                </a:lnTo>
                <a:lnTo>
                  <a:pt x="10837304" y="25400"/>
                </a:lnTo>
                <a:lnTo>
                  <a:pt x="10837304" y="279400"/>
                </a:lnTo>
                <a:lnTo>
                  <a:pt x="10821607" y="292100"/>
                </a:lnTo>
                <a:lnTo>
                  <a:pt x="10805566" y="279400"/>
                </a:lnTo>
                <a:lnTo>
                  <a:pt x="10810075" y="279400"/>
                </a:lnTo>
                <a:lnTo>
                  <a:pt x="10816285" y="266700"/>
                </a:lnTo>
                <a:lnTo>
                  <a:pt x="10817682" y="279400"/>
                </a:lnTo>
                <a:lnTo>
                  <a:pt x="10837304" y="279400"/>
                </a:lnTo>
                <a:lnTo>
                  <a:pt x="10837304" y="25400"/>
                </a:lnTo>
                <a:lnTo>
                  <a:pt x="10832465" y="25400"/>
                </a:lnTo>
                <a:lnTo>
                  <a:pt x="10832465" y="50800"/>
                </a:lnTo>
                <a:lnTo>
                  <a:pt x="10809313" y="50800"/>
                </a:lnTo>
                <a:lnTo>
                  <a:pt x="10806557" y="38100"/>
                </a:lnTo>
                <a:lnTo>
                  <a:pt x="10827639" y="38100"/>
                </a:lnTo>
                <a:lnTo>
                  <a:pt x="10832465" y="50800"/>
                </a:lnTo>
                <a:lnTo>
                  <a:pt x="10832465" y="25400"/>
                </a:lnTo>
                <a:lnTo>
                  <a:pt x="10804017" y="25400"/>
                </a:lnTo>
                <a:lnTo>
                  <a:pt x="10811345" y="12700"/>
                </a:lnTo>
                <a:lnTo>
                  <a:pt x="10817238" y="12700"/>
                </a:lnTo>
                <a:lnTo>
                  <a:pt x="10815574" y="0"/>
                </a:lnTo>
                <a:lnTo>
                  <a:pt x="10803573" y="0"/>
                </a:lnTo>
                <a:lnTo>
                  <a:pt x="10803573" y="279400"/>
                </a:lnTo>
                <a:lnTo>
                  <a:pt x="10795216" y="279400"/>
                </a:lnTo>
                <a:lnTo>
                  <a:pt x="10796537" y="266700"/>
                </a:lnTo>
                <a:lnTo>
                  <a:pt x="10803573" y="279400"/>
                </a:lnTo>
                <a:lnTo>
                  <a:pt x="10803573" y="0"/>
                </a:lnTo>
                <a:lnTo>
                  <a:pt x="10791406" y="0"/>
                </a:lnTo>
                <a:lnTo>
                  <a:pt x="10791406" y="25400"/>
                </a:lnTo>
                <a:lnTo>
                  <a:pt x="10784142" y="38100"/>
                </a:lnTo>
                <a:lnTo>
                  <a:pt x="10776331" y="38100"/>
                </a:lnTo>
                <a:lnTo>
                  <a:pt x="10773321" y="33362"/>
                </a:lnTo>
                <a:lnTo>
                  <a:pt x="10773321" y="152400"/>
                </a:lnTo>
                <a:lnTo>
                  <a:pt x="10751896" y="152400"/>
                </a:lnTo>
                <a:lnTo>
                  <a:pt x="10765333" y="139700"/>
                </a:lnTo>
                <a:lnTo>
                  <a:pt x="10771340" y="139700"/>
                </a:lnTo>
                <a:lnTo>
                  <a:pt x="10773321" y="152400"/>
                </a:lnTo>
                <a:lnTo>
                  <a:pt x="10773321" y="33362"/>
                </a:lnTo>
                <a:lnTo>
                  <a:pt x="10768267" y="25400"/>
                </a:lnTo>
                <a:lnTo>
                  <a:pt x="10791406" y="25400"/>
                </a:lnTo>
                <a:lnTo>
                  <a:pt x="10791406" y="0"/>
                </a:lnTo>
                <a:lnTo>
                  <a:pt x="10737533" y="0"/>
                </a:lnTo>
                <a:lnTo>
                  <a:pt x="10737533" y="139700"/>
                </a:lnTo>
                <a:lnTo>
                  <a:pt x="10724388" y="139700"/>
                </a:lnTo>
                <a:lnTo>
                  <a:pt x="10715079" y="127000"/>
                </a:lnTo>
                <a:lnTo>
                  <a:pt x="10728058" y="127000"/>
                </a:lnTo>
                <a:lnTo>
                  <a:pt x="10737533" y="139700"/>
                </a:lnTo>
                <a:lnTo>
                  <a:pt x="10737533" y="0"/>
                </a:lnTo>
                <a:lnTo>
                  <a:pt x="10707002" y="0"/>
                </a:lnTo>
                <a:lnTo>
                  <a:pt x="10707027" y="12700"/>
                </a:lnTo>
                <a:lnTo>
                  <a:pt x="10694099" y="12700"/>
                </a:lnTo>
                <a:lnTo>
                  <a:pt x="10697312" y="0"/>
                </a:lnTo>
                <a:lnTo>
                  <a:pt x="10578503" y="0"/>
                </a:lnTo>
                <a:lnTo>
                  <a:pt x="10584866" y="12700"/>
                </a:lnTo>
                <a:lnTo>
                  <a:pt x="10563835" y="12700"/>
                </a:lnTo>
                <a:lnTo>
                  <a:pt x="10563835" y="127000"/>
                </a:lnTo>
                <a:lnTo>
                  <a:pt x="10551147" y="139700"/>
                </a:lnTo>
                <a:lnTo>
                  <a:pt x="10545712" y="139700"/>
                </a:lnTo>
                <a:lnTo>
                  <a:pt x="10538892" y="152400"/>
                </a:lnTo>
                <a:lnTo>
                  <a:pt x="10522725" y="140436"/>
                </a:lnTo>
                <a:lnTo>
                  <a:pt x="10522242" y="152400"/>
                </a:lnTo>
                <a:lnTo>
                  <a:pt x="10515981" y="152400"/>
                </a:lnTo>
                <a:lnTo>
                  <a:pt x="10511231" y="139700"/>
                </a:lnTo>
                <a:lnTo>
                  <a:pt x="10521721" y="139700"/>
                </a:lnTo>
                <a:lnTo>
                  <a:pt x="10522725" y="140436"/>
                </a:lnTo>
                <a:lnTo>
                  <a:pt x="10522750" y="139700"/>
                </a:lnTo>
                <a:lnTo>
                  <a:pt x="10522115" y="139700"/>
                </a:lnTo>
                <a:lnTo>
                  <a:pt x="10535095" y="127000"/>
                </a:lnTo>
                <a:lnTo>
                  <a:pt x="10563835" y="127000"/>
                </a:lnTo>
                <a:lnTo>
                  <a:pt x="10563835" y="12700"/>
                </a:lnTo>
                <a:lnTo>
                  <a:pt x="10546448" y="12700"/>
                </a:lnTo>
                <a:lnTo>
                  <a:pt x="10540340" y="25400"/>
                </a:lnTo>
                <a:lnTo>
                  <a:pt x="10531183" y="12700"/>
                </a:lnTo>
                <a:lnTo>
                  <a:pt x="10514114" y="12700"/>
                </a:lnTo>
                <a:lnTo>
                  <a:pt x="10501744" y="2247"/>
                </a:lnTo>
                <a:lnTo>
                  <a:pt x="10501744" y="12700"/>
                </a:lnTo>
                <a:lnTo>
                  <a:pt x="10500843" y="25400"/>
                </a:lnTo>
                <a:lnTo>
                  <a:pt x="10489070" y="12700"/>
                </a:lnTo>
                <a:lnTo>
                  <a:pt x="10501744" y="12700"/>
                </a:lnTo>
                <a:lnTo>
                  <a:pt x="10501744" y="2247"/>
                </a:lnTo>
                <a:lnTo>
                  <a:pt x="10499090" y="0"/>
                </a:lnTo>
                <a:lnTo>
                  <a:pt x="10483177" y="0"/>
                </a:lnTo>
                <a:lnTo>
                  <a:pt x="10483177" y="139700"/>
                </a:lnTo>
                <a:lnTo>
                  <a:pt x="10475976" y="139700"/>
                </a:lnTo>
                <a:lnTo>
                  <a:pt x="10479354" y="152400"/>
                </a:lnTo>
                <a:lnTo>
                  <a:pt x="10458844" y="152400"/>
                </a:lnTo>
                <a:lnTo>
                  <a:pt x="10464432" y="139700"/>
                </a:lnTo>
                <a:lnTo>
                  <a:pt x="10465486" y="139700"/>
                </a:lnTo>
                <a:lnTo>
                  <a:pt x="10478071" y="127000"/>
                </a:lnTo>
                <a:lnTo>
                  <a:pt x="10483177" y="139700"/>
                </a:lnTo>
                <a:lnTo>
                  <a:pt x="10483177" y="0"/>
                </a:lnTo>
                <a:lnTo>
                  <a:pt x="10474592" y="0"/>
                </a:lnTo>
                <a:lnTo>
                  <a:pt x="10476001" y="12700"/>
                </a:lnTo>
                <a:lnTo>
                  <a:pt x="10458120" y="12700"/>
                </a:lnTo>
                <a:lnTo>
                  <a:pt x="10466591" y="0"/>
                </a:lnTo>
                <a:lnTo>
                  <a:pt x="10454399" y="0"/>
                </a:lnTo>
                <a:lnTo>
                  <a:pt x="10454399" y="152400"/>
                </a:lnTo>
                <a:lnTo>
                  <a:pt x="10442626" y="152400"/>
                </a:lnTo>
                <a:lnTo>
                  <a:pt x="10446258" y="139700"/>
                </a:lnTo>
                <a:lnTo>
                  <a:pt x="10454399" y="152400"/>
                </a:lnTo>
                <a:lnTo>
                  <a:pt x="10454399" y="0"/>
                </a:lnTo>
                <a:lnTo>
                  <a:pt x="10436822" y="0"/>
                </a:lnTo>
                <a:lnTo>
                  <a:pt x="10436822" y="152400"/>
                </a:lnTo>
                <a:lnTo>
                  <a:pt x="10420515" y="152400"/>
                </a:lnTo>
                <a:lnTo>
                  <a:pt x="10412247" y="139700"/>
                </a:lnTo>
                <a:lnTo>
                  <a:pt x="10428364" y="139700"/>
                </a:lnTo>
                <a:lnTo>
                  <a:pt x="10436822" y="152400"/>
                </a:lnTo>
                <a:lnTo>
                  <a:pt x="10436822" y="0"/>
                </a:lnTo>
                <a:lnTo>
                  <a:pt x="10422217" y="0"/>
                </a:lnTo>
                <a:lnTo>
                  <a:pt x="10420744" y="12700"/>
                </a:lnTo>
                <a:lnTo>
                  <a:pt x="10398773" y="0"/>
                </a:lnTo>
                <a:lnTo>
                  <a:pt x="10359771" y="0"/>
                </a:lnTo>
                <a:lnTo>
                  <a:pt x="10359771" y="165100"/>
                </a:lnTo>
                <a:lnTo>
                  <a:pt x="10352595" y="177800"/>
                </a:lnTo>
                <a:lnTo>
                  <a:pt x="10345204" y="177800"/>
                </a:lnTo>
                <a:lnTo>
                  <a:pt x="10337660" y="165100"/>
                </a:lnTo>
                <a:lnTo>
                  <a:pt x="10359771" y="165100"/>
                </a:lnTo>
                <a:lnTo>
                  <a:pt x="10359771" y="0"/>
                </a:lnTo>
                <a:lnTo>
                  <a:pt x="10324605" y="0"/>
                </a:lnTo>
                <a:lnTo>
                  <a:pt x="10332974" y="12700"/>
                </a:lnTo>
                <a:lnTo>
                  <a:pt x="10317480" y="12700"/>
                </a:lnTo>
                <a:lnTo>
                  <a:pt x="10314153" y="0"/>
                </a:lnTo>
                <a:lnTo>
                  <a:pt x="10305110" y="0"/>
                </a:lnTo>
                <a:lnTo>
                  <a:pt x="10308895" y="12700"/>
                </a:lnTo>
                <a:lnTo>
                  <a:pt x="10286009" y="12700"/>
                </a:lnTo>
                <a:lnTo>
                  <a:pt x="10285070" y="0"/>
                </a:lnTo>
                <a:lnTo>
                  <a:pt x="10276726" y="0"/>
                </a:lnTo>
                <a:lnTo>
                  <a:pt x="10269004" y="12700"/>
                </a:lnTo>
                <a:lnTo>
                  <a:pt x="10273284" y="12700"/>
                </a:lnTo>
                <a:lnTo>
                  <a:pt x="10280879" y="12700"/>
                </a:lnTo>
                <a:lnTo>
                  <a:pt x="10280421" y="25400"/>
                </a:lnTo>
                <a:lnTo>
                  <a:pt x="10274224" y="25400"/>
                </a:lnTo>
                <a:lnTo>
                  <a:pt x="10273284" y="12700"/>
                </a:lnTo>
                <a:lnTo>
                  <a:pt x="10264343" y="25400"/>
                </a:lnTo>
                <a:lnTo>
                  <a:pt x="10252951" y="25400"/>
                </a:lnTo>
                <a:lnTo>
                  <a:pt x="10243426" y="12700"/>
                </a:lnTo>
                <a:lnTo>
                  <a:pt x="10269004" y="12700"/>
                </a:lnTo>
                <a:lnTo>
                  <a:pt x="10225189" y="0"/>
                </a:lnTo>
                <a:lnTo>
                  <a:pt x="10180587" y="11988"/>
                </a:lnTo>
                <a:lnTo>
                  <a:pt x="10180587" y="152400"/>
                </a:lnTo>
                <a:lnTo>
                  <a:pt x="10174402" y="165100"/>
                </a:lnTo>
                <a:lnTo>
                  <a:pt x="10159555" y="152400"/>
                </a:lnTo>
                <a:lnTo>
                  <a:pt x="10180587" y="152400"/>
                </a:lnTo>
                <a:lnTo>
                  <a:pt x="10180587" y="11988"/>
                </a:lnTo>
                <a:lnTo>
                  <a:pt x="10177920" y="12700"/>
                </a:lnTo>
                <a:lnTo>
                  <a:pt x="10141280" y="12700"/>
                </a:lnTo>
                <a:lnTo>
                  <a:pt x="10135387" y="25400"/>
                </a:lnTo>
                <a:lnTo>
                  <a:pt x="10023056" y="25400"/>
                </a:lnTo>
                <a:lnTo>
                  <a:pt x="10022700" y="12700"/>
                </a:lnTo>
                <a:lnTo>
                  <a:pt x="10028504" y="12700"/>
                </a:lnTo>
                <a:lnTo>
                  <a:pt x="10023119" y="0"/>
                </a:lnTo>
                <a:lnTo>
                  <a:pt x="9985273" y="0"/>
                </a:lnTo>
                <a:lnTo>
                  <a:pt x="9973945" y="12700"/>
                </a:lnTo>
                <a:lnTo>
                  <a:pt x="9948774" y="12700"/>
                </a:lnTo>
                <a:lnTo>
                  <a:pt x="9942741" y="25400"/>
                </a:lnTo>
                <a:lnTo>
                  <a:pt x="9932975" y="25400"/>
                </a:lnTo>
                <a:lnTo>
                  <a:pt x="9923932" y="12700"/>
                </a:lnTo>
                <a:lnTo>
                  <a:pt x="9930511" y="12700"/>
                </a:lnTo>
                <a:lnTo>
                  <a:pt x="9928822" y="0"/>
                </a:lnTo>
                <a:lnTo>
                  <a:pt x="9915665" y="0"/>
                </a:lnTo>
                <a:lnTo>
                  <a:pt x="9916490" y="12700"/>
                </a:lnTo>
                <a:lnTo>
                  <a:pt x="9898875" y="12700"/>
                </a:lnTo>
                <a:lnTo>
                  <a:pt x="9900958" y="25400"/>
                </a:lnTo>
                <a:lnTo>
                  <a:pt x="9854844" y="25400"/>
                </a:lnTo>
                <a:lnTo>
                  <a:pt x="9857676" y="12700"/>
                </a:lnTo>
                <a:lnTo>
                  <a:pt x="9871367" y="12700"/>
                </a:lnTo>
                <a:lnTo>
                  <a:pt x="9867582" y="0"/>
                </a:lnTo>
                <a:lnTo>
                  <a:pt x="9851352" y="0"/>
                </a:lnTo>
                <a:lnTo>
                  <a:pt x="9851352" y="25400"/>
                </a:lnTo>
                <a:lnTo>
                  <a:pt x="9798914" y="25400"/>
                </a:lnTo>
                <a:lnTo>
                  <a:pt x="9791916" y="12700"/>
                </a:lnTo>
                <a:lnTo>
                  <a:pt x="9838322" y="12700"/>
                </a:lnTo>
                <a:lnTo>
                  <a:pt x="9851352" y="25400"/>
                </a:lnTo>
                <a:lnTo>
                  <a:pt x="9851352" y="0"/>
                </a:lnTo>
                <a:lnTo>
                  <a:pt x="9732734" y="0"/>
                </a:lnTo>
                <a:lnTo>
                  <a:pt x="9746602" y="12700"/>
                </a:lnTo>
                <a:lnTo>
                  <a:pt x="9755632" y="25400"/>
                </a:lnTo>
                <a:lnTo>
                  <a:pt x="9742399" y="25400"/>
                </a:lnTo>
                <a:lnTo>
                  <a:pt x="9741878" y="24511"/>
                </a:lnTo>
                <a:lnTo>
                  <a:pt x="9741649" y="25400"/>
                </a:lnTo>
                <a:lnTo>
                  <a:pt x="9712909" y="25400"/>
                </a:lnTo>
                <a:lnTo>
                  <a:pt x="9720059" y="12700"/>
                </a:lnTo>
                <a:lnTo>
                  <a:pt x="9705734" y="12700"/>
                </a:lnTo>
                <a:lnTo>
                  <a:pt x="9712820" y="25400"/>
                </a:lnTo>
                <a:lnTo>
                  <a:pt x="9673209" y="25400"/>
                </a:lnTo>
                <a:lnTo>
                  <a:pt x="9672764" y="12700"/>
                </a:lnTo>
                <a:lnTo>
                  <a:pt x="9674733" y="12700"/>
                </a:lnTo>
                <a:lnTo>
                  <a:pt x="9675038" y="0"/>
                </a:lnTo>
                <a:lnTo>
                  <a:pt x="9642043" y="0"/>
                </a:lnTo>
                <a:lnTo>
                  <a:pt x="9641027" y="12700"/>
                </a:lnTo>
                <a:lnTo>
                  <a:pt x="9637636" y="25400"/>
                </a:lnTo>
                <a:lnTo>
                  <a:pt x="9622282" y="25400"/>
                </a:lnTo>
                <a:lnTo>
                  <a:pt x="9614497" y="12700"/>
                </a:lnTo>
                <a:lnTo>
                  <a:pt x="9628810" y="12700"/>
                </a:lnTo>
                <a:lnTo>
                  <a:pt x="9642043" y="0"/>
                </a:lnTo>
                <a:lnTo>
                  <a:pt x="9580423" y="0"/>
                </a:lnTo>
                <a:lnTo>
                  <a:pt x="9580423" y="12700"/>
                </a:lnTo>
                <a:lnTo>
                  <a:pt x="9579483" y="25400"/>
                </a:lnTo>
                <a:lnTo>
                  <a:pt x="9574149" y="25400"/>
                </a:lnTo>
                <a:lnTo>
                  <a:pt x="9569818" y="38100"/>
                </a:lnTo>
                <a:lnTo>
                  <a:pt x="9565627" y="38100"/>
                </a:lnTo>
                <a:lnTo>
                  <a:pt x="9562325" y="25400"/>
                </a:lnTo>
                <a:lnTo>
                  <a:pt x="9564967" y="25400"/>
                </a:lnTo>
                <a:lnTo>
                  <a:pt x="9573539" y="12700"/>
                </a:lnTo>
                <a:lnTo>
                  <a:pt x="9580423" y="12700"/>
                </a:lnTo>
                <a:lnTo>
                  <a:pt x="9580423" y="0"/>
                </a:lnTo>
                <a:lnTo>
                  <a:pt x="9546272" y="0"/>
                </a:lnTo>
                <a:lnTo>
                  <a:pt x="9555162" y="12700"/>
                </a:lnTo>
                <a:lnTo>
                  <a:pt x="9549028" y="12700"/>
                </a:lnTo>
                <a:lnTo>
                  <a:pt x="9552826" y="25400"/>
                </a:lnTo>
                <a:lnTo>
                  <a:pt x="9508503" y="25400"/>
                </a:lnTo>
                <a:lnTo>
                  <a:pt x="9504439" y="12700"/>
                </a:lnTo>
                <a:lnTo>
                  <a:pt x="9548241" y="12700"/>
                </a:lnTo>
                <a:lnTo>
                  <a:pt x="9546272" y="0"/>
                </a:lnTo>
                <a:lnTo>
                  <a:pt x="9482887" y="0"/>
                </a:lnTo>
                <a:lnTo>
                  <a:pt x="9485541" y="12700"/>
                </a:lnTo>
                <a:lnTo>
                  <a:pt x="9470530" y="12700"/>
                </a:lnTo>
                <a:lnTo>
                  <a:pt x="9476626" y="0"/>
                </a:lnTo>
                <a:lnTo>
                  <a:pt x="9468993" y="0"/>
                </a:lnTo>
                <a:lnTo>
                  <a:pt x="9467050" y="12700"/>
                </a:lnTo>
                <a:lnTo>
                  <a:pt x="9460192" y="12700"/>
                </a:lnTo>
                <a:lnTo>
                  <a:pt x="9466783" y="0"/>
                </a:lnTo>
                <a:lnTo>
                  <a:pt x="9437256" y="0"/>
                </a:lnTo>
                <a:lnTo>
                  <a:pt x="9428886" y="12700"/>
                </a:lnTo>
                <a:lnTo>
                  <a:pt x="9426308" y="0"/>
                </a:lnTo>
                <a:lnTo>
                  <a:pt x="9423362" y="0"/>
                </a:lnTo>
                <a:lnTo>
                  <a:pt x="9423362" y="12700"/>
                </a:lnTo>
                <a:lnTo>
                  <a:pt x="9394965" y="12700"/>
                </a:lnTo>
                <a:lnTo>
                  <a:pt x="9396501" y="0"/>
                </a:lnTo>
                <a:lnTo>
                  <a:pt x="9307512" y="0"/>
                </a:lnTo>
                <a:lnTo>
                  <a:pt x="9305353" y="12700"/>
                </a:lnTo>
                <a:lnTo>
                  <a:pt x="9310357" y="12700"/>
                </a:lnTo>
                <a:lnTo>
                  <a:pt x="9319831" y="25400"/>
                </a:lnTo>
                <a:lnTo>
                  <a:pt x="9290228" y="25400"/>
                </a:lnTo>
                <a:lnTo>
                  <a:pt x="9294711" y="38100"/>
                </a:lnTo>
                <a:lnTo>
                  <a:pt x="9278404" y="38100"/>
                </a:lnTo>
                <a:lnTo>
                  <a:pt x="9273032" y="25400"/>
                </a:lnTo>
                <a:lnTo>
                  <a:pt x="9287192" y="25400"/>
                </a:lnTo>
                <a:lnTo>
                  <a:pt x="9289834" y="12700"/>
                </a:lnTo>
                <a:lnTo>
                  <a:pt x="9305353" y="12700"/>
                </a:lnTo>
                <a:lnTo>
                  <a:pt x="9286811" y="0"/>
                </a:lnTo>
                <a:lnTo>
                  <a:pt x="9251607" y="0"/>
                </a:lnTo>
                <a:lnTo>
                  <a:pt x="9239377" y="12700"/>
                </a:lnTo>
                <a:lnTo>
                  <a:pt x="9239161" y="12700"/>
                </a:lnTo>
                <a:lnTo>
                  <a:pt x="9250401" y="25400"/>
                </a:lnTo>
                <a:lnTo>
                  <a:pt x="9271444" y="25400"/>
                </a:lnTo>
                <a:lnTo>
                  <a:pt x="9258478" y="38100"/>
                </a:lnTo>
                <a:lnTo>
                  <a:pt x="9231986" y="38100"/>
                </a:lnTo>
                <a:lnTo>
                  <a:pt x="9218333" y="25400"/>
                </a:lnTo>
                <a:lnTo>
                  <a:pt x="9225483" y="25400"/>
                </a:lnTo>
                <a:lnTo>
                  <a:pt x="9214447" y="12700"/>
                </a:lnTo>
                <a:lnTo>
                  <a:pt x="9205976" y="12700"/>
                </a:lnTo>
                <a:lnTo>
                  <a:pt x="9202852" y="0"/>
                </a:lnTo>
                <a:lnTo>
                  <a:pt x="9172245" y="0"/>
                </a:lnTo>
                <a:lnTo>
                  <a:pt x="9179217" y="12700"/>
                </a:lnTo>
                <a:lnTo>
                  <a:pt x="9195283" y="12700"/>
                </a:lnTo>
                <a:lnTo>
                  <a:pt x="9204795" y="25400"/>
                </a:lnTo>
                <a:lnTo>
                  <a:pt x="9160256" y="25400"/>
                </a:lnTo>
                <a:lnTo>
                  <a:pt x="9160256" y="38100"/>
                </a:lnTo>
                <a:lnTo>
                  <a:pt x="9149905" y="50800"/>
                </a:lnTo>
                <a:lnTo>
                  <a:pt x="9128290" y="50800"/>
                </a:lnTo>
                <a:lnTo>
                  <a:pt x="9117165" y="38100"/>
                </a:lnTo>
                <a:lnTo>
                  <a:pt x="9160256" y="38100"/>
                </a:lnTo>
                <a:lnTo>
                  <a:pt x="9160256" y="25400"/>
                </a:lnTo>
                <a:lnTo>
                  <a:pt x="9126868" y="25400"/>
                </a:lnTo>
                <a:lnTo>
                  <a:pt x="9111336" y="12700"/>
                </a:lnTo>
                <a:lnTo>
                  <a:pt x="9106522" y="25400"/>
                </a:lnTo>
                <a:lnTo>
                  <a:pt x="9057830" y="25400"/>
                </a:lnTo>
                <a:lnTo>
                  <a:pt x="9074709" y="12700"/>
                </a:lnTo>
                <a:lnTo>
                  <a:pt x="9032977" y="12700"/>
                </a:lnTo>
                <a:lnTo>
                  <a:pt x="9025204" y="7454"/>
                </a:lnTo>
                <a:lnTo>
                  <a:pt x="9025204" y="12700"/>
                </a:lnTo>
                <a:lnTo>
                  <a:pt x="9022042" y="25400"/>
                </a:lnTo>
                <a:lnTo>
                  <a:pt x="9015273" y="12700"/>
                </a:lnTo>
                <a:lnTo>
                  <a:pt x="9018968" y="25400"/>
                </a:lnTo>
                <a:lnTo>
                  <a:pt x="8999042" y="25400"/>
                </a:lnTo>
                <a:lnTo>
                  <a:pt x="9005024" y="12700"/>
                </a:lnTo>
                <a:lnTo>
                  <a:pt x="9015273" y="12700"/>
                </a:lnTo>
                <a:lnTo>
                  <a:pt x="9025204" y="12700"/>
                </a:lnTo>
                <a:lnTo>
                  <a:pt x="9025204" y="7454"/>
                </a:lnTo>
                <a:lnTo>
                  <a:pt x="9014168" y="0"/>
                </a:lnTo>
                <a:lnTo>
                  <a:pt x="8997455" y="0"/>
                </a:lnTo>
                <a:lnTo>
                  <a:pt x="9002624" y="12700"/>
                </a:lnTo>
                <a:lnTo>
                  <a:pt x="8974849" y="12700"/>
                </a:lnTo>
                <a:lnTo>
                  <a:pt x="8984170" y="0"/>
                </a:lnTo>
                <a:lnTo>
                  <a:pt x="8960256" y="12700"/>
                </a:lnTo>
                <a:lnTo>
                  <a:pt x="8939073" y="1511"/>
                </a:lnTo>
                <a:lnTo>
                  <a:pt x="8939073" y="12700"/>
                </a:lnTo>
                <a:lnTo>
                  <a:pt x="8938730" y="25400"/>
                </a:lnTo>
                <a:lnTo>
                  <a:pt x="8916454" y="25400"/>
                </a:lnTo>
                <a:lnTo>
                  <a:pt x="8920556" y="12700"/>
                </a:lnTo>
                <a:lnTo>
                  <a:pt x="8939073" y="12700"/>
                </a:lnTo>
                <a:lnTo>
                  <a:pt x="8939073" y="1511"/>
                </a:lnTo>
                <a:lnTo>
                  <a:pt x="8936215" y="0"/>
                </a:lnTo>
                <a:lnTo>
                  <a:pt x="8882367" y="0"/>
                </a:lnTo>
                <a:lnTo>
                  <a:pt x="8880831" y="12700"/>
                </a:lnTo>
                <a:lnTo>
                  <a:pt x="8848763" y="12700"/>
                </a:lnTo>
                <a:lnTo>
                  <a:pt x="8845194" y="0"/>
                </a:lnTo>
                <a:lnTo>
                  <a:pt x="8837816" y="12700"/>
                </a:lnTo>
                <a:lnTo>
                  <a:pt x="8830310" y="12700"/>
                </a:lnTo>
                <a:lnTo>
                  <a:pt x="8822855" y="0"/>
                </a:lnTo>
                <a:lnTo>
                  <a:pt x="8815616" y="12700"/>
                </a:lnTo>
                <a:lnTo>
                  <a:pt x="8804872" y="12700"/>
                </a:lnTo>
                <a:lnTo>
                  <a:pt x="8804618" y="0"/>
                </a:lnTo>
                <a:lnTo>
                  <a:pt x="8801748" y="0"/>
                </a:lnTo>
                <a:lnTo>
                  <a:pt x="8788286" y="12700"/>
                </a:lnTo>
                <a:lnTo>
                  <a:pt x="8774163" y="12700"/>
                </a:lnTo>
                <a:lnTo>
                  <a:pt x="8759838" y="0"/>
                </a:lnTo>
                <a:lnTo>
                  <a:pt x="8745791" y="0"/>
                </a:lnTo>
                <a:lnTo>
                  <a:pt x="8743582" y="12700"/>
                </a:lnTo>
                <a:lnTo>
                  <a:pt x="8638578" y="12700"/>
                </a:lnTo>
                <a:lnTo>
                  <a:pt x="8599183" y="25400"/>
                </a:lnTo>
                <a:lnTo>
                  <a:pt x="8598662" y="25400"/>
                </a:lnTo>
                <a:lnTo>
                  <a:pt x="8598878" y="12700"/>
                </a:lnTo>
                <a:lnTo>
                  <a:pt x="8587994" y="12700"/>
                </a:lnTo>
                <a:lnTo>
                  <a:pt x="8588578" y="25400"/>
                </a:lnTo>
                <a:lnTo>
                  <a:pt x="8579929" y="25400"/>
                </a:lnTo>
                <a:lnTo>
                  <a:pt x="8575142" y="12700"/>
                </a:lnTo>
                <a:lnTo>
                  <a:pt x="8571116" y="25400"/>
                </a:lnTo>
                <a:lnTo>
                  <a:pt x="8525078" y="25400"/>
                </a:lnTo>
                <a:lnTo>
                  <a:pt x="8524824" y="12700"/>
                </a:lnTo>
                <a:lnTo>
                  <a:pt x="8452256" y="12700"/>
                </a:lnTo>
                <a:lnTo>
                  <a:pt x="8456828" y="25400"/>
                </a:lnTo>
                <a:lnTo>
                  <a:pt x="8445208" y="25400"/>
                </a:lnTo>
                <a:lnTo>
                  <a:pt x="8450301" y="12700"/>
                </a:lnTo>
                <a:lnTo>
                  <a:pt x="8410537" y="12700"/>
                </a:lnTo>
                <a:lnTo>
                  <a:pt x="8402802" y="25400"/>
                </a:lnTo>
                <a:lnTo>
                  <a:pt x="8383778" y="25400"/>
                </a:lnTo>
                <a:lnTo>
                  <a:pt x="8387816" y="12700"/>
                </a:lnTo>
                <a:lnTo>
                  <a:pt x="8373643" y="12700"/>
                </a:lnTo>
                <a:lnTo>
                  <a:pt x="8366709" y="25400"/>
                </a:lnTo>
                <a:lnTo>
                  <a:pt x="8361870" y="12700"/>
                </a:lnTo>
                <a:lnTo>
                  <a:pt x="8344954" y="12700"/>
                </a:lnTo>
                <a:lnTo>
                  <a:pt x="8340268" y="25400"/>
                </a:lnTo>
                <a:lnTo>
                  <a:pt x="8320659" y="12700"/>
                </a:lnTo>
                <a:lnTo>
                  <a:pt x="8282521" y="12700"/>
                </a:lnTo>
                <a:lnTo>
                  <a:pt x="8263623" y="25400"/>
                </a:lnTo>
                <a:lnTo>
                  <a:pt x="8254886" y="12700"/>
                </a:lnTo>
                <a:lnTo>
                  <a:pt x="8227009" y="12700"/>
                </a:lnTo>
                <a:lnTo>
                  <a:pt x="8220951" y="25400"/>
                </a:lnTo>
                <a:lnTo>
                  <a:pt x="8200504" y="12700"/>
                </a:lnTo>
                <a:lnTo>
                  <a:pt x="8160296" y="12700"/>
                </a:lnTo>
                <a:lnTo>
                  <a:pt x="8145716" y="0"/>
                </a:lnTo>
                <a:lnTo>
                  <a:pt x="8138541" y="12700"/>
                </a:lnTo>
                <a:lnTo>
                  <a:pt x="8130997" y="12700"/>
                </a:lnTo>
                <a:lnTo>
                  <a:pt x="8123326" y="0"/>
                </a:lnTo>
                <a:lnTo>
                  <a:pt x="8115782" y="0"/>
                </a:lnTo>
                <a:lnTo>
                  <a:pt x="8112176" y="12700"/>
                </a:lnTo>
                <a:lnTo>
                  <a:pt x="8055813" y="12700"/>
                </a:lnTo>
                <a:lnTo>
                  <a:pt x="8032915" y="0"/>
                </a:lnTo>
                <a:lnTo>
                  <a:pt x="8034388" y="12700"/>
                </a:lnTo>
                <a:lnTo>
                  <a:pt x="8050428" y="12700"/>
                </a:lnTo>
                <a:lnTo>
                  <a:pt x="8043329" y="25400"/>
                </a:lnTo>
                <a:lnTo>
                  <a:pt x="8015211" y="25400"/>
                </a:lnTo>
                <a:lnTo>
                  <a:pt x="8016265" y="12700"/>
                </a:lnTo>
                <a:lnTo>
                  <a:pt x="8009052" y="12700"/>
                </a:lnTo>
                <a:lnTo>
                  <a:pt x="8008569" y="25400"/>
                </a:lnTo>
                <a:lnTo>
                  <a:pt x="7984287" y="25400"/>
                </a:lnTo>
                <a:lnTo>
                  <a:pt x="7984236" y="38100"/>
                </a:lnTo>
                <a:lnTo>
                  <a:pt x="7978953" y="38100"/>
                </a:lnTo>
                <a:lnTo>
                  <a:pt x="7975016" y="25400"/>
                </a:lnTo>
                <a:lnTo>
                  <a:pt x="7970875" y="25400"/>
                </a:lnTo>
                <a:lnTo>
                  <a:pt x="7964945" y="12700"/>
                </a:lnTo>
                <a:lnTo>
                  <a:pt x="7957325" y="25400"/>
                </a:lnTo>
                <a:lnTo>
                  <a:pt x="7935620" y="25400"/>
                </a:lnTo>
                <a:lnTo>
                  <a:pt x="7943558" y="12700"/>
                </a:lnTo>
                <a:lnTo>
                  <a:pt x="7921206" y="12700"/>
                </a:lnTo>
                <a:lnTo>
                  <a:pt x="7908163" y="25400"/>
                </a:lnTo>
                <a:lnTo>
                  <a:pt x="7888706" y="12700"/>
                </a:lnTo>
                <a:lnTo>
                  <a:pt x="7871942" y="12700"/>
                </a:lnTo>
                <a:lnTo>
                  <a:pt x="7876019" y="25400"/>
                </a:lnTo>
                <a:lnTo>
                  <a:pt x="7865796" y="25400"/>
                </a:lnTo>
                <a:lnTo>
                  <a:pt x="7858620" y="38100"/>
                </a:lnTo>
                <a:lnTo>
                  <a:pt x="7850302" y="25400"/>
                </a:lnTo>
                <a:lnTo>
                  <a:pt x="7747152" y="25400"/>
                </a:lnTo>
                <a:lnTo>
                  <a:pt x="7747025" y="38100"/>
                </a:lnTo>
                <a:lnTo>
                  <a:pt x="7729042" y="38100"/>
                </a:lnTo>
                <a:lnTo>
                  <a:pt x="7738707" y="25400"/>
                </a:lnTo>
                <a:lnTo>
                  <a:pt x="7726337" y="25400"/>
                </a:lnTo>
                <a:lnTo>
                  <a:pt x="7718031" y="38100"/>
                </a:lnTo>
                <a:lnTo>
                  <a:pt x="7706614" y="25400"/>
                </a:lnTo>
                <a:lnTo>
                  <a:pt x="7685138" y="25400"/>
                </a:lnTo>
                <a:lnTo>
                  <a:pt x="7693050" y="38100"/>
                </a:lnTo>
                <a:lnTo>
                  <a:pt x="7639329" y="38100"/>
                </a:lnTo>
                <a:lnTo>
                  <a:pt x="7630706" y="25400"/>
                </a:lnTo>
                <a:lnTo>
                  <a:pt x="7589291" y="25400"/>
                </a:lnTo>
                <a:lnTo>
                  <a:pt x="7589291" y="38100"/>
                </a:lnTo>
                <a:lnTo>
                  <a:pt x="7580096" y="50800"/>
                </a:lnTo>
                <a:lnTo>
                  <a:pt x="7570025" y="38100"/>
                </a:lnTo>
                <a:lnTo>
                  <a:pt x="7589291" y="38100"/>
                </a:lnTo>
                <a:lnTo>
                  <a:pt x="7589291" y="25400"/>
                </a:lnTo>
                <a:lnTo>
                  <a:pt x="7564539" y="25400"/>
                </a:lnTo>
                <a:lnTo>
                  <a:pt x="7569403" y="38100"/>
                </a:lnTo>
                <a:lnTo>
                  <a:pt x="7551572" y="38100"/>
                </a:lnTo>
                <a:lnTo>
                  <a:pt x="7558087" y="25400"/>
                </a:lnTo>
                <a:lnTo>
                  <a:pt x="7510691" y="25400"/>
                </a:lnTo>
                <a:lnTo>
                  <a:pt x="7509802" y="38100"/>
                </a:lnTo>
                <a:lnTo>
                  <a:pt x="7498270" y="38100"/>
                </a:lnTo>
                <a:lnTo>
                  <a:pt x="7499629" y="25400"/>
                </a:lnTo>
                <a:lnTo>
                  <a:pt x="7443089" y="25400"/>
                </a:lnTo>
                <a:lnTo>
                  <a:pt x="7441946" y="38100"/>
                </a:lnTo>
                <a:lnTo>
                  <a:pt x="7400544" y="38100"/>
                </a:lnTo>
                <a:lnTo>
                  <a:pt x="7391133" y="25400"/>
                </a:lnTo>
                <a:lnTo>
                  <a:pt x="7344130" y="25400"/>
                </a:lnTo>
                <a:lnTo>
                  <a:pt x="7342175" y="38100"/>
                </a:lnTo>
                <a:lnTo>
                  <a:pt x="7301293" y="38100"/>
                </a:lnTo>
                <a:lnTo>
                  <a:pt x="7295007" y="25400"/>
                </a:lnTo>
                <a:lnTo>
                  <a:pt x="7288225" y="25400"/>
                </a:lnTo>
                <a:lnTo>
                  <a:pt x="7292619" y="38100"/>
                </a:lnTo>
                <a:lnTo>
                  <a:pt x="7251928" y="38100"/>
                </a:lnTo>
                <a:lnTo>
                  <a:pt x="7254748" y="25400"/>
                </a:lnTo>
                <a:lnTo>
                  <a:pt x="7228827" y="25400"/>
                </a:lnTo>
                <a:lnTo>
                  <a:pt x="7233717" y="38100"/>
                </a:lnTo>
                <a:lnTo>
                  <a:pt x="7223569" y="38100"/>
                </a:lnTo>
                <a:lnTo>
                  <a:pt x="7228827" y="25400"/>
                </a:lnTo>
                <a:lnTo>
                  <a:pt x="7180681" y="25400"/>
                </a:lnTo>
                <a:lnTo>
                  <a:pt x="7178891" y="38100"/>
                </a:lnTo>
                <a:lnTo>
                  <a:pt x="7179043" y="38100"/>
                </a:lnTo>
                <a:lnTo>
                  <a:pt x="7165289" y="50800"/>
                </a:lnTo>
                <a:lnTo>
                  <a:pt x="7153249" y="38100"/>
                </a:lnTo>
                <a:lnTo>
                  <a:pt x="7172287" y="38100"/>
                </a:lnTo>
                <a:lnTo>
                  <a:pt x="7156907" y="25400"/>
                </a:lnTo>
                <a:lnTo>
                  <a:pt x="7129500" y="25400"/>
                </a:lnTo>
                <a:lnTo>
                  <a:pt x="7129500" y="50800"/>
                </a:lnTo>
                <a:lnTo>
                  <a:pt x="7116800" y="50800"/>
                </a:lnTo>
                <a:lnTo>
                  <a:pt x="7108850" y="38100"/>
                </a:lnTo>
                <a:lnTo>
                  <a:pt x="7129335" y="38100"/>
                </a:lnTo>
                <a:lnTo>
                  <a:pt x="7129500" y="50800"/>
                </a:lnTo>
                <a:lnTo>
                  <a:pt x="7129500" y="25400"/>
                </a:lnTo>
                <a:lnTo>
                  <a:pt x="7084403" y="25400"/>
                </a:lnTo>
                <a:lnTo>
                  <a:pt x="7084403" y="50800"/>
                </a:lnTo>
                <a:lnTo>
                  <a:pt x="7061378" y="50800"/>
                </a:lnTo>
                <a:lnTo>
                  <a:pt x="7063473" y="38100"/>
                </a:lnTo>
                <a:lnTo>
                  <a:pt x="7073633" y="38100"/>
                </a:lnTo>
                <a:lnTo>
                  <a:pt x="7084403" y="50800"/>
                </a:lnTo>
                <a:lnTo>
                  <a:pt x="7084403" y="25400"/>
                </a:lnTo>
                <a:lnTo>
                  <a:pt x="7077773" y="25400"/>
                </a:lnTo>
                <a:lnTo>
                  <a:pt x="7075525" y="38100"/>
                </a:lnTo>
                <a:lnTo>
                  <a:pt x="7062978" y="25400"/>
                </a:lnTo>
                <a:lnTo>
                  <a:pt x="6998563" y="25400"/>
                </a:lnTo>
                <a:lnTo>
                  <a:pt x="7006463" y="38100"/>
                </a:lnTo>
                <a:lnTo>
                  <a:pt x="7041223" y="38100"/>
                </a:lnTo>
                <a:lnTo>
                  <a:pt x="7044499" y="50800"/>
                </a:lnTo>
                <a:lnTo>
                  <a:pt x="7018604" y="50800"/>
                </a:lnTo>
                <a:lnTo>
                  <a:pt x="7004037" y="38100"/>
                </a:lnTo>
                <a:lnTo>
                  <a:pt x="6970877" y="38100"/>
                </a:lnTo>
                <a:lnTo>
                  <a:pt x="6955269" y="25400"/>
                </a:lnTo>
                <a:lnTo>
                  <a:pt x="6955079" y="38100"/>
                </a:lnTo>
                <a:lnTo>
                  <a:pt x="6962051" y="38100"/>
                </a:lnTo>
                <a:lnTo>
                  <a:pt x="6961073" y="50800"/>
                </a:lnTo>
                <a:lnTo>
                  <a:pt x="6856031" y="50800"/>
                </a:lnTo>
                <a:lnTo>
                  <a:pt x="6844690" y="38100"/>
                </a:lnTo>
                <a:lnTo>
                  <a:pt x="6830669" y="38100"/>
                </a:lnTo>
                <a:lnTo>
                  <a:pt x="6839509" y="50800"/>
                </a:lnTo>
                <a:lnTo>
                  <a:pt x="6777685" y="50800"/>
                </a:lnTo>
                <a:lnTo>
                  <a:pt x="6759753" y="38100"/>
                </a:lnTo>
                <a:lnTo>
                  <a:pt x="6754711" y="38100"/>
                </a:lnTo>
                <a:lnTo>
                  <a:pt x="6746265" y="50800"/>
                </a:lnTo>
                <a:lnTo>
                  <a:pt x="6724751" y="50800"/>
                </a:lnTo>
                <a:lnTo>
                  <a:pt x="6717081" y="38100"/>
                </a:lnTo>
                <a:lnTo>
                  <a:pt x="6707860" y="38100"/>
                </a:lnTo>
                <a:lnTo>
                  <a:pt x="6717589" y="50800"/>
                </a:lnTo>
                <a:lnTo>
                  <a:pt x="6680873" y="50800"/>
                </a:lnTo>
                <a:lnTo>
                  <a:pt x="6689598" y="38100"/>
                </a:lnTo>
                <a:lnTo>
                  <a:pt x="6674332" y="38100"/>
                </a:lnTo>
                <a:lnTo>
                  <a:pt x="6664211" y="25400"/>
                </a:lnTo>
                <a:lnTo>
                  <a:pt x="6658229" y="38100"/>
                </a:lnTo>
                <a:lnTo>
                  <a:pt x="6670776" y="38100"/>
                </a:lnTo>
                <a:lnTo>
                  <a:pt x="6667220" y="50800"/>
                </a:lnTo>
                <a:lnTo>
                  <a:pt x="6661061" y="50800"/>
                </a:lnTo>
                <a:lnTo>
                  <a:pt x="6657353" y="38100"/>
                </a:lnTo>
                <a:lnTo>
                  <a:pt x="6641427" y="38100"/>
                </a:lnTo>
                <a:lnTo>
                  <a:pt x="6620205" y="50800"/>
                </a:lnTo>
                <a:lnTo>
                  <a:pt x="6600965" y="50800"/>
                </a:lnTo>
                <a:lnTo>
                  <a:pt x="6606324" y="38100"/>
                </a:lnTo>
                <a:lnTo>
                  <a:pt x="6596024" y="38100"/>
                </a:lnTo>
                <a:lnTo>
                  <a:pt x="6595186" y="50800"/>
                </a:lnTo>
                <a:lnTo>
                  <a:pt x="6576911" y="50800"/>
                </a:lnTo>
                <a:lnTo>
                  <a:pt x="6568237" y="38100"/>
                </a:lnTo>
                <a:lnTo>
                  <a:pt x="6561036" y="38100"/>
                </a:lnTo>
                <a:lnTo>
                  <a:pt x="6551041" y="50800"/>
                </a:lnTo>
                <a:lnTo>
                  <a:pt x="6544526" y="38100"/>
                </a:lnTo>
                <a:lnTo>
                  <a:pt x="6538023" y="38100"/>
                </a:lnTo>
                <a:lnTo>
                  <a:pt x="6534124" y="50800"/>
                </a:lnTo>
                <a:lnTo>
                  <a:pt x="6521767" y="38100"/>
                </a:lnTo>
                <a:lnTo>
                  <a:pt x="6498234" y="38100"/>
                </a:lnTo>
                <a:lnTo>
                  <a:pt x="6487236" y="50800"/>
                </a:lnTo>
                <a:lnTo>
                  <a:pt x="6481991" y="38100"/>
                </a:lnTo>
                <a:lnTo>
                  <a:pt x="6335585" y="38100"/>
                </a:lnTo>
                <a:lnTo>
                  <a:pt x="6292735" y="50800"/>
                </a:lnTo>
                <a:lnTo>
                  <a:pt x="6296037" y="38100"/>
                </a:lnTo>
                <a:lnTo>
                  <a:pt x="6268656" y="38100"/>
                </a:lnTo>
                <a:lnTo>
                  <a:pt x="6271996" y="50800"/>
                </a:lnTo>
                <a:lnTo>
                  <a:pt x="6174752" y="50800"/>
                </a:lnTo>
                <a:lnTo>
                  <a:pt x="6181941" y="38100"/>
                </a:lnTo>
                <a:lnTo>
                  <a:pt x="6151600" y="38100"/>
                </a:lnTo>
                <a:lnTo>
                  <a:pt x="6151765" y="50800"/>
                </a:lnTo>
                <a:lnTo>
                  <a:pt x="6111887" y="38100"/>
                </a:lnTo>
                <a:lnTo>
                  <a:pt x="6095517" y="38100"/>
                </a:lnTo>
                <a:lnTo>
                  <a:pt x="6108179" y="50800"/>
                </a:lnTo>
                <a:lnTo>
                  <a:pt x="6085573" y="50800"/>
                </a:lnTo>
                <a:lnTo>
                  <a:pt x="6095517" y="38100"/>
                </a:lnTo>
                <a:lnTo>
                  <a:pt x="6078258" y="38100"/>
                </a:lnTo>
                <a:lnTo>
                  <a:pt x="6078258" y="50800"/>
                </a:lnTo>
                <a:lnTo>
                  <a:pt x="6040374" y="50800"/>
                </a:lnTo>
                <a:lnTo>
                  <a:pt x="6052439" y="38100"/>
                </a:lnTo>
                <a:lnTo>
                  <a:pt x="6065088" y="38100"/>
                </a:lnTo>
                <a:lnTo>
                  <a:pt x="6078258" y="50800"/>
                </a:lnTo>
                <a:lnTo>
                  <a:pt x="6078258" y="38100"/>
                </a:lnTo>
                <a:lnTo>
                  <a:pt x="6065418" y="38100"/>
                </a:lnTo>
                <a:lnTo>
                  <a:pt x="6027610" y="27635"/>
                </a:lnTo>
                <a:lnTo>
                  <a:pt x="6027610" y="38100"/>
                </a:lnTo>
                <a:lnTo>
                  <a:pt x="6018682" y="50800"/>
                </a:lnTo>
                <a:lnTo>
                  <a:pt x="6004064" y="38100"/>
                </a:lnTo>
                <a:lnTo>
                  <a:pt x="6027610" y="38100"/>
                </a:lnTo>
                <a:lnTo>
                  <a:pt x="6027610" y="27635"/>
                </a:lnTo>
                <a:lnTo>
                  <a:pt x="6019546" y="25400"/>
                </a:lnTo>
                <a:lnTo>
                  <a:pt x="5981471" y="38100"/>
                </a:lnTo>
                <a:lnTo>
                  <a:pt x="5992673" y="38100"/>
                </a:lnTo>
                <a:lnTo>
                  <a:pt x="5994476" y="50800"/>
                </a:lnTo>
                <a:lnTo>
                  <a:pt x="5947054" y="50800"/>
                </a:lnTo>
                <a:lnTo>
                  <a:pt x="5920537" y="38100"/>
                </a:lnTo>
                <a:lnTo>
                  <a:pt x="5900852" y="38100"/>
                </a:lnTo>
                <a:lnTo>
                  <a:pt x="5912840" y="50800"/>
                </a:lnTo>
                <a:lnTo>
                  <a:pt x="5890196" y="50800"/>
                </a:lnTo>
                <a:lnTo>
                  <a:pt x="5896038" y="38100"/>
                </a:lnTo>
                <a:lnTo>
                  <a:pt x="5886158" y="38100"/>
                </a:lnTo>
                <a:lnTo>
                  <a:pt x="5886170" y="50800"/>
                </a:lnTo>
                <a:lnTo>
                  <a:pt x="5826569" y="50800"/>
                </a:lnTo>
                <a:lnTo>
                  <a:pt x="5792000" y="38100"/>
                </a:lnTo>
                <a:lnTo>
                  <a:pt x="5756834" y="38100"/>
                </a:lnTo>
                <a:lnTo>
                  <a:pt x="5720245" y="25400"/>
                </a:lnTo>
                <a:lnTo>
                  <a:pt x="5711850" y="25400"/>
                </a:lnTo>
                <a:lnTo>
                  <a:pt x="5717667" y="38100"/>
                </a:lnTo>
                <a:lnTo>
                  <a:pt x="5682399" y="38100"/>
                </a:lnTo>
                <a:lnTo>
                  <a:pt x="5684164" y="25400"/>
                </a:lnTo>
                <a:lnTo>
                  <a:pt x="5644693" y="25400"/>
                </a:lnTo>
                <a:lnTo>
                  <a:pt x="5654472" y="38100"/>
                </a:lnTo>
                <a:lnTo>
                  <a:pt x="5657621" y="38100"/>
                </a:lnTo>
                <a:lnTo>
                  <a:pt x="5643575" y="50800"/>
                </a:lnTo>
                <a:lnTo>
                  <a:pt x="5628513" y="38100"/>
                </a:lnTo>
                <a:lnTo>
                  <a:pt x="5538051" y="38100"/>
                </a:lnTo>
                <a:lnTo>
                  <a:pt x="5533187" y="50800"/>
                </a:lnTo>
                <a:lnTo>
                  <a:pt x="5525833" y="38100"/>
                </a:lnTo>
                <a:lnTo>
                  <a:pt x="5490121" y="38100"/>
                </a:lnTo>
                <a:lnTo>
                  <a:pt x="5481180" y="25400"/>
                </a:lnTo>
                <a:lnTo>
                  <a:pt x="5454129" y="25400"/>
                </a:lnTo>
                <a:lnTo>
                  <a:pt x="5436362" y="38100"/>
                </a:lnTo>
                <a:lnTo>
                  <a:pt x="5435397" y="37350"/>
                </a:lnTo>
                <a:lnTo>
                  <a:pt x="5435397" y="63500"/>
                </a:lnTo>
                <a:lnTo>
                  <a:pt x="5411343" y="63500"/>
                </a:lnTo>
                <a:lnTo>
                  <a:pt x="5399849" y="50800"/>
                </a:lnTo>
                <a:lnTo>
                  <a:pt x="5424271" y="50800"/>
                </a:lnTo>
                <a:lnTo>
                  <a:pt x="5435397" y="63500"/>
                </a:lnTo>
                <a:lnTo>
                  <a:pt x="5435397" y="37350"/>
                </a:lnTo>
                <a:lnTo>
                  <a:pt x="5420182" y="25400"/>
                </a:lnTo>
                <a:lnTo>
                  <a:pt x="5403875" y="25400"/>
                </a:lnTo>
                <a:lnTo>
                  <a:pt x="5385676" y="38100"/>
                </a:lnTo>
                <a:lnTo>
                  <a:pt x="5366817" y="38100"/>
                </a:lnTo>
                <a:lnTo>
                  <a:pt x="5374297" y="50800"/>
                </a:lnTo>
                <a:lnTo>
                  <a:pt x="5361483" y="50800"/>
                </a:lnTo>
                <a:lnTo>
                  <a:pt x="5346230" y="38100"/>
                </a:lnTo>
                <a:lnTo>
                  <a:pt x="5326075" y="25400"/>
                </a:lnTo>
                <a:lnTo>
                  <a:pt x="5296268" y="25400"/>
                </a:lnTo>
                <a:lnTo>
                  <a:pt x="5311064" y="38100"/>
                </a:lnTo>
                <a:lnTo>
                  <a:pt x="5325364" y="38100"/>
                </a:lnTo>
                <a:lnTo>
                  <a:pt x="5341417" y="50800"/>
                </a:lnTo>
                <a:lnTo>
                  <a:pt x="5291163" y="50800"/>
                </a:lnTo>
                <a:lnTo>
                  <a:pt x="5268392" y="38100"/>
                </a:lnTo>
                <a:lnTo>
                  <a:pt x="5254358" y="38100"/>
                </a:lnTo>
                <a:lnTo>
                  <a:pt x="5181536" y="38100"/>
                </a:lnTo>
                <a:lnTo>
                  <a:pt x="5157381" y="25400"/>
                </a:lnTo>
                <a:lnTo>
                  <a:pt x="5168138" y="25400"/>
                </a:lnTo>
                <a:lnTo>
                  <a:pt x="5151526" y="12700"/>
                </a:lnTo>
                <a:lnTo>
                  <a:pt x="5139156" y="12700"/>
                </a:lnTo>
                <a:lnTo>
                  <a:pt x="5139156" y="25400"/>
                </a:lnTo>
                <a:lnTo>
                  <a:pt x="5138953" y="38100"/>
                </a:lnTo>
                <a:lnTo>
                  <a:pt x="5131308" y="38100"/>
                </a:lnTo>
                <a:lnTo>
                  <a:pt x="5129263" y="25400"/>
                </a:lnTo>
                <a:lnTo>
                  <a:pt x="5139156" y="25400"/>
                </a:lnTo>
                <a:lnTo>
                  <a:pt x="5139156" y="12700"/>
                </a:lnTo>
                <a:lnTo>
                  <a:pt x="5126558" y="12700"/>
                </a:lnTo>
                <a:lnTo>
                  <a:pt x="5118735" y="0"/>
                </a:lnTo>
                <a:lnTo>
                  <a:pt x="5114937" y="0"/>
                </a:lnTo>
                <a:lnTo>
                  <a:pt x="5117884" y="12700"/>
                </a:lnTo>
                <a:lnTo>
                  <a:pt x="5101399" y="12700"/>
                </a:lnTo>
                <a:lnTo>
                  <a:pt x="5100955" y="25400"/>
                </a:lnTo>
                <a:lnTo>
                  <a:pt x="5067300" y="12700"/>
                </a:lnTo>
                <a:lnTo>
                  <a:pt x="5039360" y="12700"/>
                </a:lnTo>
                <a:lnTo>
                  <a:pt x="5035207" y="0"/>
                </a:lnTo>
                <a:lnTo>
                  <a:pt x="5011407" y="0"/>
                </a:lnTo>
                <a:lnTo>
                  <a:pt x="5004092" y="12700"/>
                </a:lnTo>
                <a:lnTo>
                  <a:pt x="4982807" y="12700"/>
                </a:lnTo>
                <a:lnTo>
                  <a:pt x="4957038" y="0"/>
                </a:lnTo>
                <a:lnTo>
                  <a:pt x="4928959" y="0"/>
                </a:lnTo>
                <a:lnTo>
                  <a:pt x="4935969" y="12700"/>
                </a:lnTo>
                <a:lnTo>
                  <a:pt x="4922609" y="12700"/>
                </a:lnTo>
                <a:lnTo>
                  <a:pt x="4884509" y="12700"/>
                </a:lnTo>
                <a:lnTo>
                  <a:pt x="4906873" y="25400"/>
                </a:lnTo>
                <a:lnTo>
                  <a:pt x="4947869" y="25400"/>
                </a:lnTo>
                <a:lnTo>
                  <a:pt x="4961623" y="38100"/>
                </a:lnTo>
                <a:lnTo>
                  <a:pt x="4907242" y="38100"/>
                </a:lnTo>
                <a:lnTo>
                  <a:pt x="4881677" y="25400"/>
                </a:lnTo>
                <a:lnTo>
                  <a:pt x="4867910" y="38100"/>
                </a:lnTo>
                <a:lnTo>
                  <a:pt x="4845253" y="38100"/>
                </a:lnTo>
                <a:lnTo>
                  <a:pt x="4851260" y="25400"/>
                </a:lnTo>
                <a:lnTo>
                  <a:pt x="4847298" y="25400"/>
                </a:lnTo>
                <a:lnTo>
                  <a:pt x="4810785" y="38100"/>
                </a:lnTo>
                <a:lnTo>
                  <a:pt x="4694453" y="38100"/>
                </a:lnTo>
                <a:lnTo>
                  <a:pt x="4693882" y="25400"/>
                </a:lnTo>
                <a:lnTo>
                  <a:pt x="4687189" y="38100"/>
                </a:lnTo>
                <a:lnTo>
                  <a:pt x="4669320" y="38100"/>
                </a:lnTo>
                <a:lnTo>
                  <a:pt x="4654334" y="50800"/>
                </a:lnTo>
                <a:lnTo>
                  <a:pt x="4626191" y="50800"/>
                </a:lnTo>
                <a:lnTo>
                  <a:pt x="4626191" y="101600"/>
                </a:lnTo>
                <a:lnTo>
                  <a:pt x="4620488" y="114300"/>
                </a:lnTo>
                <a:lnTo>
                  <a:pt x="4599737" y="114300"/>
                </a:lnTo>
                <a:lnTo>
                  <a:pt x="4605706" y="101600"/>
                </a:lnTo>
                <a:lnTo>
                  <a:pt x="4626191" y="101600"/>
                </a:lnTo>
                <a:lnTo>
                  <a:pt x="4626191" y="50800"/>
                </a:lnTo>
                <a:lnTo>
                  <a:pt x="4600143" y="50800"/>
                </a:lnTo>
                <a:lnTo>
                  <a:pt x="4600143" y="88900"/>
                </a:lnTo>
                <a:lnTo>
                  <a:pt x="4590199" y="88900"/>
                </a:lnTo>
                <a:lnTo>
                  <a:pt x="4599762" y="101600"/>
                </a:lnTo>
                <a:lnTo>
                  <a:pt x="4595266" y="101600"/>
                </a:lnTo>
                <a:lnTo>
                  <a:pt x="4593145" y="114300"/>
                </a:lnTo>
                <a:lnTo>
                  <a:pt x="4557026" y="114300"/>
                </a:lnTo>
                <a:lnTo>
                  <a:pt x="4538650" y="101600"/>
                </a:lnTo>
                <a:lnTo>
                  <a:pt x="4522292" y="114300"/>
                </a:lnTo>
                <a:lnTo>
                  <a:pt x="4511256" y="101600"/>
                </a:lnTo>
                <a:lnTo>
                  <a:pt x="4508639" y="101600"/>
                </a:lnTo>
                <a:lnTo>
                  <a:pt x="4508639" y="114300"/>
                </a:lnTo>
                <a:lnTo>
                  <a:pt x="4498314" y="114300"/>
                </a:lnTo>
                <a:lnTo>
                  <a:pt x="4484433" y="101600"/>
                </a:lnTo>
                <a:lnTo>
                  <a:pt x="4506455" y="101600"/>
                </a:lnTo>
                <a:lnTo>
                  <a:pt x="4508639" y="114300"/>
                </a:lnTo>
                <a:lnTo>
                  <a:pt x="4508639" y="101600"/>
                </a:lnTo>
                <a:lnTo>
                  <a:pt x="4506569" y="101600"/>
                </a:lnTo>
                <a:lnTo>
                  <a:pt x="4510214" y="88900"/>
                </a:lnTo>
                <a:lnTo>
                  <a:pt x="4521073" y="88900"/>
                </a:lnTo>
                <a:lnTo>
                  <a:pt x="4518736" y="101600"/>
                </a:lnTo>
                <a:lnTo>
                  <a:pt x="4529836" y="101600"/>
                </a:lnTo>
                <a:lnTo>
                  <a:pt x="4534014" y="88900"/>
                </a:lnTo>
                <a:lnTo>
                  <a:pt x="4580852" y="88900"/>
                </a:lnTo>
                <a:lnTo>
                  <a:pt x="4583735" y="76200"/>
                </a:lnTo>
                <a:lnTo>
                  <a:pt x="4586275" y="88900"/>
                </a:lnTo>
                <a:lnTo>
                  <a:pt x="4589704" y="88900"/>
                </a:lnTo>
                <a:lnTo>
                  <a:pt x="4596955" y="76200"/>
                </a:lnTo>
                <a:lnTo>
                  <a:pt x="4598517" y="76200"/>
                </a:lnTo>
                <a:lnTo>
                  <a:pt x="4600143" y="88900"/>
                </a:lnTo>
                <a:lnTo>
                  <a:pt x="4600143" y="50800"/>
                </a:lnTo>
                <a:lnTo>
                  <a:pt x="4595952" y="50800"/>
                </a:lnTo>
                <a:lnTo>
                  <a:pt x="4593501" y="63500"/>
                </a:lnTo>
                <a:lnTo>
                  <a:pt x="4574070" y="63500"/>
                </a:lnTo>
                <a:lnTo>
                  <a:pt x="4570031" y="50800"/>
                </a:lnTo>
                <a:lnTo>
                  <a:pt x="4564812" y="50800"/>
                </a:lnTo>
                <a:lnTo>
                  <a:pt x="4563237" y="63500"/>
                </a:lnTo>
                <a:lnTo>
                  <a:pt x="4565370" y="63500"/>
                </a:lnTo>
                <a:lnTo>
                  <a:pt x="4563872" y="76200"/>
                </a:lnTo>
                <a:lnTo>
                  <a:pt x="4550562" y="76200"/>
                </a:lnTo>
                <a:lnTo>
                  <a:pt x="4543971" y="63500"/>
                </a:lnTo>
                <a:lnTo>
                  <a:pt x="4478210" y="63500"/>
                </a:lnTo>
                <a:lnTo>
                  <a:pt x="4478210" y="76200"/>
                </a:lnTo>
                <a:lnTo>
                  <a:pt x="4475873" y="88900"/>
                </a:lnTo>
                <a:lnTo>
                  <a:pt x="4474502" y="76200"/>
                </a:lnTo>
                <a:lnTo>
                  <a:pt x="4478210" y="76200"/>
                </a:lnTo>
                <a:lnTo>
                  <a:pt x="4478210" y="63500"/>
                </a:lnTo>
                <a:lnTo>
                  <a:pt x="4418914" y="63500"/>
                </a:lnTo>
                <a:lnTo>
                  <a:pt x="4436948" y="76200"/>
                </a:lnTo>
                <a:lnTo>
                  <a:pt x="4457928" y="76200"/>
                </a:lnTo>
                <a:lnTo>
                  <a:pt x="4466615" y="88900"/>
                </a:lnTo>
                <a:lnTo>
                  <a:pt x="4469523" y="88900"/>
                </a:lnTo>
                <a:lnTo>
                  <a:pt x="4463732" y="101600"/>
                </a:lnTo>
                <a:lnTo>
                  <a:pt x="4429772" y="101600"/>
                </a:lnTo>
                <a:lnTo>
                  <a:pt x="4427791" y="98958"/>
                </a:lnTo>
                <a:lnTo>
                  <a:pt x="4427791" y="101600"/>
                </a:lnTo>
                <a:lnTo>
                  <a:pt x="4422965" y="114300"/>
                </a:lnTo>
                <a:lnTo>
                  <a:pt x="4414367" y="114300"/>
                </a:lnTo>
                <a:lnTo>
                  <a:pt x="4412386" y="101600"/>
                </a:lnTo>
                <a:lnTo>
                  <a:pt x="4427791" y="101600"/>
                </a:lnTo>
                <a:lnTo>
                  <a:pt x="4427791" y="98958"/>
                </a:lnTo>
                <a:lnTo>
                  <a:pt x="4420286" y="88900"/>
                </a:lnTo>
                <a:lnTo>
                  <a:pt x="4407903" y="101600"/>
                </a:lnTo>
                <a:lnTo>
                  <a:pt x="4404461" y="101600"/>
                </a:lnTo>
                <a:lnTo>
                  <a:pt x="4403649" y="114300"/>
                </a:lnTo>
                <a:lnTo>
                  <a:pt x="4391431" y="114300"/>
                </a:lnTo>
                <a:lnTo>
                  <a:pt x="4388993" y="101600"/>
                </a:lnTo>
                <a:lnTo>
                  <a:pt x="4369828" y="101600"/>
                </a:lnTo>
                <a:lnTo>
                  <a:pt x="4368241" y="114300"/>
                </a:lnTo>
                <a:lnTo>
                  <a:pt x="4361967" y="114300"/>
                </a:lnTo>
                <a:lnTo>
                  <a:pt x="4358868" y="101600"/>
                </a:lnTo>
                <a:lnTo>
                  <a:pt x="4339209" y="101600"/>
                </a:lnTo>
                <a:lnTo>
                  <a:pt x="4338167" y="114300"/>
                </a:lnTo>
                <a:lnTo>
                  <a:pt x="4331081" y="114300"/>
                </a:lnTo>
                <a:lnTo>
                  <a:pt x="4321810" y="101600"/>
                </a:lnTo>
                <a:lnTo>
                  <a:pt x="4291381" y="101600"/>
                </a:lnTo>
                <a:lnTo>
                  <a:pt x="4290987" y="114300"/>
                </a:lnTo>
                <a:lnTo>
                  <a:pt x="4268140" y="101600"/>
                </a:lnTo>
                <a:lnTo>
                  <a:pt x="4269829" y="88900"/>
                </a:lnTo>
                <a:lnTo>
                  <a:pt x="4258919" y="101600"/>
                </a:lnTo>
                <a:lnTo>
                  <a:pt x="4249598" y="101600"/>
                </a:lnTo>
                <a:lnTo>
                  <a:pt x="4251769" y="88900"/>
                </a:lnTo>
                <a:lnTo>
                  <a:pt x="4232351" y="88900"/>
                </a:lnTo>
                <a:lnTo>
                  <a:pt x="4226331" y="101600"/>
                </a:lnTo>
                <a:lnTo>
                  <a:pt x="4194886" y="101600"/>
                </a:lnTo>
                <a:lnTo>
                  <a:pt x="4196448" y="114300"/>
                </a:lnTo>
                <a:lnTo>
                  <a:pt x="4182948" y="114300"/>
                </a:lnTo>
                <a:lnTo>
                  <a:pt x="4178058" y="101600"/>
                </a:lnTo>
                <a:lnTo>
                  <a:pt x="4083888" y="101600"/>
                </a:lnTo>
                <a:lnTo>
                  <a:pt x="4078516" y="114300"/>
                </a:lnTo>
                <a:lnTo>
                  <a:pt x="4066590" y="114300"/>
                </a:lnTo>
                <a:lnTo>
                  <a:pt x="4061117" y="101600"/>
                </a:lnTo>
                <a:lnTo>
                  <a:pt x="4032389" y="101600"/>
                </a:lnTo>
                <a:lnTo>
                  <a:pt x="4026497" y="88900"/>
                </a:lnTo>
                <a:lnTo>
                  <a:pt x="4019181" y="88900"/>
                </a:lnTo>
                <a:lnTo>
                  <a:pt x="4010660" y="76200"/>
                </a:lnTo>
                <a:lnTo>
                  <a:pt x="3984079" y="76200"/>
                </a:lnTo>
                <a:lnTo>
                  <a:pt x="3968635" y="88900"/>
                </a:lnTo>
                <a:lnTo>
                  <a:pt x="3951668" y="88900"/>
                </a:lnTo>
                <a:lnTo>
                  <a:pt x="3930015" y="101600"/>
                </a:lnTo>
                <a:lnTo>
                  <a:pt x="3794976" y="101600"/>
                </a:lnTo>
                <a:lnTo>
                  <a:pt x="3783292" y="88900"/>
                </a:lnTo>
                <a:lnTo>
                  <a:pt x="3763454" y="88900"/>
                </a:lnTo>
                <a:lnTo>
                  <a:pt x="3765956" y="101600"/>
                </a:lnTo>
                <a:lnTo>
                  <a:pt x="3727310" y="101600"/>
                </a:lnTo>
                <a:lnTo>
                  <a:pt x="3714648" y="88900"/>
                </a:lnTo>
                <a:lnTo>
                  <a:pt x="3702037" y="88900"/>
                </a:lnTo>
                <a:lnTo>
                  <a:pt x="3689566" y="76200"/>
                </a:lnTo>
                <a:lnTo>
                  <a:pt x="3646627" y="76200"/>
                </a:lnTo>
                <a:lnTo>
                  <a:pt x="3615156" y="88900"/>
                </a:lnTo>
                <a:lnTo>
                  <a:pt x="3528288" y="88900"/>
                </a:lnTo>
                <a:lnTo>
                  <a:pt x="3509594" y="76200"/>
                </a:lnTo>
                <a:lnTo>
                  <a:pt x="3493960" y="63500"/>
                </a:lnTo>
                <a:lnTo>
                  <a:pt x="3457067" y="63500"/>
                </a:lnTo>
                <a:lnTo>
                  <a:pt x="3433051" y="76200"/>
                </a:lnTo>
                <a:lnTo>
                  <a:pt x="3411804" y="88900"/>
                </a:lnTo>
                <a:lnTo>
                  <a:pt x="3395383" y="101600"/>
                </a:lnTo>
                <a:lnTo>
                  <a:pt x="3003423" y="101600"/>
                </a:lnTo>
                <a:lnTo>
                  <a:pt x="3005937" y="88900"/>
                </a:lnTo>
                <a:lnTo>
                  <a:pt x="2995447" y="88900"/>
                </a:lnTo>
                <a:lnTo>
                  <a:pt x="2983242" y="101600"/>
                </a:lnTo>
                <a:lnTo>
                  <a:pt x="2951353" y="101600"/>
                </a:lnTo>
                <a:lnTo>
                  <a:pt x="2942247" y="88900"/>
                </a:lnTo>
                <a:lnTo>
                  <a:pt x="2669019" y="88900"/>
                </a:lnTo>
                <a:lnTo>
                  <a:pt x="2649182" y="76200"/>
                </a:lnTo>
                <a:lnTo>
                  <a:pt x="2624785" y="76200"/>
                </a:lnTo>
                <a:lnTo>
                  <a:pt x="2622677" y="88900"/>
                </a:lnTo>
                <a:lnTo>
                  <a:pt x="2612872" y="88900"/>
                </a:lnTo>
                <a:lnTo>
                  <a:pt x="2607805" y="76200"/>
                </a:lnTo>
                <a:lnTo>
                  <a:pt x="2599563" y="76200"/>
                </a:lnTo>
                <a:lnTo>
                  <a:pt x="2586977" y="88900"/>
                </a:lnTo>
                <a:lnTo>
                  <a:pt x="2559812" y="76200"/>
                </a:lnTo>
                <a:lnTo>
                  <a:pt x="2295982" y="76200"/>
                </a:lnTo>
                <a:lnTo>
                  <a:pt x="2295487" y="63500"/>
                </a:lnTo>
                <a:lnTo>
                  <a:pt x="1816074" y="63500"/>
                </a:lnTo>
                <a:lnTo>
                  <a:pt x="1816074" y="1562100"/>
                </a:lnTo>
                <a:lnTo>
                  <a:pt x="1795246" y="1562100"/>
                </a:lnTo>
                <a:lnTo>
                  <a:pt x="1788490" y="1549400"/>
                </a:lnTo>
                <a:lnTo>
                  <a:pt x="1811629" y="1549400"/>
                </a:lnTo>
                <a:lnTo>
                  <a:pt x="1816074" y="1562100"/>
                </a:lnTo>
                <a:lnTo>
                  <a:pt x="1816074" y="63500"/>
                </a:lnTo>
                <a:lnTo>
                  <a:pt x="1755101" y="63500"/>
                </a:lnTo>
                <a:lnTo>
                  <a:pt x="1739201" y="76200"/>
                </a:lnTo>
                <a:lnTo>
                  <a:pt x="1494815" y="76200"/>
                </a:lnTo>
                <a:lnTo>
                  <a:pt x="1494815" y="1473200"/>
                </a:lnTo>
                <a:lnTo>
                  <a:pt x="1480756" y="1473200"/>
                </a:lnTo>
                <a:lnTo>
                  <a:pt x="1476387" y="1469250"/>
                </a:lnTo>
                <a:lnTo>
                  <a:pt x="1476387" y="1485900"/>
                </a:lnTo>
                <a:lnTo>
                  <a:pt x="1424482" y="1485900"/>
                </a:lnTo>
                <a:lnTo>
                  <a:pt x="1416761" y="1498600"/>
                </a:lnTo>
                <a:lnTo>
                  <a:pt x="1399743" y="1498600"/>
                </a:lnTo>
                <a:lnTo>
                  <a:pt x="1395590" y="1485900"/>
                </a:lnTo>
                <a:lnTo>
                  <a:pt x="1334084" y="1485900"/>
                </a:lnTo>
                <a:lnTo>
                  <a:pt x="1334084" y="1498600"/>
                </a:lnTo>
                <a:lnTo>
                  <a:pt x="1327899" y="1511300"/>
                </a:lnTo>
                <a:lnTo>
                  <a:pt x="1317561" y="1511300"/>
                </a:lnTo>
                <a:lnTo>
                  <a:pt x="1318577" y="1498600"/>
                </a:lnTo>
                <a:lnTo>
                  <a:pt x="1334084" y="1498600"/>
                </a:lnTo>
                <a:lnTo>
                  <a:pt x="1334084" y="1485900"/>
                </a:lnTo>
                <a:lnTo>
                  <a:pt x="1278242" y="1485900"/>
                </a:lnTo>
                <a:lnTo>
                  <a:pt x="1277607" y="1498600"/>
                </a:lnTo>
                <a:lnTo>
                  <a:pt x="1264666" y="1498600"/>
                </a:lnTo>
                <a:lnTo>
                  <a:pt x="1264043" y="1485900"/>
                </a:lnTo>
                <a:lnTo>
                  <a:pt x="1262697" y="1485900"/>
                </a:lnTo>
                <a:lnTo>
                  <a:pt x="1264450" y="1473200"/>
                </a:lnTo>
                <a:lnTo>
                  <a:pt x="1264043" y="1473200"/>
                </a:lnTo>
                <a:lnTo>
                  <a:pt x="1276286" y="1460500"/>
                </a:lnTo>
                <a:lnTo>
                  <a:pt x="1240917" y="1460500"/>
                </a:lnTo>
                <a:lnTo>
                  <a:pt x="1246263" y="1447800"/>
                </a:lnTo>
                <a:lnTo>
                  <a:pt x="1229982" y="1447800"/>
                </a:lnTo>
                <a:lnTo>
                  <a:pt x="1231366" y="1435100"/>
                </a:lnTo>
                <a:lnTo>
                  <a:pt x="1226121" y="1435100"/>
                </a:lnTo>
                <a:lnTo>
                  <a:pt x="1227353" y="1422400"/>
                </a:lnTo>
                <a:lnTo>
                  <a:pt x="1229868" y="1422400"/>
                </a:lnTo>
                <a:lnTo>
                  <a:pt x="1229868" y="1409700"/>
                </a:lnTo>
                <a:lnTo>
                  <a:pt x="1242555" y="1409700"/>
                </a:lnTo>
                <a:lnTo>
                  <a:pt x="1241044" y="1422400"/>
                </a:lnTo>
                <a:lnTo>
                  <a:pt x="1233627" y="1422400"/>
                </a:lnTo>
                <a:lnTo>
                  <a:pt x="1235811" y="1435100"/>
                </a:lnTo>
                <a:lnTo>
                  <a:pt x="1272006" y="1435100"/>
                </a:lnTo>
                <a:lnTo>
                  <a:pt x="1271701" y="1422400"/>
                </a:lnTo>
                <a:lnTo>
                  <a:pt x="1317129" y="1422400"/>
                </a:lnTo>
                <a:lnTo>
                  <a:pt x="1324978" y="1435100"/>
                </a:lnTo>
                <a:lnTo>
                  <a:pt x="1281595" y="1435100"/>
                </a:lnTo>
                <a:lnTo>
                  <a:pt x="1288148" y="1447800"/>
                </a:lnTo>
                <a:lnTo>
                  <a:pt x="1284643" y="1447800"/>
                </a:lnTo>
                <a:lnTo>
                  <a:pt x="1325372" y="1460500"/>
                </a:lnTo>
                <a:lnTo>
                  <a:pt x="1454543" y="1460500"/>
                </a:lnTo>
                <a:lnTo>
                  <a:pt x="1466938" y="1473200"/>
                </a:lnTo>
                <a:lnTo>
                  <a:pt x="1473987" y="1473200"/>
                </a:lnTo>
                <a:lnTo>
                  <a:pt x="1476387" y="1485900"/>
                </a:lnTo>
                <a:lnTo>
                  <a:pt x="1476387" y="1469250"/>
                </a:lnTo>
                <a:lnTo>
                  <a:pt x="1466710" y="1460500"/>
                </a:lnTo>
                <a:lnTo>
                  <a:pt x="1485468" y="1460500"/>
                </a:lnTo>
                <a:lnTo>
                  <a:pt x="1494815" y="1473200"/>
                </a:lnTo>
                <a:lnTo>
                  <a:pt x="1494815" y="76200"/>
                </a:lnTo>
                <a:lnTo>
                  <a:pt x="1486852" y="76200"/>
                </a:lnTo>
                <a:lnTo>
                  <a:pt x="1490586" y="63500"/>
                </a:lnTo>
                <a:lnTo>
                  <a:pt x="1462595" y="76200"/>
                </a:lnTo>
                <a:lnTo>
                  <a:pt x="1430528" y="76200"/>
                </a:lnTo>
                <a:lnTo>
                  <a:pt x="1430528" y="1435100"/>
                </a:lnTo>
                <a:lnTo>
                  <a:pt x="1420571" y="1422400"/>
                </a:lnTo>
                <a:lnTo>
                  <a:pt x="1414106" y="1435100"/>
                </a:lnTo>
                <a:lnTo>
                  <a:pt x="1399489" y="1435100"/>
                </a:lnTo>
                <a:lnTo>
                  <a:pt x="1400619" y="1422400"/>
                </a:lnTo>
                <a:lnTo>
                  <a:pt x="1420571" y="1422400"/>
                </a:lnTo>
                <a:lnTo>
                  <a:pt x="1426044" y="1422400"/>
                </a:lnTo>
                <a:lnTo>
                  <a:pt x="1430528" y="1435100"/>
                </a:lnTo>
                <a:lnTo>
                  <a:pt x="1430528" y="76200"/>
                </a:lnTo>
                <a:lnTo>
                  <a:pt x="1388427" y="76200"/>
                </a:lnTo>
                <a:lnTo>
                  <a:pt x="1388427" y="1422400"/>
                </a:lnTo>
                <a:lnTo>
                  <a:pt x="1387182" y="1435100"/>
                </a:lnTo>
                <a:lnTo>
                  <a:pt x="1380756" y="1435100"/>
                </a:lnTo>
                <a:lnTo>
                  <a:pt x="1368145" y="1422400"/>
                </a:lnTo>
                <a:lnTo>
                  <a:pt x="1388427" y="1422400"/>
                </a:lnTo>
                <a:lnTo>
                  <a:pt x="1388427" y="76200"/>
                </a:lnTo>
                <a:lnTo>
                  <a:pt x="1356144" y="76200"/>
                </a:lnTo>
                <a:lnTo>
                  <a:pt x="1356144" y="1435100"/>
                </a:lnTo>
                <a:lnTo>
                  <a:pt x="1326502" y="1435100"/>
                </a:lnTo>
                <a:lnTo>
                  <a:pt x="1323987" y="1422400"/>
                </a:lnTo>
                <a:lnTo>
                  <a:pt x="1354124" y="1422400"/>
                </a:lnTo>
                <a:lnTo>
                  <a:pt x="1356144" y="1435100"/>
                </a:lnTo>
                <a:lnTo>
                  <a:pt x="1356144" y="76200"/>
                </a:lnTo>
                <a:lnTo>
                  <a:pt x="1327238" y="76200"/>
                </a:lnTo>
                <a:lnTo>
                  <a:pt x="1337818" y="63500"/>
                </a:lnTo>
                <a:lnTo>
                  <a:pt x="1268399" y="63500"/>
                </a:lnTo>
                <a:lnTo>
                  <a:pt x="1249464" y="50800"/>
                </a:lnTo>
                <a:lnTo>
                  <a:pt x="1212405" y="50800"/>
                </a:lnTo>
                <a:lnTo>
                  <a:pt x="1170178" y="38100"/>
                </a:lnTo>
                <a:lnTo>
                  <a:pt x="1171943" y="38100"/>
                </a:lnTo>
                <a:lnTo>
                  <a:pt x="1166279" y="25400"/>
                </a:lnTo>
                <a:lnTo>
                  <a:pt x="1206677" y="25400"/>
                </a:lnTo>
                <a:lnTo>
                  <a:pt x="1209382" y="38100"/>
                </a:lnTo>
                <a:lnTo>
                  <a:pt x="1316647" y="38100"/>
                </a:lnTo>
                <a:lnTo>
                  <a:pt x="1353756" y="25400"/>
                </a:lnTo>
                <a:lnTo>
                  <a:pt x="1378216" y="38100"/>
                </a:lnTo>
                <a:lnTo>
                  <a:pt x="1425740" y="38100"/>
                </a:lnTo>
                <a:lnTo>
                  <a:pt x="1431328" y="25400"/>
                </a:lnTo>
                <a:lnTo>
                  <a:pt x="1441589" y="25400"/>
                </a:lnTo>
                <a:lnTo>
                  <a:pt x="1476032" y="38100"/>
                </a:lnTo>
                <a:lnTo>
                  <a:pt x="1627416" y="38100"/>
                </a:lnTo>
                <a:lnTo>
                  <a:pt x="1643532" y="25400"/>
                </a:lnTo>
                <a:lnTo>
                  <a:pt x="1672945" y="25400"/>
                </a:lnTo>
                <a:lnTo>
                  <a:pt x="1699704" y="38100"/>
                </a:lnTo>
                <a:lnTo>
                  <a:pt x="1960473" y="38100"/>
                </a:lnTo>
                <a:lnTo>
                  <a:pt x="1993811" y="50800"/>
                </a:lnTo>
                <a:lnTo>
                  <a:pt x="2004860" y="50800"/>
                </a:lnTo>
                <a:lnTo>
                  <a:pt x="2008657" y="38100"/>
                </a:lnTo>
                <a:lnTo>
                  <a:pt x="2021103" y="38100"/>
                </a:lnTo>
                <a:lnTo>
                  <a:pt x="2010879" y="25400"/>
                </a:lnTo>
                <a:lnTo>
                  <a:pt x="2033816" y="25400"/>
                </a:lnTo>
                <a:lnTo>
                  <a:pt x="2021103" y="38100"/>
                </a:lnTo>
                <a:lnTo>
                  <a:pt x="2069947" y="38100"/>
                </a:lnTo>
                <a:lnTo>
                  <a:pt x="2041334" y="25400"/>
                </a:lnTo>
                <a:lnTo>
                  <a:pt x="2087562" y="25400"/>
                </a:lnTo>
                <a:lnTo>
                  <a:pt x="2098967" y="12700"/>
                </a:lnTo>
                <a:lnTo>
                  <a:pt x="1922081" y="12700"/>
                </a:lnTo>
                <a:lnTo>
                  <a:pt x="1911197" y="25400"/>
                </a:lnTo>
                <a:lnTo>
                  <a:pt x="1913496" y="12700"/>
                </a:lnTo>
                <a:lnTo>
                  <a:pt x="1831200" y="12700"/>
                </a:lnTo>
                <a:lnTo>
                  <a:pt x="1831200" y="25400"/>
                </a:lnTo>
                <a:lnTo>
                  <a:pt x="1796719" y="25400"/>
                </a:lnTo>
                <a:lnTo>
                  <a:pt x="1774113" y="12700"/>
                </a:lnTo>
                <a:lnTo>
                  <a:pt x="1801304" y="12700"/>
                </a:lnTo>
                <a:lnTo>
                  <a:pt x="1831200" y="25400"/>
                </a:lnTo>
                <a:lnTo>
                  <a:pt x="1831200" y="12700"/>
                </a:lnTo>
                <a:lnTo>
                  <a:pt x="1819160" y="12700"/>
                </a:lnTo>
                <a:lnTo>
                  <a:pt x="1771332" y="0"/>
                </a:lnTo>
                <a:lnTo>
                  <a:pt x="1153464" y="0"/>
                </a:lnTo>
                <a:lnTo>
                  <a:pt x="1153464" y="38100"/>
                </a:lnTo>
                <a:lnTo>
                  <a:pt x="1130249" y="38100"/>
                </a:lnTo>
                <a:lnTo>
                  <a:pt x="1128585" y="25400"/>
                </a:lnTo>
                <a:lnTo>
                  <a:pt x="1153464" y="38100"/>
                </a:lnTo>
                <a:lnTo>
                  <a:pt x="1153464" y="0"/>
                </a:lnTo>
                <a:lnTo>
                  <a:pt x="1032052" y="0"/>
                </a:lnTo>
                <a:lnTo>
                  <a:pt x="1026680" y="12700"/>
                </a:lnTo>
                <a:lnTo>
                  <a:pt x="993762" y="0"/>
                </a:lnTo>
                <a:lnTo>
                  <a:pt x="930567" y="0"/>
                </a:lnTo>
                <a:lnTo>
                  <a:pt x="930567" y="25400"/>
                </a:lnTo>
                <a:lnTo>
                  <a:pt x="899147" y="25400"/>
                </a:lnTo>
                <a:lnTo>
                  <a:pt x="902182" y="12700"/>
                </a:lnTo>
                <a:lnTo>
                  <a:pt x="925271" y="12700"/>
                </a:lnTo>
                <a:lnTo>
                  <a:pt x="930567" y="25400"/>
                </a:lnTo>
                <a:lnTo>
                  <a:pt x="930567" y="0"/>
                </a:lnTo>
                <a:lnTo>
                  <a:pt x="877531" y="0"/>
                </a:lnTo>
                <a:lnTo>
                  <a:pt x="877531" y="76200"/>
                </a:lnTo>
                <a:lnTo>
                  <a:pt x="838911" y="76200"/>
                </a:lnTo>
                <a:lnTo>
                  <a:pt x="847128" y="88900"/>
                </a:lnTo>
                <a:lnTo>
                  <a:pt x="759815" y="88900"/>
                </a:lnTo>
                <a:lnTo>
                  <a:pt x="737527" y="76200"/>
                </a:lnTo>
                <a:lnTo>
                  <a:pt x="713689" y="88900"/>
                </a:lnTo>
                <a:lnTo>
                  <a:pt x="706208" y="76200"/>
                </a:lnTo>
                <a:lnTo>
                  <a:pt x="699528" y="63500"/>
                </a:lnTo>
                <a:lnTo>
                  <a:pt x="693267" y="63500"/>
                </a:lnTo>
                <a:lnTo>
                  <a:pt x="687057" y="50800"/>
                </a:lnTo>
                <a:lnTo>
                  <a:pt x="712685" y="50800"/>
                </a:lnTo>
                <a:lnTo>
                  <a:pt x="745655" y="63500"/>
                </a:lnTo>
                <a:lnTo>
                  <a:pt x="834390" y="63500"/>
                </a:lnTo>
                <a:lnTo>
                  <a:pt x="877531" y="76200"/>
                </a:lnTo>
                <a:lnTo>
                  <a:pt x="877531" y="0"/>
                </a:lnTo>
                <a:lnTo>
                  <a:pt x="849020" y="0"/>
                </a:lnTo>
                <a:lnTo>
                  <a:pt x="849020" y="12700"/>
                </a:lnTo>
                <a:lnTo>
                  <a:pt x="839343" y="25400"/>
                </a:lnTo>
                <a:lnTo>
                  <a:pt x="831418" y="25400"/>
                </a:lnTo>
                <a:lnTo>
                  <a:pt x="830287" y="25400"/>
                </a:lnTo>
                <a:lnTo>
                  <a:pt x="820737" y="12700"/>
                </a:lnTo>
                <a:lnTo>
                  <a:pt x="831418" y="25400"/>
                </a:lnTo>
                <a:lnTo>
                  <a:pt x="831799" y="12700"/>
                </a:lnTo>
                <a:lnTo>
                  <a:pt x="849020" y="12700"/>
                </a:lnTo>
                <a:lnTo>
                  <a:pt x="849020" y="0"/>
                </a:lnTo>
                <a:lnTo>
                  <a:pt x="665822" y="0"/>
                </a:lnTo>
                <a:lnTo>
                  <a:pt x="665822" y="76200"/>
                </a:lnTo>
                <a:lnTo>
                  <a:pt x="648335" y="76200"/>
                </a:lnTo>
                <a:lnTo>
                  <a:pt x="639572" y="63500"/>
                </a:lnTo>
                <a:lnTo>
                  <a:pt x="636854" y="63500"/>
                </a:lnTo>
                <a:lnTo>
                  <a:pt x="637540" y="50800"/>
                </a:lnTo>
                <a:lnTo>
                  <a:pt x="657288" y="50800"/>
                </a:lnTo>
                <a:lnTo>
                  <a:pt x="658698" y="63500"/>
                </a:lnTo>
                <a:lnTo>
                  <a:pt x="656615" y="63500"/>
                </a:lnTo>
                <a:lnTo>
                  <a:pt x="665822" y="76200"/>
                </a:lnTo>
                <a:lnTo>
                  <a:pt x="665822" y="0"/>
                </a:lnTo>
                <a:lnTo>
                  <a:pt x="626148" y="0"/>
                </a:lnTo>
                <a:lnTo>
                  <a:pt x="642543" y="12700"/>
                </a:lnTo>
                <a:lnTo>
                  <a:pt x="632396" y="12700"/>
                </a:lnTo>
                <a:lnTo>
                  <a:pt x="632396" y="101600"/>
                </a:lnTo>
                <a:lnTo>
                  <a:pt x="610400" y="101600"/>
                </a:lnTo>
                <a:lnTo>
                  <a:pt x="611911" y="88900"/>
                </a:lnTo>
                <a:lnTo>
                  <a:pt x="623341" y="88900"/>
                </a:lnTo>
                <a:lnTo>
                  <a:pt x="632396" y="101600"/>
                </a:lnTo>
                <a:lnTo>
                  <a:pt x="632396" y="12700"/>
                </a:lnTo>
                <a:lnTo>
                  <a:pt x="622668" y="12700"/>
                </a:lnTo>
                <a:lnTo>
                  <a:pt x="616432" y="1574"/>
                </a:lnTo>
                <a:lnTo>
                  <a:pt x="616432" y="63500"/>
                </a:lnTo>
                <a:lnTo>
                  <a:pt x="600405" y="76200"/>
                </a:lnTo>
                <a:lnTo>
                  <a:pt x="586879" y="76200"/>
                </a:lnTo>
                <a:lnTo>
                  <a:pt x="573112" y="88900"/>
                </a:lnTo>
                <a:lnTo>
                  <a:pt x="546176" y="88900"/>
                </a:lnTo>
                <a:lnTo>
                  <a:pt x="540448" y="76200"/>
                </a:lnTo>
                <a:lnTo>
                  <a:pt x="536092" y="76200"/>
                </a:lnTo>
                <a:lnTo>
                  <a:pt x="529983" y="63500"/>
                </a:lnTo>
                <a:lnTo>
                  <a:pt x="616432" y="63500"/>
                </a:lnTo>
                <a:lnTo>
                  <a:pt x="616432" y="1574"/>
                </a:lnTo>
                <a:lnTo>
                  <a:pt x="615556" y="0"/>
                </a:lnTo>
                <a:lnTo>
                  <a:pt x="609117" y="0"/>
                </a:lnTo>
                <a:lnTo>
                  <a:pt x="602881" y="12700"/>
                </a:lnTo>
                <a:lnTo>
                  <a:pt x="598487" y="12700"/>
                </a:lnTo>
                <a:lnTo>
                  <a:pt x="604824" y="25400"/>
                </a:lnTo>
                <a:lnTo>
                  <a:pt x="585901" y="25400"/>
                </a:lnTo>
                <a:lnTo>
                  <a:pt x="579056" y="14960"/>
                </a:lnTo>
                <a:lnTo>
                  <a:pt x="579056" y="50800"/>
                </a:lnTo>
                <a:lnTo>
                  <a:pt x="556793" y="50800"/>
                </a:lnTo>
                <a:lnTo>
                  <a:pt x="544372" y="38100"/>
                </a:lnTo>
                <a:lnTo>
                  <a:pt x="574890" y="38100"/>
                </a:lnTo>
                <a:lnTo>
                  <a:pt x="579056" y="50800"/>
                </a:lnTo>
                <a:lnTo>
                  <a:pt x="579056" y="14960"/>
                </a:lnTo>
                <a:lnTo>
                  <a:pt x="577583" y="12700"/>
                </a:lnTo>
                <a:lnTo>
                  <a:pt x="569963" y="12700"/>
                </a:lnTo>
                <a:lnTo>
                  <a:pt x="555434" y="0"/>
                </a:lnTo>
                <a:lnTo>
                  <a:pt x="546328" y="0"/>
                </a:lnTo>
                <a:lnTo>
                  <a:pt x="549224" y="12700"/>
                </a:lnTo>
                <a:lnTo>
                  <a:pt x="549808" y="12700"/>
                </a:lnTo>
                <a:lnTo>
                  <a:pt x="543306" y="25400"/>
                </a:lnTo>
                <a:lnTo>
                  <a:pt x="534225" y="12700"/>
                </a:lnTo>
                <a:lnTo>
                  <a:pt x="525462" y="25400"/>
                </a:lnTo>
                <a:lnTo>
                  <a:pt x="531037" y="25400"/>
                </a:lnTo>
                <a:lnTo>
                  <a:pt x="530237" y="38100"/>
                </a:lnTo>
                <a:lnTo>
                  <a:pt x="527100" y="38100"/>
                </a:lnTo>
                <a:lnTo>
                  <a:pt x="521944" y="50800"/>
                </a:lnTo>
                <a:lnTo>
                  <a:pt x="468795" y="50800"/>
                </a:lnTo>
                <a:lnTo>
                  <a:pt x="477456" y="63500"/>
                </a:lnTo>
                <a:lnTo>
                  <a:pt x="474065" y="63500"/>
                </a:lnTo>
                <a:lnTo>
                  <a:pt x="465912" y="76200"/>
                </a:lnTo>
                <a:lnTo>
                  <a:pt x="485686" y="76200"/>
                </a:lnTo>
                <a:lnTo>
                  <a:pt x="493839" y="88900"/>
                </a:lnTo>
                <a:lnTo>
                  <a:pt x="475449" y="88900"/>
                </a:lnTo>
                <a:lnTo>
                  <a:pt x="472821" y="101600"/>
                </a:lnTo>
                <a:lnTo>
                  <a:pt x="528726" y="101600"/>
                </a:lnTo>
                <a:lnTo>
                  <a:pt x="533984" y="114300"/>
                </a:lnTo>
                <a:lnTo>
                  <a:pt x="623646" y="114300"/>
                </a:lnTo>
                <a:lnTo>
                  <a:pt x="616813" y="127000"/>
                </a:lnTo>
                <a:lnTo>
                  <a:pt x="607745" y="127000"/>
                </a:lnTo>
                <a:lnTo>
                  <a:pt x="593458" y="139700"/>
                </a:lnTo>
                <a:lnTo>
                  <a:pt x="564921" y="139700"/>
                </a:lnTo>
                <a:lnTo>
                  <a:pt x="561657" y="127000"/>
                </a:lnTo>
                <a:lnTo>
                  <a:pt x="555866" y="127000"/>
                </a:lnTo>
                <a:lnTo>
                  <a:pt x="551332" y="130644"/>
                </a:lnTo>
                <a:lnTo>
                  <a:pt x="551332" y="177800"/>
                </a:lnTo>
                <a:lnTo>
                  <a:pt x="520357" y="177800"/>
                </a:lnTo>
                <a:lnTo>
                  <a:pt x="517677" y="165100"/>
                </a:lnTo>
                <a:lnTo>
                  <a:pt x="549948" y="165100"/>
                </a:lnTo>
                <a:lnTo>
                  <a:pt x="551332" y="177800"/>
                </a:lnTo>
                <a:lnTo>
                  <a:pt x="551332" y="130644"/>
                </a:lnTo>
                <a:lnTo>
                  <a:pt x="540054" y="139700"/>
                </a:lnTo>
                <a:lnTo>
                  <a:pt x="459460" y="139700"/>
                </a:lnTo>
                <a:lnTo>
                  <a:pt x="449478" y="127000"/>
                </a:lnTo>
                <a:lnTo>
                  <a:pt x="436880" y="127000"/>
                </a:lnTo>
                <a:lnTo>
                  <a:pt x="431469" y="139700"/>
                </a:lnTo>
                <a:lnTo>
                  <a:pt x="413702" y="139700"/>
                </a:lnTo>
                <a:lnTo>
                  <a:pt x="406006" y="152400"/>
                </a:lnTo>
                <a:lnTo>
                  <a:pt x="418338" y="152400"/>
                </a:lnTo>
                <a:lnTo>
                  <a:pt x="427253" y="165100"/>
                </a:lnTo>
                <a:lnTo>
                  <a:pt x="474205" y="165100"/>
                </a:lnTo>
                <a:lnTo>
                  <a:pt x="473151" y="177800"/>
                </a:lnTo>
                <a:lnTo>
                  <a:pt x="469353" y="177800"/>
                </a:lnTo>
                <a:lnTo>
                  <a:pt x="485952" y="190500"/>
                </a:lnTo>
                <a:lnTo>
                  <a:pt x="579069" y="190500"/>
                </a:lnTo>
                <a:lnTo>
                  <a:pt x="602411" y="203200"/>
                </a:lnTo>
                <a:lnTo>
                  <a:pt x="603237" y="203200"/>
                </a:lnTo>
                <a:lnTo>
                  <a:pt x="612013" y="215900"/>
                </a:lnTo>
                <a:lnTo>
                  <a:pt x="665568" y="215900"/>
                </a:lnTo>
                <a:lnTo>
                  <a:pt x="669302" y="203200"/>
                </a:lnTo>
                <a:lnTo>
                  <a:pt x="696925" y="203200"/>
                </a:lnTo>
                <a:lnTo>
                  <a:pt x="703135" y="215900"/>
                </a:lnTo>
                <a:lnTo>
                  <a:pt x="669480" y="215900"/>
                </a:lnTo>
                <a:lnTo>
                  <a:pt x="676122" y="228600"/>
                </a:lnTo>
                <a:lnTo>
                  <a:pt x="749503" y="228600"/>
                </a:lnTo>
                <a:lnTo>
                  <a:pt x="748969" y="228955"/>
                </a:lnTo>
                <a:lnTo>
                  <a:pt x="748969" y="241300"/>
                </a:lnTo>
                <a:lnTo>
                  <a:pt x="740143" y="254000"/>
                </a:lnTo>
                <a:lnTo>
                  <a:pt x="735799" y="254000"/>
                </a:lnTo>
                <a:lnTo>
                  <a:pt x="735799" y="1422400"/>
                </a:lnTo>
                <a:lnTo>
                  <a:pt x="720102" y="1422400"/>
                </a:lnTo>
                <a:lnTo>
                  <a:pt x="720102" y="1435100"/>
                </a:lnTo>
                <a:lnTo>
                  <a:pt x="719340" y="1447800"/>
                </a:lnTo>
                <a:lnTo>
                  <a:pt x="644956" y="1447800"/>
                </a:lnTo>
                <a:lnTo>
                  <a:pt x="656983" y="1435100"/>
                </a:lnTo>
                <a:lnTo>
                  <a:pt x="720102" y="1435100"/>
                </a:lnTo>
                <a:lnTo>
                  <a:pt x="720102" y="1422400"/>
                </a:lnTo>
                <a:lnTo>
                  <a:pt x="706450" y="1422400"/>
                </a:lnTo>
                <a:lnTo>
                  <a:pt x="683437" y="1409700"/>
                </a:lnTo>
                <a:lnTo>
                  <a:pt x="729195" y="1409700"/>
                </a:lnTo>
                <a:lnTo>
                  <a:pt x="735799" y="1422400"/>
                </a:lnTo>
                <a:lnTo>
                  <a:pt x="735799" y="254000"/>
                </a:lnTo>
                <a:lnTo>
                  <a:pt x="727887" y="254000"/>
                </a:lnTo>
                <a:lnTo>
                  <a:pt x="731139" y="241300"/>
                </a:lnTo>
                <a:lnTo>
                  <a:pt x="748969" y="241300"/>
                </a:lnTo>
                <a:lnTo>
                  <a:pt x="748969" y="228955"/>
                </a:lnTo>
                <a:lnTo>
                  <a:pt x="730453" y="241300"/>
                </a:lnTo>
                <a:lnTo>
                  <a:pt x="717207" y="241300"/>
                </a:lnTo>
                <a:lnTo>
                  <a:pt x="717207" y="279400"/>
                </a:lnTo>
                <a:lnTo>
                  <a:pt x="673455" y="279400"/>
                </a:lnTo>
                <a:lnTo>
                  <a:pt x="676402" y="266700"/>
                </a:lnTo>
                <a:lnTo>
                  <a:pt x="713968" y="266700"/>
                </a:lnTo>
                <a:lnTo>
                  <a:pt x="717207" y="279400"/>
                </a:lnTo>
                <a:lnTo>
                  <a:pt x="717207" y="241300"/>
                </a:lnTo>
                <a:lnTo>
                  <a:pt x="659904" y="241300"/>
                </a:lnTo>
                <a:lnTo>
                  <a:pt x="653948" y="254000"/>
                </a:lnTo>
                <a:lnTo>
                  <a:pt x="669836" y="254000"/>
                </a:lnTo>
                <a:lnTo>
                  <a:pt x="661606" y="266700"/>
                </a:lnTo>
                <a:lnTo>
                  <a:pt x="653973" y="266700"/>
                </a:lnTo>
                <a:lnTo>
                  <a:pt x="644220" y="279400"/>
                </a:lnTo>
                <a:lnTo>
                  <a:pt x="629881" y="279400"/>
                </a:lnTo>
                <a:lnTo>
                  <a:pt x="625386" y="266700"/>
                </a:lnTo>
                <a:lnTo>
                  <a:pt x="618413" y="266700"/>
                </a:lnTo>
                <a:lnTo>
                  <a:pt x="609422" y="279400"/>
                </a:lnTo>
                <a:lnTo>
                  <a:pt x="593940" y="279400"/>
                </a:lnTo>
                <a:lnTo>
                  <a:pt x="595896" y="266700"/>
                </a:lnTo>
                <a:lnTo>
                  <a:pt x="564578" y="266700"/>
                </a:lnTo>
                <a:lnTo>
                  <a:pt x="555371" y="279400"/>
                </a:lnTo>
                <a:lnTo>
                  <a:pt x="519379" y="266700"/>
                </a:lnTo>
                <a:lnTo>
                  <a:pt x="473608" y="266700"/>
                </a:lnTo>
                <a:lnTo>
                  <a:pt x="432206" y="254000"/>
                </a:lnTo>
                <a:lnTo>
                  <a:pt x="383959" y="254000"/>
                </a:lnTo>
                <a:lnTo>
                  <a:pt x="376821" y="266700"/>
                </a:lnTo>
                <a:lnTo>
                  <a:pt x="371919" y="266700"/>
                </a:lnTo>
                <a:lnTo>
                  <a:pt x="371043" y="254000"/>
                </a:lnTo>
                <a:lnTo>
                  <a:pt x="210578" y="254000"/>
                </a:lnTo>
                <a:lnTo>
                  <a:pt x="210578" y="1206500"/>
                </a:lnTo>
                <a:lnTo>
                  <a:pt x="210159" y="1206500"/>
                </a:lnTo>
                <a:lnTo>
                  <a:pt x="199821" y="1219200"/>
                </a:lnTo>
                <a:lnTo>
                  <a:pt x="192163" y="1219200"/>
                </a:lnTo>
                <a:lnTo>
                  <a:pt x="192163" y="1228610"/>
                </a:lnTo>
                <a:lnTo>
                  <a:pt x="189484" y="1231900"/>
                </a:lnTo>
                <a:lnTo>
                  <a:pt x="172440" y="1244600"/>
                </a:lnTo>
                <a:lnTo>
                  <a:pt x="167157" y="1244600"/>
                </a:lnTo>
                <a:lnTo>
                  <a:pt x="187096" y="1231900"/>
                </a:lnTo>
                <a:lnTo>
                  <a:pt x="192163" y="1228610"/>
                </a:lnTo>
                <a:lnTo>
                  <a:pt x="192163" y="1219200"/>
                </a:lnTo>
                <a:lnTo>
                  <a:pt x="186207" y="1219200"/>
                </a:lnTo>
                <a:lnTo>
                  <a:pt x="184569" y="1218196"/>
                </a:lnTo>
                <a:lnTo>
                  <a:pt x="184569" y="1219200"/>
                </a:lnTo>
                <a:lnTo>
                  <a:pt x="180682" y="1231900"/>
                </a:lnTo>
                <a:lnTo>
                  <a:pt x="151574" y="1231900"/>
                </a:lnTo>
                <a:lnTo>
                  <a:pt x="151574" y="1244600"/>
                </a:lnTo>
                <a:lnTo>
                  <a:pt x="139738" y="1257300"/>
                </a:lnTo>
                <a:lnTo>
                  <a:pt x="121869" y="1257300"/>
                </a:lnTo>
                <a:lnTo>
                  <a:pt x="145783" y="1244600"/>
                </a:lnTo>
                <a:lnTo>
                  <a:pt x="151574" y="1244600"/>
                </a:lnTo>
                <a:lnTo>
                  <a:pt x="151574" y="1231900"/>
                </a:lnTo>
                <a:lnTo>
                  <a:pt x="134442" y="1231900"/>
                </a:lnTo>
                <a:lnTo>
                  <a:pt x="126898" y="1219200"/>
                </a:lnTo>
                <a:lnTo>
                  <a:pt x="184569" y="1219200"/>
                </a:lnTo>
                <a:lnTo>
                  <a:pt x="184569" y="1218196"/>
                </a:lnTo>
                <a:lnTo>
                  <a:pt x="165595" y="1206500"/>
                </a:lnTo>
                <a:lnTo>
                  <a:pt x="204431" y="1206500"/>
                </a:lnTo>
                <a:lnTo>
                  <a:pt x="202171" y="1193800"/>
                </a:lnTo>
                <a:lnTo>
                  <a:pt x="206057" y="1193800"/>
                </a:lnTo>
                <a:lnTo>
                  <a:pt x="210578" y="1206500"/>
                </a:lnTo>
                <a:lnTo>
                  <a:pt x="210578" y="254000"/>
                </a:lnTo>
                <a:lnTo>
                  <a:pt x="207314" y="254000"/>
                </a:lnTo>
                <a:lnTo>
                  <a:pt x="207314" y="457200"/>
                </a:lnTo>
                <a:lnTo>
                  <a:pt x="176276" y="457200"/>
                </a:lnTo>
                <a:lnTo>
                  <a:pt x="188709" y="444500"/>
                </a:lnTo>
                <a:lnTo>
                  <a:pt x="203695" y="444500"/>
                </a:lnTo>
                <a:lnTo>
                  <a:pt x="207314" y="457200"/>
                </a:lnTo>
                <a:lnTo>
                  <a:pt x="207314" y="254000"/>
                </a:lnTo>
                <a:lnTo>
                  <a:pt x="86067" y="254000"/>
                </a:lnTo>
                <a:lnTo>
                  <a:pt x="102285" y="241300"/>
                </a:lnTo>
                <a:lnTo>
                  <a:pt x="116408" y="241300"/>
                </a:lnTo>
                <a:lnTo>
                  <a:pt x="126898" y="228600"/>
                </a:lnTo>
                <a:lnTo>
                  <a:pt x="46672" y="228600"/>
                </a:lnTo>
                <a:lnTo>
                  <a:pt x="51003" y="241300"/>
                </a:lnTo>
                <a:lnTo>
                  <a:pt x="48171" y="241300"/>
                </a:lnTo>
                <a:lnTo>
                  <a:pt x="52997" y="254000"/>
                </a:lnTo>
                <a:lnTo>
                  <a:pt x="45935" y="254000"/>
                </a:lnTo>
                <a:lnTo>
                  <a:pt x="53149" y="266700"/>
                </a:lnTo>
                <a:lnTo>
                  <a:pt x="25717" y="266700"/>
                </a:lnTo>
                <a:lnTo>
                  <a:pt x="35331" y="254000"/>
                </a:lnTo>
                <a:lnTo>
                  <a:pt x="34544" y="254000"/>
                </a:lnTo>
                <a:lnTo>
                  <a:pt x="37439" y="241300"/>
                </a:lnTo>
                <a:lnTo>
                  <a:pt x="40322" y="241300"/>
                </a:lnTo>
                <a:lnTo>
                  <a:pt x="35509" y="228600"/>
                </a:lnTo>
                <a:lnTo>
                  <a:pt x="0" y="228600"/>
                </a:lnTo>
                <a:lnTo>
                  <a:pt x="0" y="254000"/>
                </a:lnTo>
                <a:lnTo>
                  <a:pt x="16332" y="254000"/>
                </a:lnTo>
                <a:lnTo>
                  <a:pt x="16954" y="266700"/>
                </a:lnTo>
                <a:lnTo>
                  <a:pt x="0" y="266700"/>
                </a:lnTo>
                <a:lnTo>
                  <a:pt x="0" y="279400"/>
                </a:lnTo>
                <a:lnTo>
                  <a:pt x="25552" y="279400"/>
                </a:lnTo>
                <a:lnTo>
                  <a:pt x="35039" y="292100"/>
                </a:lnTo>
                <a:lnTo>
                  <a:pt x="18757" y="292100"/>
                </a:lnTo>
                <a:lnTo>
                  <a:pt x="3263" y="304800"/>
                </a:lnTo>
                <a:lnTo>
                  <a:pt x="26377" y="304800"/>
                </a:lnTo>
                <a:lnTo>
                  <a:pt x="19964" y="317500"/>
                </a:lnTo>
                <a:lnTo>
                  <a:pt x="35636" y="317500"/>
                </a:lnTo>
                <a:lnTo>
                  <a:pt x="25374" y="330200"/>
                </a:lnTo>
                <a:lnTo>
                  <a:pt x="13144" y="330200"/>
                </a:lnTo>
                <a:lnTo>
                  <a:pt x="5524" y="317500"/>
                </a:lnTo>
                <a:lnTo>
                  <a:pt x="0" y="317500"/>
                </a:lnTo>
                <a:lnTo>
                  <a:pt x="0" y="393700"/>
                </a:lnTo>
                <a:lnTo>
                  <a:pt x="7658" y="381000"/>
                </a:lnTo>
                <a:lnTo>
                  <a:pt x="30848" y="381000"/>
                </a:lnTo>
                <a:lnTo>
                  <a:pt x="113461" y="381000"/>
                </a:lnTo>
                <a:lnTo>
                  <a:pt x="94526" y="393700"/>
                </a:lnTo>
                <a:lnTo>
                  <a:pt x="79527" y="393700"/>
                </a:lnTo>
                <a:lnTo>
                  <a:pt x="52654" y="406400"/>
                </a:lnTo>
                <a:lnTo>
                  <a:pt x="96367" y="406400"/>
                </a:lnTo>
                <a:lnTo>
                  <a:pt x="114668" y="406400"/>
                </a:lnTo>
                <a:lnTo>
                  <a:pt x="103759" y="393700"/>
                </a:lnTo>
                <a:lnTo>
                  <a:pt x="142417" y="393700"/>
                </a:lnTo>
                <a:lnTo>
                  <a:pt x="140843" y="406400"/>
                </a:lnTo>
                <a:lnTo>
                  <a:pt x="164846" y="406400"/>
                </a:lnTo>
                <a:lnTo>
                  <a:pt x="163461" y="419100"/>
                </a:lnTo>
                <a:lnTo>
                  <a:pt x="177596" y="419100"/>
                </a:lnTo>
                <a:lnTo>
                  <a:pt x="190411" y="431800"/>
                </a:lnTo>
                <a:lnTo>
                  <a:pt x="177660" y="431800"/>
                </a:lnTo>
                <a:lnTo>
                  <a:pt x="183146" y="444500"/>
                </a:lnTo>
                <a:lnTo>
                  <a:pt x="163715" y="444500"/>
                </a:lnTo>
                <a:lnTo>
                  <a:pt x="165100" y="457200"/>
                </a:lnTo>
                <a:lnTo>
                  <a:pt x="157302" y="457200"/>
                </a:lnTo>
                <a:lnTo>
                  <a:pt x="155168" y="469900"/>
                </a:lnTo>
                <a:lnTo>
                  <a:pt x="20535" y="469900"/>
                </a:lnTo>
                <a:lnTo>
                  <a:pt x="19596" y="457200"/>
                </a:lnTo>
                <a:lnTo>
                  <a:pt x="0" y="457200"/>
                </a:lnTo>
                <a:lnTo>
                  <a:pt x="0" y="1079500"/>
                </a:lnTo>
                <a:lnTo>
                  <a:pt x="11671" y="1079500"/>
                </a:lnTo>
                <a:lnTo>
                  <a:pt x="9715" y="1092200"/>
                </a:lnTo>
                <a:lnTo>
                  <a:pt x="0" y="1092200"/>
                </a:lnTo>
                <a:lnTo>
                  <a:pt x="0" y="1117600"/>
                </a:lnTo>
                <a:lnTo>
                  <a:pt x="14071" y="1117600"/>
                </a:lnTo>
                <a:lnTo>
                  <a:pt x="21590" y="1130300"/>
                </a:lnTo>
                <a:lnTo>
                  <a:pt x="87884" y="1130300"/>
                </a:lnTo>
                <a:lnTo>
                  <a:pt x="83896" y="1143000"/>
                </a:lnTo>
                <a:lnTo>
                  <a:pt x="102387" y="1143000"/>
                </a:lnTo>
                <a:lnTo>
                  <a:pt x="106464" y="1130300"/>
                </a:lnTo>
                <a:lnTo>
                  <a:pt x="109766" y="1130300"/>
                </a:lnTo>
                <a:lnTo>
                  <a:pt x="112826" y="1117600"/>
                </a:lnTo>
                <a:lnTo>
                  <a:pt x="137325" y="1117600"/>
                </a:lnTo>
                <a:lnTo>
                  <a:pt x="128473" y="1130300"/>
                </a:lnTo>
                <a:lnTo>
                  <a:pt x="118719" y="1130300"/>
                </a:lnTo>
                <a:lnTo>
                  <a:pt x="114312" y="1143000"/>
                </a:lnTo>
                <a:lnTo>
                  <a:pt x="102958" y="1143000"/>
                </a:lnTo>
                <a:lnTo>
                  <a:pt x="132308" y="1155700"/>
                </a:lnTo>
                <a:lnTo>
                  <a:pt x="168236" y="1155700"/>
                </a:lnTo>
                <a:lnTo>
                  <a:pt x="176479" y="1168400"/>
                </a:lnTo>
                <a:lnTo>
                  <a:pt x="153860" y="1168400"/>
                </a:lnTo>
                <a:lnTo>
                  <a:pt x="146126" y="1181100"/>
                </a:lnTo>
                <a:lnTo>
                  <a:pt x="114465" y="1181100"/>
                </a:lnTo>
                <a:lnTo>
                  <a:pt x="126695" y="1193800"/>
                </a:lnTo>
                <a:lnTo>
                  <a:pt x="112331" y="1193800"/>
                </a:lnTo>
                <a:lnTo>
                  <a:pt x="110477" y="1206500"/>
                </a:lnTo>
                <a:lnTo>
                  <a:pt x="128536" y="1206500"/>
                </a:lnTo>
                <a:lnTo>
                  <a:pt x="109982" y="1219200"/>
                </a:lnTo>
                <a:lnTo>
                  <a:pt x="101650" y="1206500"/>
                </a:lnTo>
                <a:lnTo>
                  <a:pt x="73139" y="1206500"/>
                </a:lnTo>
                <a:lnTo>
                  <a:pt x="73342" y="1219200"/>
                </a:lnTo>
                <a:lnTo>
                  <a:pt x="71234" y="1219200"/>
                </a:lnTo>
                <a:lnTo>
                  <a:pt x="57340" y="1231900"/>
                </a:lnTo>
                <a:lnTo>
                  <a:pt x="55918" y="1231900"/>
                </a:lnTo>
                <a:lnTo>
                  <a:pt x="71234" y="1219200"/>
                </a:lnTo>
                <a:lnTo>
                  <a:pt x="35369" y="1219200"/>
                </a:lnTo>
                <a:lnTo>
                  <a:pt x="46329" y="1231900"/>
                </a:lnTo>
                <a:lnTo>
                  <a:pt x="14820" y="1231900"/>
                </a:lnTo>
                <a:lnTo>
                  <a:pt x="15951" y="1219200"/>
                </a:lnTo>
                <a:lnTo>
                  <a:pt x="0" y="1219200"/>
                </a:lnTo>
                <a:lnTo>
                  <a:pt x="0" y="1257300"/>
                </a:lnTo>
                <a:lnTo>
                  <a:pt x="6908" y="1244600"/>
                </a:lnTo>
                <a:lnTo>
                  <a:pt x="86436" y="1244600"/>
                </a:lnTo>
                <a:lnTo>
                  <a:pt x="84683" y="1257300"/>
                </a:lnTo>
                <a:lnTo>
                  <a:pt x="77139" y="1257300"/>
                </a:lnTo>
                <a:lnTo>
                  <a:pt x="70980" y="1270000"/>
                </a:lnTo>
                <a:lnTo>
                  <a:pt x="65112" y="1270000"/>
                </a:lnTo>
                <a:lnTo>
                  <a:pt x="57594" y="1257300"/>
                </a:lnTo>
                <a:lnTo>
                  <a:pt x="46482" y="1257300"/>
                </a:lnTo>
                <a:lnTo>
                  <a:pt x="38188" y="1270000"/>
                </a:lnTo>
                <a:lnTo>
                  <a:pt x="0" y="1270000"/>
                </a:lnTo>
                <a:lnTo>
                  <a:pt x="0" y="1308100"/>
                </a:lnTo>
                <a:lnTo>
                  <a:pt x="825" y="1308100"/>
                </a:lnTo>
                <a:lnTo>
                  <a:pt x="9423" y="1295400"/>
                </a:lnTo>
                <a:lnTo>
                  <a:pt x="22733" y="1295400"/>
                </a:lnTo>
                <a:lnTo>
                  <a:pt x="23863" y="1308100"/>
                </a:lnTo>
                <a:lnTo>
                  <a:pt x="46647" y="1308100"/>
                </a:lnTo>
                <a:lnTo>
                  <a:pt x="34937" y="1295400"/>
                </a:lnTo>
                <a:lnTo>
                  <a:pt x="57772" y="1295400"/>
                </a:lnTo>
                <a:lnTo>
                  <a:pt x="63385" y="1308100"/>
                </a:lnTo>
                <a:lnTo>
                  <a:pt x="76263" y="1308100"/>
                </a:lnTo>
                <a:lnTo>
                  <a:pt x="74079" y="1295400"/>
                </a:lnTo>
                <a:lnTo>
                  <a:pt x="102400" y="1295400"/>
                </a:lnTo>
                <a:lnTo>
                  <a:pt x="104863" y="1282700"/>
                </a:lnTo>
                <a:lnTo>
                  <a:pt x="85979" y="1282700"/>
                </a:lnTo>
                <a:lnTo>
                  <a:pt x="81546" y="1270000"/>
                </a:lnTo>
                <a:lnTo>
                  <a:pt x="121246" y="1270000"/>
                </a:lnTo>
                <a:lnTo>
                  <a:pt x="123253" y="1280134"/>
                </a:lnTo>
                <a:lnTo>
                  <a:pt x="139750" y="1270000"/>
                </a:lnTo>
                <a:lnTo>
                  <a:pt x="141846" y="1270000"/>
                </a:lnTo>
                <a:lnTo>
                  <a:pt x="144399" y="1267612"/>
                </a:lnTo>
                <a:lnTo>
                  <a:pt x="144741" y="1257300"/>
                </a:lnTo>
                <a:lnTo>
                  <a:pt x="155409" y="1257300"/>
                </a:lnTo>
                <a:lnTo>
                  <a:pt x="144399" y="1267612"/>
                </a:lnTo>
                <a:lnTo>
                  <a:pt x="74333" y="1333500"/>
                </a:lnTo>
                <a:lnTo>
                  <a:pt x="52108" y="1358900"/>
                </a:lnTo>
                <a:lnTo>
                  <a:pt x="58280" y="1358900"/>
                </a:lnTo>
                <a:lnTo>
                  <a:pt x="65633" y="1346200"/>
                </a:lnTo>
                <a:lnTo>
                  <a:pt x="102031" y="1346200"/>
                </a:lnTo>
                <a:lnTo>
                  <a:pt x="118833" y="1358900"/>
                </a:lnTo>
                <a:lnTo>
                  <a:pt x="132194" y="1358900"/>
                </a:lnTo>
                <a:lnTo>
                  <a:pt x="140728" y="1371600"/>
                </a:lnTo>
                <a:lnTo>
                  <a:pt x="146392" y="1371600"/>
                </a:lnTo>
                <a:lnTo>
                  <a:pt x="148513" y="1358900"/>
                </a:lnTo>
                <a:lnTo>
                  <a:pt x="183540" y="1358900"/>
                </a:lnTo>
                <a:lnTo>
                  <a:pt x="200380" y="1371600"/>
                </a:lnTo>
                <a:lnTo>
                  <a:pt x="214985" y="1371600"/>
                </a:lnTo>
                <a:lnTo>
                  <a:pt x="237477" y="1384300"/>
                </a:lnTo>
                <a:lnTo>
                  <a:pt x="233578" y="1384300"/>
                </a:lnTo>
                <a:lnTo>
                  <a:pt x="244614" y="1397000"/>
                </a:lnTo>
                <a:lnTo>
                  <a:pt x="249237" y="1397000"/>
                </a:lnTo>
                <a:lnTo>
                  <a:pt x="244767" y="1409700"/>
                </a:lnTo>
                <a:lnTo>
                  <a:pt x="259308" y="1409700"/>
                </a:lnTo>
                <a:lnTo>
                  <a:pt x="264325" y="1397000"/>
                </a:lnTo>
                <a:lnTo>
                  <a:pt x="284467" y="1397000"/>
                </a:lnTo>
                <a:lnTo>
                  <a:pt x="283210" y="1384300"/>
                </a:lnTo>
                <a:lnTo>
                  <a:pt x="271716" y="1384300"/>
                </a:lnTo>
                <a:lnTo>
                  <a:pt x="280949" y="1371600"/>
                </a:lnTo>
                <a:lnTo>
                  <a:pt x="273189" y="1371600"/>
                </a:lnTo>
                <a:lnTo>
                  <a:pt x="271221" y="1358900"/>
                </a:lnTo>
                <a:lnTo>
                  <a:pt x="290690" y="1358900"/>
                </a:lnTo>
                <a:lnTo>
                  <a:pt x="298399" y="1346200"/>
                </a:lnTo>
                <a:lnTo>
                  <a:pt x="403034" y="1346200"/>
                </a:lnTo>
                <a:lnTo>
                  <a:pt x="406552" y="1333500"/>
                </a:lnTo>
                <a:lnTo>
                  <a:pt x="425246" y="1333500"/>
                </a:lnTo>
                <a:lnTo>
                  <a:pt x="428840" y="1346200"/>
                </a:lnTo>
                <a:lnTo>
                  <a:pt x="438264" y="1333500"/>
                </a:lnTo>
                <a:lnTo>
                  <a:pt x="449199" y="1333500"/>
                </a:lnTo>
                <a:lnTo>
                  <a:pt x="453466" y="1346200"/>
                </a:lnTo>
                <a:lnTo>
                  <a:pt x="515442" y="1346200"/>
                </a:lnTo>
                <a:lnTo>
                  <a:pt x="532409" y="1358900"/>
                </a:lnTo>
                <a:lnTo>
                  <a:pt x="543585" y="1371600"/>
                </a:lnTo>
                <a:lnTo>
                  <a:pt x="550849" y="1384300"/>
                </a:lnTo>
                <a:lnTo>
                  <a:pt x="615200" y="1384300"/>
                </a:lnTo>
                <a:lnTo>
                  <a:pt x="613625" y="1397000"/>
                </a:lnTo>
                <a:lnTo>
                  <a:pt x="624713" y="1397000"/>
                </a:lnTo>
                <a:lnTo>
                  <a:pt x="630834" y="1384300"/>
                </a:lnTo>
                <a:lnTo>
                  <a:pt x="642315" y="1384300"/>
                </a:lnTo>
                <a:lnTo>
                  <a:pt x="651319" y="1397000"/>
                </a:lnTo>
                <a:lnTo>
                  <a:pt x="683577" y="1397000"/>
                </a:lnTo>
                <a:lnTo>
                  <a:pt x="674052" y="1409700"/>
                </a:lnTo>
                <a:lnTo>
                  <a:pt x="644080" y="1409700"/>
                </a:lnTo>
                <a:lnTo>
                  <a:pt x="643572" y="1422400"/>
                </a:lnTo>
                <a:lnTo>
                  <a:pt x="619239" y="1422400"/>
                </a:lnTo>
                <a:lnTo>
                  <a:pt x="600646" y="1409700"/>
                </a:lnTo>
                <a:lnTo>
                  <a:pt x="520814" y="1409700"/>
                </a:lnTo>
                <a:lnTo>
                  <a:pt x="519976" y="1422400"/>
                </a:lnTo>
                <a:lnTo>
                  <a:pt x="519303" y="1422400"/>
                </a:lnTo>
                <a:lnTo>
                  <a:pt x="519176" y="1435100"/>
                </a:lnTo>
                <a:lnTo>
                  <a:pt x="540791" y="1435100"/>
                </a:lnTo>
                <a:lnTo>
                  <a:pt x="545172" y="1447800"/>
                </a:lnTo>
                <a:lnTo>
                  <a:pt x="543941" y="1460500"/>
                </a:lnTo>
                <a:lnTo>
                  <a:pt x="564680" y="1460500"/>
                </a:lnTo>
                <a:lnTo>
                  <a:pt x="560273" y="1473200"/>
                </a:lnTo>
                <a:lnTo>
                  <a:pt x="645071" y="1473200"/>
                </a:lnTo>
                <a:lnTo>
                  <a:pt x="659942" y="1485900"/>
                </a:lnTo>
                <a:lnTo>
                  <a:pt x="655015" y="1485900"/>
                </a:lnTo>
                <a:lnTo>
                  <a:pt x="661504" y="1498600"/>
                </a:lnTo>
                <a:lnTo>
                  <a:pt x="673608" y="1498600"/>
                </a:lnTo>
                <a:lnTo>
                  <a:pt x="673227" y="1485900"/>
                </a:lnTo>
                <a:lnTo>
                  <a:pt x="676884" y="1485900"/>
                </a:lnTo>
                <a:lnTo>
                  <a:pt x="667473" y="1473200"/>
                </a:lnTo>
                <a:lnTo>
                  <a:pt x="776262" y="1473200"/>
                </a:lnTo>
                <a:lnTo>
                  <a:pt x="776643" y="1460500"/>
                </a:lnTo>
                <a:lnTo>
                  <a:pt x="803402" y="1460500"/>
                </a:lnTo>
                <a:lnTo>
                  <a:pt x="799007" y="1447800"/>
                </a:lnTo>
                <a:lnTo>
                  <a:pt x="845743" y="1447800"/>
                </a:lnTo>
                <a:lnTo>
                  <a:pt x="869835" y="1435100"/>
                </a:lnTo>
                <a:lnTo>
                  <a:pt x="905332" y="1435100"/>
                </a:lnTo>
                <a:lnTo>
                  <a:pt x="901395" y="1447800"/>
                </a:lnTo>
                <a:lnTo>
                  <a:pt x="916254" y="1447800"/>
                </a:lnTo>
                <a:lnTo>
                  <a:pt x="919988" y="1435100"/>
                </a:lnTo>
                <a:lnTo>
                  <a:pt x="954684" y="1435100"/>
                </a:lnTo>
                <a:lnTo>
                  <a:pt x="951928" y="1422400"/>
                </a:lnTo>
                <a:lnTo>
                  <a:pt x="993724" y="1422400"/>
                </a:lnTo>
                <a:lnTo>
                  <a:pt x="992251" y="1435100"/>
                </a:lnTo>
                <a:lnTo>
                  <a:pt x="998791" y="1435100"/>
                </a:lnTo>
                <a:lnTo>
                  <a:pt x="1003757" y="1422400"/>
                </a:lnTo>
                <a:lnTo>
                  <a:pt x="1022273" y="1422400"/>
                </a:lnTo>
                <a:lnTo>
                  <a:pt x="1017651" y="1435100"/>
                </a:lnTo>
                <a:lnTo>
                  <a:pt x="1026134" y="1435100"/>
                </a:lnTo>
                <a:lnTo>
                  <a:pt x="1030579" y="1422400"/>
                </a:lnTo>
                <a:lnTo>
                  <a:pt x="1025550" y="1422400"/>
                </a:lnTo>
                <a:lnTo>
                  <a:pt x="1055014" y="1409700"/>
                </a:lnTo>
                <a:lnTo>
                  <a:pt x="1120241" y="1409700"/>
                </a:lnTo>
                <a:lnTo>
                  <a:pt x="1140028" y="1397000"/>
                </a:lnTo>
                <a:lnTo>
                  <a:pt x="1149438" y="1409700"/>
                </a:lnTo>
                <a:lnTo>
                  <a:pt x="1219327" y="1409700"/>
                </a:lnTo>
                <a:lnTo>
                  <a:pt x="1212253" y="1419885"/>
                </a:lnTo>
                <a:lnTo>
                  <a:pt x="1212253" y="1460500"/>
                </a:lnTo>
                <a:lnTo>
                  <a:pt x="1206817" y="1460500"/>
                </a:lnTo>
                <a:lnTo>
                  <a:pt x="1192479" y="1473200"/>
                </a:lnTo>
                <a:lnTo>
                  <a:pt x="1165529" y="1473200"/>
                </a:lnTo>
                <a:lnTo>
                  <a:pt x="1188859" y="1460500"/>
                </a:lnTo>
                <a:lnTo>
                  <a:pt x="1167777" y="1460500"/>
                </a:lnTo>
                <a:lnTo>
                  <a:pt x="1176032" y="1447800"/>
                </a:lnTo>
                <a:lnTo>
                  <a:pt x="1202740" y="1447800"/>
                </a:lnTo>
                <a:lnTo>
                  <a:pt x="1212253" y="1460500"/>
                </a:lnTo>
                <a:lnTo>
                  <a:pt x="1212253" y="1419885"/>
                </a:lnTo>
                <a:lnTo>
                  <a:pt x="1210500" y="1422400"/>
                </a:lnTo>
                <a:lnTo>
                  <a:pt x="1193927" y="1422400"/>
                </a:lnTo>
                <a:lnTo>
                  <a:pt x="1196314" y="1435100"/>
                </a:lnTo>
                <a:lnTo>
                  <a:pt x="1136345" y="1435100"/>
                </a:lnTo>
                <a:lnTo>
                  <a:pt x="1171143" y="1447800"/>
                </a:lnTo>
                <a:lnTo>
                  <a:pt x="1161961" y="1447800"/>
                </a:lnTo>
                <a:lnTo>
                  <a:pt x="1147902" y="1460500"/>
                </a:lnTo>
                <a:lnTo>
                  <a:pt x="1136815" y="1460500"/>
                </a:lnTo>
                <a:lnTo>
                  <a:pt x="1127328" y="1473200"/>
                </a:lnTo>
                <a:lnTo>
                  <a:pt x="1087361" y="1473200"/>
                </a:lnTo>
                <a:lnTo>
                  <a:pt x="1087526" y="1485900"/>
                </a:lnTo>
                <a:lnTo>
                  <a:pt x="1084237" y="1485900"/>
                </a:lnTo>
                <a:lnTo>
                  <a:pt x="1079398" y="1498600"/>
                </a:lnTo>
                <a:lnTo>
                  <a:pt x="991755" y="1498600"/>
                </a:lnTo>
                <a:lnTo>
                  <a:pt x="994270" y="1485900"/>
                </a:lnTo>
                <a:lnTo>
                  <a:pt x="984745" y="1498600"/>
                </a:lnTo>
                <a:lnTo>
                  <a:pt x="967384" y="1498600"/>
                </a:lnTo>
                <a:lnTo>
                  <a:pt x="985189" y="1511300"/>
                </a:lnTo>
                <a:lnTo>
                  <a:pt x="1041755" y="1511300"/>
                </a:lnTo>
                <a:lnTo>
                  <a:pt x="1034567" y="1524000"/>
                </a:lnTo>
                <a:lnTo>
                  <a:pt x="1041984" y="1524000"/>
                </a:lnTo>
                <a:lnTo>
                  <a:pt x="1053973" y="1511300"/>
                </a:lnTo>
                <a:lnTo>
                  <a:pt x="1125067" y="1511300"/>
                </a:lnTo>
                <a:lnTo>
                  <a:pt x="1120559" y="1524000"/>
                </a:lnTo>
                <a:lnTo>
                  <a:pt x="1125829" y="1524000"/>
                </a:lnTo>
                <a:lnTo>
                  <a:pt x="1132103" y="1511300"/>
                </a:lnTo>
                <a:lnTo>
                  <a:pt x="1139253" y="1511300"/>
                </a:lnTo>
                <a:lnTo>
                  <a:pt x="1135430" y="1524000"/>
                </a:lnTo>
                <a:lnTo>
                  <a:pt x="1145806" y="1524000"/>
                </a:lnTo>
                <a:lnTo>
                  <a:pt x="1144917" y="1511300"/>
                </a:lnTo>
                <a:lnTo>
                  <a:pt x="1167980" y="1511300"/>
                </a:lnTo>
                <a:lnTo>
                  <a:pt x="1181315" y="1524000"/>
                </a:lnTo>
                <a:lnTo>
                  <a:pt x="1195984" y="1524000"/>
                </a:lnTo>
                <a:lnTo>
                  <a:pt x="1211643" y="1511300"/>
                </a:lnTo>
                <a:lnTo>
                  <a:pt x="1214107" y="1511300"/>
                </a:lnTo>
                <a:lnTo>
                  <a:pt x="1239647" y="1498600"/>
                </a:lnTo>
                <a:lnTo>
                  <a:pt x="1234008" y="1498600"/>
                </a:lnTo>
                <a:lnTo>
                  <a:pt x="1239393" y="1485900"/>
                </a:lnTo>
                <a:lnTo>
                  <a:pt x="1251813" y="1485900"/>
                </a:lnTo>
                <a:lnTo>
                  <a:pt x="1245298" y="1498600"/>
                </a:lnTo>
                <a:lnTo>
                  <a:pt x="1256169" y="1498600"/>
                </a:lnTo>
                <a:lnTo>
                  <a:pt x="1247051" y="1511300"/>
                </a:lnTo>
                <a:lnTo>
                  <a:pt x="1248727" y="1511300"/>
                </a:lnTo>
                <a:lnTo>
                  <a:pt x="1276527" y="1524000"/>
                </a:lnTo>
                <a:lnTo>
                  <a:pt x="1331887" y="1524000"/>
                </a:lnTo>
                <a:lnTo>
                  <a:pt x="1331633" y="1536700"/>
                </a:lnTo>
                <a:lnTo>
                  <a:pt x="1391450" y="1536700"/>
                </a:lnTo>
                <a:lnTo>
                  <a:pt x="1402981" y="1549400"/>
                </a:lnTo>
                <a:lnTo>
                  <a:pt x="1411605" y="1549400"/>
                </a:lnTo>
                <a:lnTo>
                  <a:pt x="1406194" y="1536700"/>
                </a:lnTo>
                <a:lnTo>
                  <a:pt x="1415948" y="1536700"/>
                </a:lnTo>
                <a:lnTo>
                  <a:pt x="1411605" y="1549400"/>
                </a:lnTo>
                <a:lnTo>
                  <a:pt x="1426476" y="1549400"/>
                </a:lnTo>
                <a:lnTo>
                  <a:pt x="1432941" y="1536700"/>
                </a:lnTo>
                <a:lnTo>
                  <a:pt x="1451787" y="1536700"/>
                </a:lnTo>
                <a:lnTo>
                  <a:pt x="1405420" y="1524000"/>
                </a:lnTo>
                <a:lnTo>
                  <a:pt x="1535823" y="1524000"/>
                </a:lnTo>
                <a:lnTo>
                  <a:pt x="1677301" y="1524000"/>
                </a:lnTo>
                <a:lnTo>
                  <a:pt x="1676298" y="1536700"/>
                </a:lnTo>
                <a:lnTo>
                  <a:pt x="1692338" y="1536700"/>
                </a:lnTo>
                <a:lnTo>
                  <a:pt x="1692503" y="1549400"/>
                </a:lnTo>
                <a:lnTo>
                  <a:pt x="1732114" y="1549400"/>
                </a:lnTo>
                <a:lnTo>
                  <a:pt x="1742846" y="1536700"/>
                </a:lnTo>
                <a:lnTo>
                  <a:pt x="1786928" y="1549400"/>
                </a:lnTo>
                <a:lnTo>
                  <a:pt x="1778114" y="1549400"/>
                </a:lnTo>
                <a:lnTo>
                  <a:pt x="1786636" y="1562100"/>
                </a:lnTo>
                <a:lnTo>
                  <a:pt x="1764588" y="1562100"/>
                </a:lnTo>
                <a:lnTo>
                  <a:pt x="1770494" y="1549400"/>
                </a:lnTo>
                <a:lnTo>
                  <a:pt x="1740039" y="1549400"/>
                </a:lnTo>
                <a:lnTo>
                  <a:pt x="1741385" y="1562100"/>
                </a:lnTo>
                <a:lnTo>
                  <a:pt x="1640573" y="1562100"/>
                </a:lnTo>
                <a:lnTo>
                  <a:pt x="1641487" y="1549400"/>
                </a:lnTo>
                <a:lnTo>
                  <a:pt x="1574546" y="1549400"/>
                </a:lnTo>
                <a:lnTo>
                  <a:pt x="1554797" y="1562100"/>
                </a:lnTo>
                <a:lnTo>
                  <a:pt x="1541983" y="1574800"/>
                </a:lnTo>
                <a:lnTo>
                  <a:pt x="1347216" y="1574800"/>
                </a:lnTo>
                <a:lnTo>
                  <a:pt x="1354683" y="1587500"/>
                </a:lnTo>
                <a:lnTo>
                  <a:pt x="1348422" y="1587500"/>
                </a:lnTo>
                <a:lnTo>
                  <a:pt x="1356398" y="1600200"/>
                </a:lnTo>
                <a:lnTo>
                  <a:pt x="1329283" y="1600200"/>
                </a:lnTo>
                <a:lnTo>
                  <a:pt x="1336040" y="1612900"/>
                </a:lnTo>
                <a:lnTo>
                  <a:pt x="1322019" y="1612900"/>
                </a:lnTo>
                <a:lnTo>
                  <a:pt x="1317980" y="1600200"/>
                </a:lnTo>
                <a:lnTo>
                  <a:pt x="1288859" y="1600200"/>
                </a:lnTo>
                <a:lnTo>
                  <a:pt x="1294561" y="1612900"/>
                </a:lnTo>
                <a:lnTo>
                  <a:pt x="1266558" y="1612900"/>
                </a:lnTo>
                <a:lnTo>
                  <a:pt x="1263281" y="1600200"/>
                </a:lnTo>
                <a:lnTo>
                  <a:pt x="1282547" y="1600200"/>
                </a:lnTo>
                <a:lnTo>
                  <a:pt x="1271320" y="1587500"/>
                </a:lnTo>
                <a:lnTo>
                  <a:pt x="1261567" y="1600200"/>
                </a:lnTo>
                <a:lnTo>
                  <a:pt x="1255623" y="1600200"/>
                </a:lnTo>
                <a:lnTo>
                  <a:pt x="1249464" y="1612900"/>
                </a:lnTo>
                <a:lnTo>
                  <a:pt x="1260754" y="1612900"/>
                </a:lnTo>
                <a:lnTo>
                  <a:pt x="1272908" y="1625600"/>
                </a:lnTo>
                <a:lnTo>
                  <a:pt x="1290421" y="1625600"/>
                </a:lnTo>
                <a:lnTo>
                  <a:pt x="1288161" y="1638300"/>
                </a:lnTo>
                <a:lnTo>
                  <a:pt x="1308214" y="1638300"/>
                </a:lnTo>
                <a:lnTo>
                  <a:pt x="1311757" y="1651000"/>
                </a:lnTo>
                <a:lnTo>
                  <a:pt x="1337729" y="1651000"/>
                </a:lnTo>
                <a:lnTo>
                  <a:pt x="1335532" y="1638300"/>
                </a:lnTo>
                <a:lnTo>
                  <a:pt x="1391475" y="1651000"/>
                </a:lnTo>
                <a:lnTo>
                  <a:pt x="1444879" y="1651000"/>
                </a:lnTo>
                <a:lnTo>
                  <a:pt x="1495450" y="1638300"/>
                </a:lnTo>
                <a:lnTo>
                  <a:pt x="1586953" y="1638300"/>
                </a:lnTo>
                <a:lnTo>
                  <a:pt x="1627289" y="1625600"/>
                </a:lnTo>
                <a:lnTo>
                  <a:pt x="1637588" y="1638300"/>
                </a:lnTo>
                <a:lnTo>
                  <a:pt x="1694649" y="1638300"/>
                </a:lnTo>
                <a:lnTo>
                  <a:pt x="1694141" y="1625600"/>
                </a:lnTo>
                <a:lnTo>
                  <a:pt x="1776285" y="1625600"/>
                </a:lnTo>
                <a:lnTo>
                  <a:pt x="1774774" y="1638300"/>
                </a:lnTo>
                <a:lnTo>
                  <a:pt x="1783334" y="1625600"/>
                </a:lnTo>
                <a:lnTo>
                  <a:pt x="1870951" y="1625600"/>
                </a:lnTo>
                <a:lnTo>
                  <a:pt x="1864855" y="1612900"/>
                </a:lnTo>
                <a:lnTo>
                  <a:pt x="1884184" y="1612900"/>
                </a:lnTo>
                <a:lnTo>
                  <a:pt x="1873885" y="1600200"/>
                </a:lnTo>
                <a:lnTo>
                  <a:pt x="1944141" y="1600200"/>
                </a:lnTo>
                <a:lnTo>
                  <a:pt x="1962200" y="1612900"/>
                </a:lnTo>
                <a:lnTo>
                  <a:pt x="1987664" y="1600200"/>
                </a:lnTo>
                <a:lnTo>
                  <a:pt x="2018677" y="1600200"/>
                </a:lnTo>
                <a:lnTo>
                  <a:pt x="2053386" y="1587500"/>
                </a:lnTo>
                <a:lnTo>
                  <a:pt x="1886661" y="1587500"/>
                </a:lnTo>
                <a:lnTo>
                  <a:pt x="1871738" y="1574800"/>
                </a:lnTo>
                <a:lnTo>
                  <a:pt x="1852218" y="1587500"/>
                </a:lnTo>
                <a:lnTo>
                  <a:pt x="1819643" y="1587500"/>
                </a:lnTo>
                <a:lnTo>
                  <a:pt x="1819643" y="1612900"/>
                </a:lnTo>
                <a:lnTo>
                  <a:pt x="1787690" y="1612900"/>
                </a:lnTo>
                <a:lnTo>
                  <a:pt x="1786483" y="1600200"/>
                </a:lnTo>
                <a:lnTo>
                  <a:pt x="1810664" y="1600200"/>
                </a:lnTo>
                <a:lnTo>
                  <a:pt x="1819643" y="1612900"/>
                </a:lnTo>
                <a:lnTo>
                  <a:pt x="1819643" y="1587500"/>
                </a:lnTo>
                <a:lnTo>
                  <a:pt x="1819160" y="1587500"/>
                </a:lnTo>
                <a:lnTo>
                  <a:pt x="1838261" y="1574800"/>
                </a:lnTo>
                <a:lnTo>
                  <a:pt x="1871738" y="1574800"/>
                </a:lnTo>
                <a:lnTo>
                  <a:pt x="1950923" y="1574800"/>
                </a:lnTo>
                <a:lnTo>
                  <a:pt x="1957666" y="1562100"/>
                </a:lnTo>
                <a:lnTo>
                  <a:pt x="1980095" y="1562100"/>
                </a:lnTo>
                <a:lnTo>
                  <a:pt x="1983435" y="1574800"/>
                </a:lnTo>
                <a:lnTo>
                  <a:pt x="2077974" y="1574800"/>
                </a:lnTo>
                <a:lnTo>
                  <a:pt x="2089912" y="1587500"/>
                </a:lnTo>
                <a:lnTo>
                  <a:pt x="2100795" y="1587500"/>
                </a:lnTo>
                <a:lnTo>
                  <a:pt x="2111197" y="1600200"/>
                </a:lnTo>
                <a:lnTo>
                  <a:pt x="2119134" y="1600200"/>
                </a:lnTo>
                <a:lnTo>
                  <a:pt x="2121268" y="1587500"/>
                </a:lnTo>
                <a:lnTo>
                  <a:pt x="2131301" y="1587500"/>
                </a:lnTo>
                <a:lnTo>
                  <a:pt x="2131453" y="1600200"/>
                </a:lnTo>
                <a:lnTo>
                  <a:pt x="2133422" y="1600200"/>
                </a:lnTo>
                <a:lnTo>
                  <a:pt x="2117166" y="1612900"/>
                </a:lnTo>
                <a:lnTo>
                  <a:pt x="2148306" y="1612900"/>
                </a:lnTo>
                <a:lnTo>
                  <a:pt x="2179320" y="1625600"/>
                </a:lnTo>
                <a:lnTo>
                  <a:pt x="2214600" y="1638300"/>
                </a:lnTo>
                <a:lnTo>
                  <a:pt x="2258110" y="1651000"/>
                </a:lnTo>
                <a:lnTo>
                  <a:pt x="2336266" y="1651000"/>
                </a:lnTo>
                <a:lnTo>
                  <a:pt x="2350325" y="1663700"/>
                </a:lnTo>
                <a:lnTo>
                  <a:pt x="2429357" y="1663700"/>
                </a:lnTo>
                <a:lnTo>
                  <a:pt x="2484640" y="1651000"/>
                </a:lnTo>
                <a:lnTo>
                  <a:pt x="2608389" y="1625600"/>
                </a:lnTo>
                <a:lnTo>
                  <a:pt x="2663494" y="1625600"/>
                </a:lnTo>
                <a:lnTo>
                  <a:pt x="2705176" y="1612900"/>
                </a:lnTo>
                <a:lnTo>
                  <a:pt x="2726753" y="1625600"/>
                </a:lnTo>
                <a:lnTo>
                  <a:pt x="2759837" y="1625600"/>
                </a:lnTo>
                <a:lnTo>
                  <a:pt x="2787154" y="1612900"/>
                </a:lnTo>
                <a:lnTo>
                  <a:pt x="2815679" y="1600200"/>
                </a:lnTo>
                <a:lnTo>
                  <a:pt x="2845854" y="1612900"/>
                </a:lnTo>
                <a:lnTo>
                  <a:pt x="2871686" y="1612900"/>
                </a:lnTo>
                <a:lnTo>
                  <a:pt x="2909963" y="1625600"/>
                </a:lnTo>
                <a:lnTo>
                  <a:pt x="2952648" y="1651000"/>
                </a:lnTo>
                <a:lnTo>
                  <a:pt x="2996577" y="1663700"/>
                </a:lnTo>
                <a:lnTo>
                  <a:pt x="3038564" y="1689100"/>
                </a:lnTo>
                <a:lnTo>
                  <a:pt x="3068523" y="1714500"/>
                </a:lnTo>
                <a:lnTo>
                  <a:pt x="3108020" y="1727200"/>
                </a:lnTo>
                <a:lnTo>
                  <a:pt x="3155619" y="1727200"/>
                </a:lnTo>
                <a:lnTo>
                  <a:pt x="3209836" y="1739900"/>
                </a:lnTo>
                <a:lnTo>
                  <a:pt x="3243821" y="1739900"/>
                </a:lnTo>
                <a:lnTo>
                  <a:pt x="3262566" y="1752600"/>
                </a:lnTo>
                <a:lnTo>
                  <a:pt x="3287445" y="1752600"/>
                </a:lnTo>
                <a:lnTo>
                  <a:pt x="3325952" y="1765300"/>
                </a:lnTo>
                <a:lnTo>
                  <a:pt x="3363328" y="1765300"/>
                </a:lnTo>
                <a:lnTo>
                  <a:pt x="3437636" y="1790700"/>
                </a:lnTo>
                <a:lnTo>
                  <a:pt x="3519881" y="1790700"/>
                </a:lnTo>
                <a:lnTo>
                  <a:pt x="3560318" y="1778000"/>
                </a:lnTo>
                <a:lnTo>
                  <a:pt x="3620058" y="1778000"/>
                </a:lnTo>
                <a:lnTo>
                  <a:pt x="3656596" y="1790700"/>
                </a:lnTo>
                <a:lnTo>
                  <a:pt x="3708412" y="1790700"/>
                </a:lnTo>
                <a:lnTo>
                  <a:pt x="3737114" y="1778000"/>
                </a:lnTo>
                <a:lnTo>
                  <a:pt x="3763454" y="1752600"/>
                </a:lnTo>
                <a:lnTo>
                  <a:pt x="3790581" y="1739900"/>
                </a:lnTo>
                <a:lnTo>
                  <a:pt x="3814889" y="1752600"/>
                </a:lnTo>
                <a:lnTo>
                  <a:pt x="3888270" y="1752600"/>
                </a:lnTo>
                <a:lnTo>
                  <a:pt x="3897350" y="1727200"/>
                </a:lnTo>
                <a:lnTo>
                  <a:pt x="3904513" y="1701800"/>
                </a:lnTo>
                <a:lnTo>
                  <a:pt x="3915702" y="1676400"/>
                </a:lnTo>
                <a:lnTo>
                  <a:pt x="3936873" y="1663700"/>
                </a:lnTo>
                <a:lnTo>
                  <a:pt x="3971239" y="1663700"/>
                </a:lnTo>
                <a:lnTo>
                  <a:pt x="4003167" y="1689100"/>
                </a:lnTo>
                <a:lnTo>
                  <a:pt x="4032186" y="1701800"/>
                </a:lnTo>
                <a:lnTo>
                  <a:pt x="4057827" y="1727200"/>
                </a:lnTo>
                <a:lnTo>
                  <a:pt x="4079608" y="1727200"/>
                </a:lnTo>
                <a:lnTo>
                  <a:pt x="4097045" y="1689100"/>
                </a:lnTo>
                <a:lnTo>
                  <a:pt x="4133672" y="1676400"/>
                </a:lnTo>
                <a:lnTo>
                  <a:pt x="4175798" y="1663700"/>
                </a:lnTo>
                <a:lnTo>
                  <a:pt x="4362996" y="1663700"/>
                </a:lnTo>
                <a:lnTo>
                  <a:pt x="4409694" y="1651000"/>
                </a:lnTo>
                <a:lnTo>
                  <a:pt x="4456100" y="1651000"/>
                </a:lnTo>
                <a:lnTo>
                  <a:pt x="4502023" y="1638300"/>
                </a:lnTo>
                <a:lnTo>
                  <a:pt x="4677549" y="1638300"/>
                </a:lnTo>
                <a:lnTo>
                  <a:pt x="4716386" y="1625600"/>
                </a:lnTo>
                <a:lnTo>
                  <a:pt x="4751578" y="1638300"/>
                </a:lnTo>
                <a:lnTo>
                  <a:pt x="4785817" y="1638300"/>
                </a:lnTo>
                <a:lnTo>
                  <a:pt x="4819967" y="1625600"/>
                </a:lnTo>
                <a:lnTo>
                  <a:pt x="4854892" y="1625600"/>
                </a:lnTo>
                <a:lnTo>
                  <a:pt x="4907508" y="1612900"/>
                </a:lnTo>
                <a:lnTo>
                  <a:pt x="4959934" y="1612900"/>
                </a:lnTo>
                <a:lnTo>
                  <a:pt x="5012156" y="1625600"/>
                </a:lnTo>
                <a:lnTo>
                  <a:pt x="5219306" y="1625600"/>
                </a:lnTo>
                <a:lnTo>
                  <a:pt x="5270690" y="1612900"/>
                </a:lnTo>
                <a:lnTo>
                  <a:pt x="5321655" y="1625600"/>
                </a:lnTo>
                <a:lnTo>
                  <a:pt x="5375567" y="1625600"/>
                </a:lnTo>
                <a:lnTo>
                  <a:pt x="5429631" y="1612900"/>
                </a:lnTo>
                <a:lnTo>
                  <a:pt x="5481091" y="1612900"/>
                </a:lnTo>
                <a:lnTo>
                  <a:pt x="5527141" y="1600200"/>
                </a:lnTo>
                <a:lnTo>
                  <a:pt x="5581345" y="1612900"/>
                </a:lnTo>
                <a:lnTo>
                  <a:pt x="5634012" y="1600200"/>
                </a:lnTo>
                <a:lnTo>
                  <a:pt x="5735104" y="1587500"/>
                </a:lnTo>
                <a:lnTo>
                  <a:pt x="5783669" y="1587500"/>
                </a:lnTo>
                <a:lnTo>
                  <a:pt x="5822772" y="1600200"/>
                </a:lnTo>
                <a:lnTo>
                  <a:pt x="6050458" y="1600200"/>
                </a:lnTo>
                <a:lnTo>
                  <a:pt x="6086424" y="1612900"/>
                </a:lnTo>
                <a:lnTo>
                  <a:pt x="6123254" y="1612900"/>
                </a:lnTo>
                <a:lnTo>
                  <a:pt x="6191174" y="1587500"/>
                </a:lnTo>
                <a:lnTo>
                  <a:pt x="6225629" y="1587500"/>
                </a:lnTo>
                <a:lnTo>
                  <a:pt x="6261773" y="1600200"/>
                </a:lnTo>
                <a:lnTo>
                  <a:pt x="6538925" y="1600200"/>
                </a:lnTo>
                <a:lnTo>
                  <a:pt x="6589293" y="1612900"/>
                </a:lnTo>
                <a:lnTo>
                  <a:pt x="6639788" y="1612900"/>
                </a:lnTo>
                <a:lnTo>
                  <a:pt x="6690004" y="1600200"/>
                </a:lnTo>
                <a:lnTo>
                  <a:pt x="6754787" y="1600200"/>
                </a:lnTo>
                <a:lnTo>
                  <a:pt x="6762039" y="1587500"/>
                </a:lnTo>
                <a:lnTo>
                  <a:pt x="6823342" y="1587500"/>
                </a:lnTo>
                <a:lnTo>
                  <a:pt x="6875373" y="1600200"/>
                </a:lnTo>
                <a:lnTo>
                  <a:pt x="7024891" y="1600200"/>
                </a:lnTo>
                <a:lnTo>
                  <a:pt x="7072973" y="1587500"/>
                </a:lnTo>
                <a:lnTo>
                  <a:pt x="7511047" y="1587500"/>
                </a:lnTo>
                <a:lnTo>
                  <a:pt x="7558938" y="1600200"/>
                </a:lnTo>
                <a:lnTo>
                  <a:pt x="7606843" y="1600200"/>
                </a:lnTo>
                <a:lnTo>
                  <a:pt x="7654696" y="1587500"/>
                </a:lnTo>
                <a:lnTo>
                  <a:pt x="7950060" y="1587500"/>
                </a:lnTo>
                <a:lnTo>
                  <a:pt x="8002295" y="1600200"/>
                </a:lnTo>
                <a:lnTo>
                  <a:pt x="8101012" y="1600200"/>
                </a:lnTo>
                <a:lnTo>
                  <a:pt x="8124012" y="1587500"/>
                </a:lnTo>
                <a:lnTo>
                  <a:pt x="8180222" y="1587500"/>
                </a:lnTo>
                <a:lnTo>
                  <a:pt x="8213560" y="1600200"/>
                </a:lnTo>
                <a:lnTo>
                  <a:pt x="8577186" y="1600200"/>
                </a:lnTo>
                <a:lnTo>
                  <a:pt x="8632711" y="1612900"/>
                </a:lnTo>
                <a:lnTo>
                  <a:pt x="8784336" y="1612900"/>
                </a:lnTo>
                <a:lnTo>
                  <a:pt x="8804783" y="1600200"/>
                </a:lnTo>
                <a:lnTo>
                  <a:pt x="8838743" y="1600200"/>
                </a:lnTo>
                <a:lnTo>
                  <a:pt x="8852090" y="1612900"/>
                </a:lnTo>
                <a:lnTo>
                  <a:pt x="8877033" y="1612900"/>
                </a:lnTo>
                <a:lnTo>
                  <a:pt x="8923947" y="1625600"/>
                </a:lnTo>
                <a:lnTo>
                  <a:pt x="9081783" y="1625600"/>
                </a:lnTo>
                <a:lnTo>
                  <a:pt x="9136507" y="1612900"/>
                </a:lnTo>
                <a:lnTo>
                  <a:pt x="9190520" y="1612900"/>
                </a:lnTo>
                <a:lnTo>
                  <a:pt x="9239440" y="1625600"/>
                </a:lnTo>
                <a:lnTo>
                  <a:pt x="9530410" y="1625600"/>
                </a:lnTo>
                <a:lnTo>
                  <a:pt x="9581007" y="1638300"/>
                </a:lnTo>
                <a:lnTo>
                  <a:pt x="9896818" y="1638300"/>
                </a:lnTo>
                <a:lnTo>
                  <a:pt x="9952126" y="1651000"/>
                </a:lnTo>
                <a:lnTo>
                  <a:pt x="10421988" y="1651000"/>
                </a:lnTo>
                <a:lnTo>
                  <a:pt x="10474731" y="1663700"/>
                </a:lnTo>
                <a:lnTo>
                  <a:pt x="10681805" y="1663700"/>
                </a:lnTo>
                <a:lnTo>
                  <a:pt x="10733113" y="1676400"/>
                </a:lnTo>
                <a:lnTo>
                  <a:pt x="11087862" y="1676400"/>
                </a:lnTo>
                <a:lnTo>
                  <a:pt x="11093577" y="1663700"/>
                </a:lnTo>
                <a:lnTo>
                  <a:pt x="11100727" y="1663700"/>
                </a:lnTo>
                <a:lnTo>
                  <a:pt x="11108957" y="1651000"/>
                </a:lnTo>
                <a:lnTo>
                  <a:pt x="11128883" y="1651000"/>
                </a:lnTo>
                <a:lnTo>
                  <a:pt x="11135335" y="1663700"/>
                </a:lnTo>
                <a:lnTo>
                  <a:pt x="11166513" y="1663700"/>
                </a:lnTo>
                <a:lnTo>
                  <a:pt x="11168698" y="1651000"/>
                </a:lnTo>
                <a:lnTo>
                  <a:pt x="11280572" y="1651000"/>
                </a:lnTo>
                <a:lnTo>
                  <a:pt x="11333302" y="1638300"/>
                </a:lnTo>
                <a:lnTo>
                  <a:pt x="11540554" y="1638300"/>
                </a:lnTo>
                <a:lnTo>
                  <a:pt x="11591163" y="1625600"/>
                </a:lnTo>
                <a:lnTo>
                  <a:pt x="11653711" y="1625600"/>
                </a:lnTo>
                <a:lnTo>
                  <a:pt x="11653558" y="1612900"/>
                </a:lnTo>
                <a:lnTo>
                  <a:pt x="11812969" y="1612900"/>
                </a:lnTo>
                <a:lnTo>
                  <a:pt x="11868988" y="1600200"/>
                </a:lnTo>
                <a:lnTo>
                  <a:pt x="12124347" y="1600200"/>
                </a:lnTo>
                <a:lnTo>
                  <a:pt x="12128437" y="1612900"/>
                </a:lnTo>
                <a:lnTo>
                  <a:pt x="12135041" y="1600200"/>
                </a:lnTo>
                <a:lnTo>
                  <a:pt x="12179402" y="1600200"/>
                </a:lnTo>
                <a:lnTo>
                  <a:pt x="12233516" y="1587500"/>
                </a:lnTo>
                <a:lnTo>
                  <a:pt x="12341047" y="1587500"/>
                </a:lnTo>
                <a:lnTo>
                  <a:pt x="12394768" y="1600200"/>
                </a:lnTo>
                <a:lnTo>
                  <a:pt x="12448705" y="1600200"/>
                </a:lnTo>
                <a:lnTo>
                  <a:pt x="12502998" y="1587500"/>
                </a:lnTo>
                <a:lnTo>
                  <a:pt x="12524054" y="1587500"/>
                </a:lnTo>
                <a:lnTo>
                  <a:pt x="12535408" y="1574800"/>
                </a:lnTo>
                <a:lnTo>
                  <a:pt x="12575845" y="1574800"/>
                </a:lnTo>
                <a:lnTo>
                  <a:pt x="12583376" y="1587500"/>
                </a:lnTo>
                <a:lnTo>
                  <a:pt x="12633109" y="1587500"/>
                </a:lnTo>
                <a:lnTo>
                  <a:pt x="12626810" y="1574800"/>
                </a:lnTo>
                <a:lnTo>
                  <a:pt x="12827673" y="1574800"/>
                </a:lnTo>
                <a:lnTo>
                  <a:pt x="12866967" y="1562100"/>
                </a:lnTo>
                <a:lnTo>
                  <a:pt x="12907810" y="1562100"/>
                </a:lnTo>
                <a:lnTo>
                  <a:pt x="12869469" y="1549400"/>
                </a:lnTo>
                <a:lnTo>
                  <a:pt x="12837084" y="1536700"/>
                </a:lnTo>
                <a:lnTo>
                  <a:pt x="12812395" y="1511300"/>
                </a:lnTo>
                <a:lnTo>
                  <a:pt x="12797168" y="1485900"/>
                </a:lnTo>
                <a:lnTo>
                  <a:pt x="12843967" y="1473200"/>
                </a:lnTo>
                <a:lnTo>
                  <a:pt x="12955308" y="1473200"/>
                </a:lnTo>
                <a:lnTo>
                  <a:pt x="13001778" y="1460500"/>
                </a:lnTo>
                <a:lnTo>
                  <a:pt x="13087452" y="1460500"/>
                </a:lnTo>
                <a:lnTo>
                  <a:pt x="13117563" y="1473200"/>
                </a:lnTo>
                <a:lnTo>
                  <a:pt x="13121602" y="1460500"/>
                </a:lnTo>
                <a:lnTo>
                  <a:pt x="13125984" y="1460500"/>
                </a:lnTo>
                <a:lnTo>
                  <a:pt x="13130759" y="1447800"/>
                </a:lnTo>
                <a:lnTo>
                  <a:pt x="13064414" y="1447800"/>
                </a:lnTo>
                <a:lnTo>
                  <a:pt x="13042291" y="1435100"/>
                </a:lnTo>
                <a:lnTo>
                  <a:pt x="13003429" y="1447800"/>
                </a:lnTo>
                <a:lnTo>
                  <a:pt x="12718809" y="1447800"/>
                </a:lnTo>
                <a:lnTo>
                  <a:pt x="12681318" y="1435100"/>
                </a:lnTo>
                <a:lnTo>
                  <a:pt x="12657328" y="1422400"/>
                </a:lnTo>
                <a:lnTo>
                  <a:pt x="12649238" y="1397000"/>
                </a:lnTo>
                <a:lnTo>
                  <a:pt x="12659398" y="1358900"/>
                </a:lnTo>
                <a:lnTo>
                  <a:pt x="12713881" y="1346200"/>
                </a:lnTo>
                <a:lnTo>
                  <a:pt x="12869710" y="1346200"/>
                </a:lnTo>
                <a:lnTo>
                  <a:pt x="12878753" y="1333500"/>
                </a:lnTo>
                <a:lnTo>
                  <a:pt x="12885280" y="1320800"/>
                </a:lnTo>
                <a:lnTo>
                  <a:pt x="12886131" y="1308100"/>
                </a:lnTo>
                <a:lnTo>
                  <a:pt x="12878156" y="1295400"/>
                </a:lnTo>
                <a:lnTo>
                  <a:pt x="12828511" y="1282700"/>
                </a:lnTo>
                <a:lnTo>
                  <a:pt x="12577483" y="1282700"/>
                </a:lnTo>
                <a:lnTo>
                  <a:pt x="12530760" y="1270000"/>
                </a:lnTo>
                <a:lnTo>
                  <a:pt x="12486538" y="1270000"/>
                </a:lnTo>
                <a:lnTo>
                  <a:pt x="12445416" y="1257300"/>
                </a:lnTo>
                <a:lnTo>
                  <a:pt x="12369724" y="1257300"/>
                </a:lnTo>
                <a:lnTo>
                  <a:pt x="12362015" y="1244600"/>
                </a:lnTo>
                <a:lnTo>
                  <a:pt x="12354636" y="1231900"/>
                </a:lnTo>
                <a:lnTo>
                  <a:pt x="12346724" y="1231900"/>
                </a:lnTo>
                <a:lnTo>
                  <a:pt x="12350890" y="1219200"/>
                </a:lnTo>
                <a:lnTo>
                  <a:pt x="12355843" y="1219200"/>
                </a:lnTo>
                <a:lnTo>
                  <a:pt x="12359856" y="1206500"/>
                </a:lnTo>
                <a:lnTo>
                  <a:pt x="12361240" y="1206500"/>
                </a:lnTo>
                <a:lnTo>
                  <a:pt x="12412396" y="1193800"/>
                </a:lnTo>
                <a:lnTo>
                  <a:pt x="12461278" y="1193800"/>
                </a:lnTo>
                <a:lnTo>
                  <a:pt x="12651219" y="1143000"/>
                </a:lnTo>
                <a:lnTo>
                  <a:pt x="12754801" y="1143000"/>
                </a:lnTo>
                <a:lnTo>
                  <a:pt x="12769393" y="1130300"/>
                </a:lnTo>
                <a:lnTo>
                  <a:pt x="12784227" y="1117600"/>
                </a:lnTo>
                <a:lnTo>
                  <a:pt x="12799301" y="1104900"/>
                </a:lnTo>
                <a:lnTo>
                  <a:pt x="12814592" y="1092200"/>
                </a:lnTo>
                <a:lnTo>
                  <a:pt x="12943751" y="1092200"/>
                </a:lnTo>
                <a:lnTo>
                  <a:pt x="12989725" y="1104900"/>
                </a:lnTo>
                <a:lnTo>
                  <a:pt x="12997180" y="1104900"/>
                </a:lnTo>
                <a:lnTo>
                  <a:pt x="13000406" y="1092200"/>
                </a:lnTo>
                <a:lnTo>
                  <a:pt x="13106883" y="1092200"/>
                </a:lnTo>
                <a:lnTo>
                  <a:pt x="13156273" y="1104900"/>
                </a:lnTo>
                <a:lnTo>
                  <a:pt x="13298767" y="1104900"/>
                </a:lnTo>
                <a:lnTo>
                  <a:pt x="13344703" y="1092200"/>
                </a:lnTo>
                <a:lnTo>
                  <a:pt x="13337045" y="1092200"/>
                </a:lnTo>
                <a:lnTo>
                  <a:pt x="13283730" y="1079500"/>
                </a:lnTo>
                <a:lnTo>
                  <a:pt x="13066040" y="1079500"/>
                </a:lnTo>
                <a:lnTo>
                  <a:pt x="13058166" y="1066800"/>
                </a:lnTo>
                <a:lnTo>
                  <a:pt x="13051435" y="1066800"/>
                </a:lnTo>
                <a:lnTo>
                  <a:pt x="13044653" y="1054100"/>
                </a:lnTo>
                <a:lnTo>
                  <a:pt x="12720993" y="1054100"/>
                </a:lnTo>
                <a:lnTo>
                  <a:pt x="12712573" y="1041400"/>
                </a:lnTo>
                <a:lnTo>
                  <a:pt x="12711557" y="1028700"/>
                </a:lnTo>
                <a:lnTo>
                  <a:pt x="12721298" y="1016000"/>
                </a:lnTo>
                <a:lnTo>
                  <a:pt x="12745161" y="1003300"/>
                </a:lnTo>
                <a:lnTo>
                  <a:pt x="12709043" y="1003300"/>
                </a:lnTo>
                <a:lnTo>
                  <a:pt x="12708535" y="990600"/>
                </a:lnTo>
                <a:lnTo>
                  <a:pt x="12595504" y="990600"/>
                </a:lnTo>
                <a:lnTo>
                  <a:pt x="12588697" y="977900"/>
                </a:lnTo>
                <a:lnTo>
                  <a:pt x="12585065" y="977900"/>
                </a:lnTo>
                <a:lnTo>
                  <a:pt x="12585116" y="965200"/>
                </a:lnTo>
                <a:lnTo>
                  <a:pt x="12624118" y="965200"/>
                </a:lnTo>
                <a:lnTo>
                  <a:pt x="12657544" y="952500"/>
                </a:lnTo>
                <a:lnTo>
                  <a:pt x="12757176" y="952500"/>
                </a:lnTo>
                <a:lnTo>
                  <a:pt x="12773127" y="965200"/>
                </a:lnTo>
                <a:lnTo>
                  <a:pt x="12801803" y="965200"/>
                </a:lnTo>
                <a:lnTo>
                  <a:pt x="12807239" y="952500"/>
                </a:lnTo>
                <a:lnTo>
                  <a:pt x="12825336" y="952500"/>
                </a:lnTo>
                <a:lnTo>
                  <a:pt x="12836500" y="965200"/>
                </a:lnTo>
                <a:lnTo>
                  <a:pt x="12882283" y="965200"/>
                </a:lnTo>
                <a:lnTo>
                  <a:pt x="12892392" y="952500"/>
                </a:lnTo>
                <a:lnTo>
                  <a:pt x="12934137" y="965200"/>
                </a:lnTo>
                <a:lnTo>
                  <a:pt x="12976974" y="965200"/>
                </a:lnTo>
                <a:lnTo>
                  <a:pt x="13020053" y="977900"/>
                </a:lnTo>
                <a:lnTo>
                  <a:pt x="13062522" y="977900"/>
                </a:lnTo>
                <a:lnTo>
                  <a:pt x="13094488" y="965200"/>
                </a:lnTo>
                <a:lnTo>
                  <a:pt x="13126466" y="965200"/>
                </a:lnTo>
                <a:lnTo>
                  <a:pt x="13159677" y="952500"/>
                </a:lnTo>
                <a:lnTo>
                  <a:pt x="13195326" y="952500"/>
                </a:lnTo>
                <a:lnTo>
                  <a:pt x="13178130" y="939800"/>
                </a:lnTo>
                <a:lnTo>
                  <a:pt x="13059385" y="939800"/>
                </a:lnTo>
                <a:lnTo>
                  <a:pt x="13010083" y="927100"/>
                </a:lnTo>
                <a:lnTo>
                  <a:pt x="12960566" y="927100"/>
                </a:lnTo>
                <a:lnTo>
                  <a:pt x="12911696" y="914400"/>
                </a:lnTo>
                <a:lnTo>
                  <a:pt x="12864338" y="914400"/>
                </a:lnTo>
                <a:lnTo>
                  <a:pt x="12819355" y="901700"/>
                </a:lnTo>
                <a:lnTo>
                  <a:pt x="12777623" y="901700"/>
                </a:lnTo>
                <a:lnTo>
                  <a:pt x="12774562" y="889000"/>
                </a:lnTo>
                <a:lnTo>
                  <a:pt x="12779413" y="876300"/>
                </a:lnTo>
                <a:lnTo>
                  <a:pt x="12788100" y="863600"/>
                </a:lnTo>
                <a:lnTo>
                  <a:pt x="12879083" y="863600"/>
                </a:lnTo>
                <a:lnTo>
                  <a:pt x="12877368" y="876300"/>
                </a:lnTo>
                <a:lnTo>
                  <a:pt x="12879578" y="876300"/>
                </a:lnTo>
                <a:lnTo>
                  <a:pt x="12930429" y="889000"/>
                </a:lnTo>
                <a:lnTo>
                  <a:pt x="13033693" y="889000"/>
                </a:lnTo>
                <a:lnTo>
                  <a:pt x="13090576" y="901700"/>
                </a:lnTo>
                <a:lnTo>
                  <a:pt x="13097891" y="889000"/>
                </a:lnTo>
                <a:lnTo>
                  <a:pt x="13105524" y="876300"/>
                </a:lnTo>
                <a:lnTo>
                  <a:pt x="13109220" y="876300"/>
                </a:lnTo>
                <a:lnTo>
                  <a:pt x="13106972" y="863600"/>
                </a:lnTo>
                <a:lnTo>
                  <a:pt x="13104724" y="850900"/>
                </a:lnTo>
                <a:lnTo>
                  <a:pt x="13115519" y="863600"/>
                </a:lnTo>
                <a:lnTo>
                  <a:pt x="13118198" y="850900"/>
                </a:lnTo>
                <a:lnTo>
                  <a:pt x="13133464" y="850900"/>
                </a:lnTo>
                <a:lnTo>
                  <a:pt x="13130213" y="863600"/>
                </a:lnTo>
                <a:lnTo>
                  <a:pt x="13174167" y="863600"/>
                </a:lnTo>
                <a:lnTo>
                  <a:pt x="13186931" y="850900"/>
                </a:lnTo>
                <a:lnTo>
                  <a:pt x="13232638" y="863600"/>
                </a:lnTo>
                <a:lnTo>
                  <a:pt x="13366445" y="863600"/>
                </a:lnTo>
                <a:lnTo>
                  <a:pt x="13414083" y="876300"/>
                </a:lnTo>
                <a:lnTo>
                  <a:pt x="13465315" y="889000"/>
                </a:lnTo>
                <a:lnTo>
                  <a:pt x="13420776" y="876300"/>
                </a:lnTo>
                <a:lnTo>
                  <a:pt x="13371500" y="863600"/>
                </a:lnTo>
                <a:lnTo>
                  <a:pt x="13318693" y="850900"/>
                </a:lnTo>
                <a:lnTo>
                  <a:pt x="13207124" y="850900"/>
                </a:lnTo>
                <a:lnTo>
                  <a:pt x="13198869" y="838200"/>
                </a:lnTo>
                <a:lnTo>
                  <a:pt x="13201142" y="838200"/>
                </a:lnTo>
                <a:lnTo>
                  <a:pt x="13196316" y="825500"/>
                </a:lnTo>
                <a:lnTo>
                  <a:pt x="13177203" y="825500"/>
                </a:lnTo>
                <a:lnTo>
                  <a:pt x="13159588" y="838200"/>
                </a:lnTo>
                <a:lnTo>
                  <a:pt x="13089801" y="838200"/>
                </a:lnTo>
                <a:lnTo>
                  <a:pt x="13074828" y="825500"/>
                </a:lnTo>
                <a:lnTo>
                  <a:pt x="12983934" y="825500"/>
                </a:lnTo>
                <a:lnTo>
                  <a:pt x="12959563" y="812800"/>
                </a:lnTo>
                <a:lnTo>
                  <a:pt x="12937554" y="812800"/>
                </a:lnTo>
                <a:lnTo>
                  <a:pt x="12916675" y="800100"/>
                </a:lnTo>
                <a:lnTo>
                  <a:pt x="12888100" y="800100"/>
                </a:lnTo>
                <a:lnTo>
                  <a:pt x="12888100" y="825500"/>
                </a:lnTo>
                <a:lnTo>
                  <a:pt x="12866230" y="838200"/>
                </a:lnTo>
                <a:lnTo>
                  <a:pt x="12831204" y="838200"/>
                </a:lnTo>
                <a:lnTo>
                  <a:pt x="12816827" y="850900"/>
                </a:lnTo>
                <a:lnTo>
                  <a:pt x="12811328" y="838200"/>
                </a:lnTo>
                <a:lnTo>
                  <a:pt x="12811811" y="838200"/>
                </a:lnTo>
                <a:lnTo>
                  <a:pt x="12813271" y="825500"/>
                </a:lnTo>
                <a:lnTo>
                  <a:pt x="12748209" y="825500"/>
                </a:lnTo>
                <a:lnTo>
                  <a:pt x="12711494" y="812800"/>
                </a:lnTo>
                <a:lnTo>
                  <a:pt x="12676937" y="812800"/>
                </a:lnTo>
                <a:lnTo>
                  <a:pt x="12677699" y="800100"/>
                </a:lnTo>
                <a:lnTo>
                  <a:pt x="12681445" y="787400"/>
                </a:lnTo>
                <a:lnTo>
                  <a:pt x="12683884" y="787400"/>
                </a:lnTo>
                <a:lnTo>
                  <a:pt x="12680709" y="774700"/>
                </a:lnTo>
                <a:lnTo>
                  <a:pt x="12778258" y="774700"/>
                </a:lnTo>
                <a:lnTo>
                  <a:pt x="12786728" y="787400"/>
                </a:lnTo>
                <a:lnTo>
                  <a:pt x="12824917" y="787400"/>
                </a:lnTo>
                <a:lnTo>
                  <a:pt x="12836246" y="800100"/>
                </a:lnTo>
                <a:lnTo>
                  <a:pt x="12858293" y="812800"/>
                </a:lnTo>
                <a:lnTo>
                  <a:pt x="12879451" y="812800"/>
                </a:lnTo>
                <a:lnTo>
                  <a:pt x="12888100" y="825500"/>
                </a:lnTo>
                <a:lnTo>
                  <a:pt x="12888100" y="800100"/>
                </a:lnTo>
                <a:lnTo>
                  <a:pt x="12871488" y="800100"/>
                </a:lnTo>
                <a:lnTo>
                  <a:pt x="12864795" y="787400"/>
                </a:lnTo>
                <a:lnTo>
                  <a:pt x="12860147" y="774700"/>
                </a:lnTo>
                <a:lnTo>
                  <a:pt x="12853226" y="774700"/>
                </a:lnTo>
                <a:lnTo>
                  <a:pt x="12839687" y="762000"/>
                </a:lnTo>
                <a:lnTo>
                  <a:pt x="12841758" y="762000"/>
                </a:lnTo>
                <a:lnTo>
                  <a:pt x="12849162" y="749300"/>
                </a:lnTo>
                <a:lnTo>
                  <a:pt x="12854115" y="736600"/>
                </a:lnTo>
                <a:lnTo>
                  <a:pt x="12839078" y="736600"/>
                </a:lnTo>
                <a:lnTo>
                  <a:pt x="12838849" y="749300"/>
                </a:lnTo>
                <a:lnTo>
                  <a:pt x="12821984" y="749300"/>
                </a:lnTo>
                <a:lnTo>
                  <a:pt x="12812802" y="736600"/>
                </a:lnTo>
                <a:lnTo>
                  <a:pt x="12804953" y="723900"/>
                </a:lnTo>
                <a:lnTo>
                  <a:pt x="12671222" y="723900"/>
                </a:lnTo>
                <a:lnTo>
                  <a:pt x="12671222" y="800100"/>
                </a:lnTo>
                <a:lnTo>
                  <a:pt x="12652731" y="800100"/>
                </a:lnTo>
                <a:lnTo>
                  <a:pt x="12653251" y="787400"/>
                </a:lnTo>
                <a:lnTo>
                  <a:pt x="12661519" y="787400"/>
                </a:lnTo>
                <a:lnTo>
                  <a:pt x="12671222" y="800100"/>
                </a:lnTo>
                <a:lnTo>
                  <a:pt x="12671222" y="723900"/>
                </a:lnTo>
                <a:lnTo>
                  <a:pt x="12658306" y="723900"/>
                </a:lnTo>
                <a:lnTo>
                  <a:pt x="12655182" y="711200"/>
                </a:lnTo>
                <a:lnTo>
                  <a:pt x="12667310" y="711200"/>
                </a:lnTo>
                <a:lnTo>
                  <a:pt x="12662713" y="698500"/>
                </a:lnTo>
                <a:lnTo>
                  <a:pt x="12583770" y="698500"/>
                </a:lnTo>
                <a:lnTo>
                  <a:pt x="12564542" y="685800"/>
                </a:lnTo>
                <a:lnTo>
                  <a:pt x="12411989" y="685800"/>
                </a:lnTo>
                <a:lnTo>
                  <a:pt x="12411342" y="673100"/>
                </a:lnTo>
                <a:lnTo>
                  <a:pt x="12412713" y="673100"/>
                </a:lnTo>
                <a:lnTo>
                  <a:pt x="12409869" y="660400"/>
                </a:lnTo>
                <a:lnTo>
                  <a:pt x="12306872" y="660400"/>
                </a:lnTo>
                <a:lnTo>
                  <a:pt x="12285815" y="647700"/>
                </a:lnTo>
                <a:lnTo>
                  <a:pt x="12259488" y="635000"/>
                </a:lnTo>
                <a:lnTo>
                  <a:pt x="12203519" y="635000"/>
                </a:lnTo>
                <a:lnTo>
                  <a:pt x="12206948" y="622300"/>
                </a:lnTo>
                <a:lnTo>
                  <a:pt x="12248972" y="622300"/>
                </a:lnTo>
                <a:lnTo>
                  <a:pt x="12244083" y="609600"/>
                </a:lnTo>
                <a:lnTo>
                  <a:pt x="12334926" y="609600"/>
                </a:lnTo>
                <a:lnTo>
                  <a:pt x="12389333" y="596900"/>
                </a:lnTo>
                <a:lnTo>
                  <a:pt x="12488875" y="596900"/>
                </a:lnTo>
                <a:lnTo>
                  <a:pt x="12499975" y="609600"/>
                </a:lnTo>
                <a:lnTo>
                  <a:pt x="12515126" y="596900"/>
                </a:lnTo>
                <a:lnTo>
                  <a:pt x="12660313" y="596900"/>
                </a:lnTo>
                <a:lnTo>
                  <a:pt x="12651410" y="584200"/>
                </a:lnTo>
                <a:lnTo>
                  <a:pt x="12666815" y="584200"/>
                </a:lnTo>
                <a:lnTo>
                  <a:pt x="12660313" y="596900"/>
                </a:lnTo>
                <a:lnTo>
                  <a:pt x="12690399" y="596900"/>
                </a:lnTo>
                <a:lnTo>
                  <a:pt x="12701753" y="584200"/>
                </a:lnTo>
                <a:lnTo>
                  <a:pt x="12783947" y="584200"/>
                </a:lnTo>
                <a:lnTo>
                  <a:pt x="12786360" y="596900"/>
                </a:lnTo>
                <a:lnTo>
                  <a:pt x="12794044" y="584200"/>
                </a:lnTo>
                <a:lnTo>
                  <a:pt x="12813360" y="584200"/>
                </a:lnTo>
                <a:lnTo>
                  <a:pt x="12825971" y="596900"/>
                </a:lnTo>
                <a:lnTo>
                  <a:pt x="12851930" y="584200"/>
                </a:lnTo>
                <a:lnTo>
                  <a:pt x="12934976" y="584200"/>
                </a:lnTo>
                <a:lnTo>
                  <a:pt x="12930696" y="571500"/>
                </a:lnTo>
                <a:lnTo>
                  <a:pt x="12959639" y="571500"/>
                </a:lnTo>
                <a:lnTo>
                  <a:pt x="12984912" y="584200"/>
                </a:lnTo>
                <a:lnTo>
                  <a:pt x="13040017" y="584200"/>
                </a:lnTo>
                <a:lnTo>
                  <a:pt x="13037426" y="571500"/>
                </a:lnTo>
                <a:lnTo>
                  <a:pt x="13020015" y="571500"/>
                </a:lnTo>
                <a:lnTo>
                  <a:pt x="13024879" y="558800"/>
                </a:lnTo>
                <a:lnTo>
                  <a:pt x="13039471" y="571500"/>
                </a:lnTo>
                <a:lnTo>
                  <a:pt x="13065773" y="571500"/>
                </a:lnTo>
                <a:lnTo>
                  <a:pt x="13058851" y="558800"/>
                </a:lnTo>
                <a:lnTo>
                  <a:pt x="13105029" y="558800"/>
                </a:lnTo>
                <a:lnTo>
                  <a:pt x="13121094" y="571500"/>
                </a:lnTo>
                <a:lnTo>
                  <a:pt x="13125133" y="558800"/>
                </a:lnTo>
                <a:lnTo>
                  <a:pt x="13258064" y="558800"/>
                </a:lnTo>
                <a:lnTo>
                  <a:pt x="13256057" y="571500"/>
                </a:lnTo>
                <a:lnTo>
                  <a:pt x="13263842" y="571500"/>
                </a:lnTo>
                <a:lnTo>
                  <a:pt x="13263207" y="558800"/>
                </a:lnTo>
                <a:lnTo>
                  <a:pt x="13278765" y="571500"/>
                </a:lnTo>
                <a:lnTo>
                  <a:pt x="13296583" y="571500"/>
                </a:lnTo>
                <a:lnTo>
                  <a:pt x="13291960" y="558800"/>
                </a:lnTo>
                <a:lnTo>
                  <a:pt x="13400951" y="558800"/>
                </a:lnTo>
                <a:lnTo>
                  <a:pt x="13425170" y="546100"/>
                </a:lnTo>
                <a:lnTo>
                  <a:pt x="13477380" y="546100"/>
                </a:lnTo>
                <a:lnTo>
                  <a:pt x="13490397" y="558800"/>
                </a:lnTo>
                <a:lnTo>
                  <a:pt x="13495503" y="546100"/>
                </a:lnTo>
                <a:lnTo>
                  <a:pt x="13510247" y="546100"/>
                </a:lnTo>
                <a:lnTo>
                  <a:pt x="13523087" y="558800"/>
                </a:lnTo>
                <a:lnTo>
                  <a:pt x="13539813" y="546100"/>
                </a:lnTo>
                <a:lnTo>
                  <a:pt x="13581875" y="546100"/>
                </a:lnTo>
                <a:lnTo>
                  <a:pt x="13577151" y="533400"/>
                </a:lnTo>
                <a:lnTo>
                  <a:pt x="13708482" y="533400"/>
                </a:lnTo>
                <a:lnTo>
                  <a:pt x="13712736" y="546100"/>
                </a:lnTo>
                <a:lnTo>
                  <a:pt x="13720750" y="533400"/>
                </a:lnTo>
                <a:lnTo>
                  <a:pt x="13755002" y="533400"/>
                </a:lnTo>
                <a:lnTo>
                  <a:pt x="13749681" y="520700"/>
                </a:lnTo>
                <a:lnTo>
                  <a:pt x="13788428" y="520700"/>
                </a:lnTo>
                <a:lnTo>
                  <a:pt x="13786155" y="533400"/>
                </a:lnTo>
                <a:lnTo>
                  <a:pt x="13815657" y="533400"/>
                </a:lnTo>
                <a:lnTo>
                  <a:pt x="13807046" y="520700"/>
                </a:lnTo>
                <a:lnTo>
                  <a:pt x="13824598" y="520700"/>
                </a:lnTo>
                <a:lnTo>
                  <a:pt x="13827189" y="508000"/>
                </a:lnTo>
                <a:lnTo>
                  <a:pt x="13839647" y="508000"/>
                </a:lnTo>
                <a:lnTo>
                  <a:pt x="13833767" y="495300"/>
                </a:lnTo>
                <a:lnTo>
                  <a:pt x="13815301" y="495300"/>
                </a:lnTo>
                <a:lnTo>
                  <a:pt x="13820013" y="508000"/>
                </a:lnTo>
                <a:lnTo>
                  <a:pt x="13803567" y="508000"/>
                </a:lnTo>
                <a:lnTo>
                  <a:pt x="13801255" y="495300"/>
                </a:lnTo>
                <a:lnTo>
                  <a:pt x="13792734" y="495300"/>
                </a:lnTo>
                <a:lnTo>
                  <a:pt x="13797407" y="508000"/>
                </a:lnTo>
                <a:lnTo>
                  <a:pt x="13750658" y="508000"/>
                </a:lnTo>
                <a:lnTo>
                  <a:pt x="13752589" y="495300"/>
                </a:lnTo>
                <a:lnTo>
                  <a:pt x="13748538" y="495300"/>
                </a:lnTo>
                <a:lnTo>
                  <a:pt x="13738187" y="508000"/>
                </a:lnTo>
                <a:lnTo>
                  <a:pt x="13653338" y="508000"/>
                </a:lnTo>
                <a:lnTo>
                  <a:pt x="13641489" y="495300"/>
                </a:lnTo>
                <a:lnTo>
                  <a:pt x="13633501" y="508000"/>
                </a:lnTo>
                <a:lnTo>
                  <a:pt x="13596417" y="508000"/>
                </a:lnTo>
                <a:lnTo>
                  <a:pt x="13588746" y="520700"/>
                </a:lnTo>
                <a:lnTo>
                  <a:pt x="13564337" y="508000"/>
                </a:lnTo>
                <a:lnTo>
                  <a:pt x="13532041" y="520700"/>
                </a:lnTo>
                <a:lnTo>
                  <a:pt x="13501307" y="508000"/>
                </a:lnTo>
                <a:lnTo>
                  <a:pt x="13476402" y="508000"/>
                </a:lnTo>
                <a:lnTo>
                  <a:pt x="13476034" y="520700"/>
                </a:lnTo>
                <a:lnTo>
                  <a:pt x="13391045" y="520700"/>
                </a:lnTo>
                <a:lnTo>
                  <a:pt x="13399796" y="508000"/>
                </a:lnTo>
                <a:lnTo>
                  <a:pt x="13376351" y="508000"/>
                </a:lnTo>
                <a:lnTo>
                  <a:pt x="13370052" y="520700"/>
                </a:lnTo>
                <a:lnTo>
                  <a:pt x="13327977" y="520700"/>
                </a:lnTo>
                <a:lnTo>
                  <a:pt x="13307975" y="533400"/>
                </a:lnTo>
                <a:lnTo>
                  <a:pt x="13291477" y="520700"/>
                </a:lnTo>
                <a:lnTo>
                  <a:pt x="13279628" y="520700"/>
                </a:lnTo>
                <a:lnTo>
                  <a:pt x="13279019" y="533400"/>
                </a:lnTo>
                <a:lnTo>
                  <a:pt x="13272656" y="520700"/>
                </a:lnTo>
                <a:lnTo>
                  <a:pt x="13224180" y="520700"/>
                </a:lnTo>
                <a:lnTo>
                  <a:pt x="13209550" y="533400"/>
                </a:lnTo>
                <a:lnTo>
                  <a:pt x="13213626" y="520700"/>
                </a:lnTo>
                <a:lnTo>
                  <a:pt x="13031635" y="520700"/>
                </a:lnTo>
                <a:lnTo>
                  <a:pt x="13012255" y="532739"/>
                </a:lnTo>
                <a:lnTo>
                  <a:pt x="13012255" y="571500"/>
                </a:lnTo>
                <a:lnTo>
                  <a:pt x="12984556" y="571500"/>
                </a:lnTo>
                <a:lnTo>
                  <a:pt x="12993523" y="558800"/>
                </a:lnTo>
                <a:lnTo>
                  <a:pt x="13002730" y="558800"/>
                </a:lnTo>
                <a:lnTo>
                  <a:pt x="13012255" y="571500"/>
                </a:lnTo>
                <a:lnTo>
                  <a:pt x="13012255" y="532739"/>
                </a:lnTo>
                <a:lnTo>
                  <a:pt x="13011188" y="533400"/>
                </a:lnTo>
                <a:lnTo>
                  <a:pt x="12987427" y="520700"/>
                </a:lnTo>
                <a:lnTo>
                  <a:pt x="12962458" y="533400"/>
                </a:lnTo>
                <a:lnTo>
                  <a:pt x="12939459" y="533400"/>
                </a:lnTo>
                <a:lnTo>
                  <a:pt x="12921590" y="520700"/>
                </a:lnTo>
                <a:lnTo>
                  <a:pt x="12912865" y="533400"/>
                </a:lnTo>
                <a:lnTo>
                  <a:pt x="12746800" y="533400"/>
                </a:lnTo>
                <a:lnTo>
                  <a:pt x="12732309" y="546100"/>
                </a:lnTo>
                <a:lnTo>
                  <a:pt x="12724752" y="546100"/>
                </a:lnTo>
                <a:lnTo>
                  <a:pt x="12724867" y="533400"/>
                </a:lnTo>
                <a:lnTo>
                  <a:pt x="12718580" y="533400"/>
                </a:lnTo>
                <a:lnTo>
                  <a:pt x="12723013" y="546100"/>
                </a:lnTo>
                <a:lnTo>
                  <a:pt x="12699975" y="546100"/>
                </a:lnTo>
                <a:lnTo>
                  <a:pt x="12688862" y="533400"/>
                </a:lnTo>
                <a:lnTo>
                  <a:pt x="12677966" y="533400"/>
                </a:lnTo>
                <a:lnTo>
                  <a:pt x="12681280" y="546100"/>
                </a:lnTo>
                <a:lnTo>
                  <a:pt x="12652896" y="546100"/>
                </a:lnTo>
                <a:lnTo>
                  <a:pt x="12640310" y="533400"/>
                </a:lnTo>
                <a:lnTo>
                  <a:pt x="12626327" y="533400"/>
                </a:lnTo>
                <a:lnTo>
                  <a:pt x="12620943" y="520700"/>
                </a:lnTo>
                <a:lnTo>
                  <a:pt x="12617729" y="520700"/>
                </a:lnTo>
                <a:lnTo>
                  <a:pt x="12614643" y="533400"/>
                </a:lnTo>
                <a:lnTo>
                  <a:pt x="12611202" y="533400"/>
                </a:lnTo>
                <a:lnTo>
                  <a:pt x="12608331" y="520700"/>
                </a:lnTo>
                <a:lnTo>
                  <a:pt x="12577394" y="520700"/>
                </a:lnTo>
                <a:lnTo>
                  <a:pt x="12582449" y="533400"/>
                </a:lnTo>
                <a:lnTo>
                  <a:pt x="12580912" y="533400"/>
                </a:lnTo>
                <a:lnTo>
                  <a:pt x="12573127" y="546100"/>
                </a:lnTo>
                <a:lnTo>
                  <a:pt x="12564529" y="533400"/>
                </a:lnTo>
                <a:lnTo>
                  <a:pt x="12558878" y="533400"/>
                </a:lnTo>
                <a:lnTo>
                  <a:pt x="12558166" y="520700"/>
                </a:lnTo>
                <a:lnTo>
                  <a:pt x="12532995" y="520700"/>
                </a:lnTo>
                <a:lnTo>
                  <a:pt x="12542203" y="533400"/>
                </a:lnTo>
                <a:lnTo>
                  <a:pt x="12520447" y="533400"/>
                </a:lnTo>
                <a:lnTo>
                  <a:pt x="12520219" y="520700"/>
                </a:lnTo>
                <a:lnTo>
                  <a:pt x="12516637" y="520700"/>
                </a:lnTo>
                <a:lnTo>
                  <a:pt x="12516637" y="533400"/>
                </a:lnTo>
                <a:lnTo>
                  <a:pt x="12510262" y="546100"/>
                </a:lnTo>
                <a:lnTo>
                  <a:pt x="12503645" y="546100"/>
                </a:lnTo>
                <a:lnTo>
                  <a:pt x="12496864" y="533400"/>
                </a:lnTo>
                <a:lnTo>
                  <a:pt x="12516637" y="533400"/>
                </a:lnTo>
                <a:lnTo>
                  <a:pt x="12516637" y="520700"/>
                </a:lnTo>
                <a:lnTo>
                  <a:pt x="12461939" y="520700"/>
                </a:lnTo>
                <a:lnTo>
                  <a:pt x="12436869" y="533400"/>
                </a:lnTo>
                <a:lnTo>
                  <a:pt x="12416777" y="533400"/>
                </a:lnTo>
                <a:lnTo>
                  <a:pt x="12416282" y="520700"/>
                </a:lnTo>
                <a:lnTo>
                  <a:pt x="12375236" y="520700"/>
                </a:lnTo>
                <a:lnTo>
                  <a:pt x="12358815" y="533400"/>
                </a:lnTo>
                <a:lnTo>
                  <a:pt x="12252604" y="533400"/>
                </a:lnTo>
                <a:lnTo>
                  <a:pt x="12267756" y="546100"/>
                </a:lnTo>
                <a:lnTo>
                  <a:pt x="12278055" y="546100"/>
                </a:lnTo>
                <a:lnTo>
                  <a:pt x="12266867" y="558800"/>
                </a:lnTo>
                <a:lnTo>
                  <a:pt x="12233186" y="558800"/>
                </a:lnTo>
                <a:lnTo>
                  <a:pt x="12224169" y="546100"/>
                </a:lnTo>
                <a:lnTo>
                  <a:pt x="12215139" y="546100"/>
                </a:lnTo>
                <a:lnTo>
                  <a:pt x="12213234" y="543293"/>
                </a:lnTo>
                <a:lnTo>
                  <a:pt x="12213234" y="609600"/>
                </a:lnTo>
                <a:lnTo>
                  <a:pt x="12201373" y="622300"/>
                </a:lnTo>
                <a:lnTo>
                  <a:pt x="12137962" y="622300"/>
                </a:lnTo>
                <a:lnTo>
                  <a:pt x="12129211" y="609600"/>
                </a:lnTo>
                <a:lnTo>
                  <a:pt x="12213234" y="609600"/>
                </a:lnTo>
                <a:lnTo>
                  <a:pt x="12213234" y="543293"/>
                </a:lnTo>
                <a:lnTo>
                  <a:pt x="12206542" y="533400"/>
                </a:lnTo>
                <a:lnTo>
                  <a:pt x="12176709" y="533400"/>
                </a:lnTo>
                <a:lnTo>
                  <a:pt x="12182653" y="546100"/>
                </a:lnTo>
                <a:lnTo>
                  <a:pt x="12197639" y="546100"/>
                </a:lnTo>
                <a:lnTo>
                  <a:pt x="12183834" y="558800"/>
                </a:lnTo>
                <a:lnTo>
                  <a:pt x="12141746" y="558800"/>
                </a:lnTo>
                <a:lnTo>
                  <a:pt x="12147118" y="546100"/>
                </a:lnTo>
                <a:lnTo>
                  <a:pt x="12124246" y="546100"/>
                </a:lnTo>
                <a:lnTo>
                  <a:pt x="12132920" y="533400"/>
                </a:lnTo>
                <a:lnTo>
                  <a:pt x="11994769" y="533400"/>
                </a:lnTo>
                <a:lnTo>
                  <a:pt x="11959565" y="546100"/>
                </a:lnTo>
                <a:lnTo>
                  <a:pt x="11823522" y="546100"/>
                </a:lnTo>
                <a:lnTo>
                  <a:pt x="11827078" y="533400"/>
                </a:lnTo>
                <a:lnTo>
                  <a:pt x="11766372" y="533400"/>
                </a:lnTo>
                <a:lnTo>
                  <a:pt x="11740185" y="520700"/>
                </a:lnTo>
                <a:lnTo>
                  <a:pt x="12081129" y="520700"/>
                </a:lnTo>
                <a:lnTo>
                  <a:pt x="12131167" y="508000"/>
                </a:lnTo>
                <a:lnTo>
                  <a:pt x="12484113" y="508000"/>
                </a:lnTo>
                <a:lnTo>
                  <a:pt x="12509386" y="495300"/>
                </a:lnTo>
                <a:lnTo>
                  <a:pt x="12526963" y="495300"/>
                </a:lnTo>
                <a:lnTo>
                  <a:pt x="12544336" y="508000"/>
                </a:lnTo>
                <a:lnTo>
                  <a:pt x="12585713" y="508000"/>
                </a:lnTo>
                <a:lnTo>
                  <a:pt x="12591491" y="495300"/>
                </a:lnTo>
                <a:lnTo>
                  <a:pt x="12598438" y="495300"/>
                </a:lnTo>
                <a:lnTo>
                  <a:pt x="12605601" y="508000"/>
                </a:lnTo>
                <a:lnTo>
                  <a:pt x="12619990" y="508000"/>
                </a:lnTo>
                <a:lnTo>
                  <a:pt x="12635916" y="495300"/>
                </a:lnTo>
                <a:lnTo>
                  <a:pt x="12641707" y="495300"/>
                </a:lnTo>
                <a:lnTo>
                  <a:pt x="12657442" y="482600"/>
                </a:lnTo>
                <a:lnTo>
                  <a:pt x="12671451" y="482600"/>
                </a:lnTo>
                <a:lnTo>
                  <a:pt x="12680353" y="495300"/>
                </a:lnTo>
                <a:lnTo>
                  <a:pt x="12683795" y="495300"/>
                </a:lnTo>
                <a:lnTo>
                  <a:pt x="12705296" y="482600"/>
                </a:lnTo>
                <a:lnTo>
                  <a:pt x="12733896" y="495300"/>
                </a:lnTo>
                <a:lnTo>
                  <a:pt x="12763678" y="495300"/>
                </a:lnTo>
                <a:lnTo>
                  <a:pt x="12788697" y="482600"/>
                </a:lnTo>
                <a:lnTo>
                  <a:pt x="12809309" y="490499"/>
                </a:lnTo>
                <a:lnTo>
                  <a:pt x="12799924" y="491007"/>
                </a:lnTo>
                <a:lnTo>
                  <a:pt x="12783744" y="493496"/>
                </a:lnTo>
                <a:lnTo>
                  <a:pt x="12763716" y="495947"/>
                </a:lnTo>
                <a:lnTo>
                  <a:pt x="12774435" y="498754"/>
                </a:lnTo>
                <a:lnTo>
                  <a:pt x="12791961" y="496785"/>
                </a:lnTo>
                <a:lnTo>
                  <a:pt x="12813627" y="493522"/>
                </a:lnTo>
                <a:lnTo>
                  <a:pt x="12816853" y="493382"/>
                </a:lnTo>
                <a:lnTo>
                  <a:pt x="12821895" y="495300"/>
                </a:lnTo>
                <a:lnTo>
                  <a:pt x="12828969" y="492823"/>
                </a:lnTo>
                <a:lnTo>
                  <a:pt x="12836779" y="492455"/>
                </a:lnTo>
                <a:lnTo>
                  <a:pt x="12831661" y="491871"/>
                </a:lnTo>
                <a:lnTo>
                  <a:pt x="12858052" y="482600"/>
                </a:lnTo>
                <a:lnTo>
                  <a:pt x="12890233" y="482600"/>
                </a:lnTo>
                <a:lnTo>
                  <a:pt x="12911506" y="495300"/>
                </a:lnTo>
                <a:lnTo>
                  <a:pt x="12917678" y="482600"/>
                </a:lnTo>
                <a:lnTo>
                  <a:pt x="12924650" y="495300"/>
                </a:lnTo>
                <a:lnTo>
                  <a:pt x="12930619" y="482600"/>
                </a:lnTo>
                <a:lnTo>
                  <a:pt x="12940602" y="495300"/>
                </a:lnTo>
                <a:lnTo>
                  <a:pt x="12955296" y="495300"/>
                </a:lnTo>
                <a:lnTo>
                  <a:pt x="12968250" y="482600"/>
                </a:lnTo>
                <a:lnTo>
                  <a:pt x="13059309" y="482600"/>
                </a:lnTo>
                <a:lnTo>
                  <a:pt x="13054470" y="469900"/>
                </a:lnTo>
                <a:lnTo>
                  <a:pt x="13067564" y="469900"/>
                </a:lnTo>
                <a:lnTo>
                  <a:pt x="13071602" y="482600"/>
                </a:lnTo>
                <a:lnTo>
                  <a:pt x="13100736" y="482600"/>
                </a:lnTo>
                <a:lnTo>
                  <a:pt x="13091427" y="469900"/>
                </a:lnTo>
                <a:lnTo>
                  <a:pt x="13127520" y="469900"/>
                </a:lnTo>
                <a:lnTo>
                  <a:pt x="13118706" y="482600"/>
                </a:lnTo>
                <a:lnTo>
                  <a:pt x="13180124" y="482600"/>
                </a:lnTo>
                <a:lnTo>
                  <a:pt x="13187756" y="469900"/>
                </a:lnTo>
                <a:lnTo>
                  <a:pt x="13196202" y="482600"/>
                </a:lnTo>
                <a:lnTo>
                  <a:pt x="13202501" y="482600"/>
                </a:lnTo>
                <a:lnTo>
                  <a:pt x="13203492" y="469900"/>
                </a:lnTo>
                <a:lnTo>
                  <a:pt x="13241896" y="469900"/>
                </a:lnTo>
                <a:lnTo>
                  <a:pt x="13250278" y="482600"/>
                </a:lnTo>
                <a:lnTo>
                  <a:pt x="13279704" y="482600"/>
                </a:lnTo>
                <a:lnTo>
                  <a:pt x="13289534" y="469900"/>
                </a:lnTo>
                <a:lnTo>
                  <a:pt x="13390499" y="469900"/>
                </a:lnTo>
                <a:lnTo>
                  <a:pt x="13426275" y="457200"/>
                </a:lnTo>
                <a:lnTo>
                  <a:pt x="13510247" y="457200"/>
                </a:lnTo>
                <a:lnTo>
                  <a:pt x="13484936" y="444500"/>
                </a:lnTo>
                <a:lnTo>
                  <a:pt x="13514591" y="444500"/>
                </a:lnTo>
                <a:lnTo>
                  <a:pt x="13508901" y="431800"/>
                </a:lnTo>
                <a:lnTo>
                  <a:pt x="13539381" y="431800"/>
                </a:lnTo>
                <a:lnTo>
                  <a:pt x="13540118" y="444500"/>
                </a:lnTo>
                <a:lnTo>
                  <a:pt x="13571677" y="444500"/>
                </a:lnTo>
                <a:lnTo>
                  <a:pt x="13579285" y="431800"/>
                </a:lnTo>
                <a:lnTo>
                  <a:pt x="13576795" y="444500"/>
                </a:lnTo>
                <a:lnTo>
                  <a:pt x="13584111" y="444500"/>
                </a:lnTo>
                <a:lnTo>
                  <a:pt x="13587705" y="457200"/>
                </a:lnTo>
                <a:lnTo>
                  <a:pt x="13601903" y="444500"/>
                </a:lnTo>
                <a:lnTo>
                  <a:pt x="13626313" y="444500"/>
                </a:lnTo>
                <a:lnTo>
                  <a:pt x="13637374" y="457200"/>
                </a:lnTo>
                <a:lnTo>
                  <a:pt x="13642023" y="457200"/>
                </a:lnTo>
                <a:lnTo>
                  <a:pt x="13641946" y="444500"/>
                </a:lnTo>
                <a:lnTo>
                  <a:pt x="13686790" y="444500"/>
                </a:lnTo>
                <a:lnTo>
                  <a:pt x="13674268" y="431800"/>
                </a:lnTo>
                <a:lnTo>
                  <a:pt x="13668693" y="431800"/>
                </a:lnTo>
                <a:lnTo>
                  <a:pt x="13676706" y="419100"/>
                </a:lnTo>
                <a:lnTo>
                  <a:pt x="13678865" y="431800"/>
                </a:lnTo>
                <a:lnTo>
                  <a:pt x="13697598" y="431800"/>
                </a:lnTo>
                <a:lnTo>
                  <a:pt x="13705586" y="419100"/>
                </a:lnTo>
                <a:lnTo>
                  <a:pt x="13782726" y="419100"/>
                </a:lnTo>
                <a:lnTo>
                  <a:pt x="13787628" y="406400"/>
                </a:lnTo>
                <a:lnTo>
                  <a:pt x="13791108" y="419100"/>
                </a:lnTo>
                <a:lnTo>
                  <a:pt x="13794308" y="406400"/>
                </a:lnTo>
                <a:lnTo>
                  <a:pt x="13797661" y="419100"/>
                </a:lnTo>
                <a:lnTo>
                  <a:pt x="13804037" y="419100"/>
                </a:lnTo>
                <a:lnTo>
                  <a:pt x="13803224" y="431800"/>
                </a:lnTo>
                <a:lnTo>
                  <a:pt x="13830033" y="431800"/>
                </a:lnTo>
                <a:lnTo>
                  <a:pt x="13824547" y="419100"/>
                </a:lnTo>
                <a:lnTo>
                  <a:pt x="13855091" y="419100"/>
                </a:lnTo>
                <a:lnTo>
                  <a:pt x="13858888" y="406400"/>
                </a:lnTo>
                <a:lnTo>
                  <a:pt x="13856551" y="393700"/>
                </a:lnTo>
                <a:lnTo>
                  <a:pt x="13875131" y="393700"/>
                </a:lnTo>
                <a:lnTo>
                  <a:pt x="13873150" y="406400"/>
                </a:lnTo>
                <a:lnTo>
                  <a:pt x="13881481" y="406400"/>
                </a:lnTo>
                <a:lnTo>
                  <a:pt x="13888377" y="393700"/>
                </a:lnTo>
                <a:lnTo>
                  <a:pt x="13894092" y="406400"/>
                </a:lnTo>
                <a:lnTo>
                  <a:pt x="13899426" y="393700"/>
                </a:lnTo>
                <a:lnTo>
                  <a:pt x="13905421" y="406400"/>
                </a:lnTo>
                <a:lnTo>
                  <a:pt x="13943622" y="406400"/>
                </a:lnTo>
                <a:lnTo>
                  <a:pt x="13928687" y="393700"/>
                </a:lnTo>
                <a:lnTo>
                  <a:pt x="13981621" y="393700"/>
                </a:lnTo>
                <a:lnTo>
                  <a:pt x="13982459" y="381000"/>
                </a:lnTo>
                <a:lnTo>
                  <a:pt x="13985913" y="393700"/>
                </a:lnTo>
                <a:lnTo>
                  <a:pt x="13989076" y="381000"/>
                </a:lnTo>
                <a:lnTo>
                  <a:pt x="13992581" y="393700"/>
                </a:lnTo>
                <a:lnTo>
                  <a:pt x="14091501" y="393700"/>
                </a:lnTo>
                <a:lnTo>
                  <a:pt x="14062405" y="381000"/>
                </a:lnTo>
                <a:lnTo>
                  <a:pt x="14105890" y="381000"/>
                </a:lnTo>
                <a:lnTo>
                  <a:pt x="14108608" y="393700"/>
                </a:lnTo>
                <a:lnTo>
                  <a:pt x="14114361" y="393700"/>
                </a:lnTo>
                <a:lnTo>
                  <a:pt x="14113269" y="381000"/>
                </a:lnTo>
                <a:lnTo>
                  <a:pt x="14248867" y="381000"/>
                </a:lnTo>
                <a:lnTo>
                  <a:pt x="14241056" y="368300"/>
                </a:lnTo>
                <a:lnTo>
                  <a:pt x="14261681" y="368300"/>
                </a:lnTo>
                <a:lnTo>
                  <a:pt x="14278851" y="355600"/>
                </a:lnTo>
                <a:close/>
              </a:path>
              <a:path w="15112365" h="1805305">
                <a:moveTo>
                  <a:pt x="14383665" y="355600"/>
                </a:moveTo>
                <a:lnTo>
                  <a:pt x="14371777" y="342900"/>
                </a:lnTo>
                <a:lnTo>
                  <a:pt x="14369542" y="342900"/>
                </a:lnTo>
                <a:lnTo>
                  <a:pt x="14371828" y="330200"/>
                </a:lnTo>
                <a:lnTo>
                  <a:pt x="14354404" y="330200"/>
                </a:lnTo>
                <a:lnTo>
                  <a:pt x="14337271" y="342900"/>
                </a:lnTo>
                <a:lnTo>
                  <a:pt x="14302613" y="342900"/>
                </a:lnTo>
                <a:lnTo>
                  <a:pt x="14299641" y="330200"/>
                </a:lnTo>
                <a:lnTo>
                  <a:pt x="14286065" y="330200"/>
                </a:lnTo>
                <a:lnTo>
                  <a:pt x="14292910" y="342900"/>
                </a:lnTo>
                <a:lnTo>
                  <a:pt x="14297698" y="342900"/>
                </a:lnTo>
                <a:lnTo>
                  <a:pt x="14290802" y="355600"/>
                </a:lnTo>
                <a:lnTo>
                  <a:pt x="14345717" y="355600"/>
                </a:lnTo>
                <a:lnTo>
                  <a:pt x="14349324" y="368300"/>
                </a:lnTo>
                <a:lnTo>
                  <a:pt x="14374127" y="368300"/>
                </a:lnTo>
                <a:lnTo>
                  <a:pt x="14364703" y="355600"/>
                </a:lnTo>
                <a:lnTo>
                  <a:pt x="14356398" y="355600"/>
                </a:lnTo>
                <a:lnTo>
                  <a:pt x="14360436" y="342900"/>
                </a:lnTo>
                <a:lnTo>
                  <a:pt x="14367104" y="355600"/>
                </a:lnTo>
                <a:lnTo>
                  <a:pt x="14383665" y="355600"/>
                </a:lnTo>
                <a:close/>
              </a:path>
              <a:path w="15112365" h="1805305">
                <a:moveTo>
                  <a:pt x="14533639" y="1499260"/>
                </a:moveTo>
                <a:lnTo>
                  <a:pt x="14524406" y="1496047"/>
                </a:lnTo>
                <a:lnTo>
                  <a:pt x="14504823" y="1494396"/>
                </a:lnTo>
                <a:lnTo>
                  <a:pt x="14482610" y="1494751"/>
                </a:lnTo>
                <a:lnTo>
                  <a:pt x="14491208" y="1498841"/>
                </a:lnTo>
                <a:lnTo>
                  <a:pt x="14504061" y="1499362"/>
                </a:lnTo>
                <a:lnTo>
                  <a:pt x="14516735" y="1499781"/>
                </a:lnTo>
                <a:lnTo>
                  <a:pt x="14524787" y="1503527"/>
                </a:lnTo>
                <a:lnTo>
                  <a:pt x="14533639" y="1499260"/>
                </a:lnTo>
                <a:close/>
              </a:path>
              <a:path w="15112365" h="1805305">
                <a:moveTo>
                  <a:pt x="14594319" y="1293622"/>
                </a:moveTo>
                <a:lnTo>
                  <a:pt x="14579791" y="1290027"/>
                </a:lnTo>
                <a:lnTo>
                  <a:pt x="14560842" y="1287614"/>
                </a:lnTo>
                <a:lnTo>
                  <a:pt x="14540941" y="1285430"/>
                </a:lnTo>
                <a:lnTo>
                  <a:pt x="14523542" y="1282573"/>
                </a:lnTo>
                <a:lnTo>
                  <a:pt x="14518793" y="1283893"/>
                </a:lnTo>
                <a:lnTo>
                  <a:pt x="14518691" y="1285481"/>
                </a:lnTo>
                <a:lnTo>
                  <a:pt x="14518780" y="1287716"/>
                </a:lnTo>
                <a:lnTo>
                  <a:pt x="14514652" y="1290993"/>
                </a:lnTo>
                <a:lnTo>
                  <a:pt x="14521726" y="1291005"/>
                </a:lnTo>
                <a:lnTo>
                  <a:pt x="14520761" y="1288465"/>
                </a:lnTo>
                <a:lnTo>
                  <a:pt x="14522691" y="1286814"/>
                </a:lnTo>
                <a:lnTo>
                  <a:pt x="14534566" y="1287640"/>
                </a:lnTo>
                <a:lnTo>
                  <a:pt x="14543367" y="1289291"/>
                </a:lnTo>
                <a:lnTo>
                  <a:pt x="14557921" y="1293406"/>
                </a:lnTo>
                <a:lnTo>
                  <a:pt x="14553349" y="1295958"/>
                </a:lnTo>
                <a:lnTo>
                  <a:pt x="14545590" y="1294726"/>
                </a:lnTo>
                <a:lnTo>
                  <a:pt x="14538401" y="1293329"/>
                </a:lnTo>
                <a:lnTo>
                  <a:pt x="14535595" y="1295387"/>
                </a:lnTo>
                <a:lnTo>
                  <a:pt x="14542923" y="1299146"/>
                </a:lnTo>
                <a:lnTo>
                  <a:pt x="14558823" y="1297978"/>
                </a:lnTo>
                <a:lnTo>
                  <a:pt x="14577784" y="1295069"/>
                </a:lnTo>
                <a:lnTo>
                  <a:pt x="14594319" y="1293622"/>
                </a:lnTo>
                <a:close/>
              </a:path>
              <a:path w="15112365" h="1805305">
                <a:moveTo>
                  <a:pt x="15111972" y="1265682"/>
                </a:moveTo>
                <a:lnTo>
                  <a:pt x="15088997" y="1262761"/>
                </a:lnTo>
                <a:lnTo>
                  <a:pt x="15096439" y="1269885"/>
                </a:lnTo>
                <a:lnTo>
                  <a:pt x="15109266" y="1269453"/>
                </a:lnTo>
                <a:lnTo>
                  <a:pt x="15111972" y="1265682"/>
                </a:lnTo>
                <a:close/>
              </a:path>
            </a:pathLst>
          </a:custGeom>
          <a:solidFill>
            <a:srgbClr val="B328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5" y="384174"/>
            <a:ext cx="18083309" cy="867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4822" y="2527541"/>
            <a:ext cx="15834455" cy="7272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1D1D1B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6440" y="2461570"/>
              <a:ext cx="4697095" cy="2510790"/>
            </a:xfrm>
            <a:custGeom>
              <a:avLst/>
              <a:gdLst/>
              <a:ahLst/>
              <a:cxnLst/>
              <a:rect l="l" t="t" r="r" b="b"/>
              <a:pathLst>
                <a:path w="4697095" h="2510790">
                  <a:moveTo>
                    <a:pt x="334708" y="708050"/>
                  </a:moveTo>
                  <a:lnTo>
                    <a:pt x="328726" y="663562"/>
                  </a:lnTo>
                  <a:lnTo>
                    <a:pt x="311861" y="623582"/>
                  </a:lnTo>
                  <a:lnTo>
                    <a:pt x="285686" y="589711"/>
                  </a:lnTo>
                  <a:lnTo>
                    <a:pt x="251815" y="563537"/>
                  </a:lnTo>
                  <a:lnTo>
                    <a:pt x="211848" y="546671"/>
                  </a:lnTo>
                  <a:lnTo>
                    <a:pt x="167360" y="540689"/>
                  </a:lnTo>
                  <a:lnTo>
                    <a:pt x="122872" y="546671"/>
                  </a:lnTo>
                  <a:lnTo>
                    <a:pt x="82892" y="563537"/>
                  </a:lnTo>
                  <a:lnTo>
                    <a:pt x="49022" y="589711"/>
                  </a:lnTo>
                  <a:lnTo>
                    <a:pt x="22860" y="623582"/>
                  </a:lnTo>
                  <a:lnTo>
                    <a:pt x="5981" y="663562"/>
                  </a:lnTo>
                  <a:lnTo>
                    <a:pt x="0" y="708050"/>
                  </a:lnTo>
                  <a:lnTo>
                    <a:pt x="5981" y="752538"/>
                  </a:lnTo>
                  <a:lnTo>
                    <a:pt x="22860" y="792505"/>
                  </a:lnTo>
                  <a:lnTo>
                    <a:pt x="49022" y="826376"/>
                  </a:lnTo>
                  <a:lnTo>
                    <a:pt x="82892" y="852538"/>
                  </a:lnTo>
                  <a:lnTo>
                    <a:pt x="122872" y="869416"/>
                  </a:lnTo>
                  <a:lnTo>
                    <a:pt x="167360" y="875385"/>
                  </a:lnTo>
                  <a:lnTo>
                    <a:pt x="211848" y="869416"/>
                  </a:lnTo>
                  <a:lnTo>
                    <a:pt x="251815" y="852538"/>
                  </a:lnTo>
                  <a:lnTo>
                    <a:pt x="285686" y="826376"/>
                  </a:lnTo>
                  <a:lnTo>
                    <a:pt x="311861" y="792505"/>
                  </a:lnTo>
                  <a:lnTo>
                    <a:pt x="328726" y="752538"/>
                  </a:lnTo>
                  <a:lnTo>
                    <a:pt x="334708" y="708050"/>
                  </a:lnTo>
                  <a:close/>
                </a:path>
                <a:path w="4697095" h="2510790">
                  <a:moveTo>
                    <a:pt x="1495590" y="1862823"/>
                  </a:moveTo>
                  <a:lnTo>
                    <a:pt x="1484680" y="1804835"/>
                  </a:lnTo>
                  <a:lnTo>
                    <a:pt x="1451952" y="1754898"/>
                  </a:lnTo>
                  <a:lnTo>
                    <a:pt x="1402588" y="1720456"/>
                  </a:lnTo>
                  <a:lnTo>
                    <a:pt x="1341729" y="1708962"/>
                  </a:lnTo>
                  <a:lnTo>
                    <a:pt x="891641" y="1708962"/>
                  </a:lnTo>
                  <a:lnTo>
                    <a:pt x="1465745" y="797331"/>
                  </a:lnTo>
                  <a:lnTo>
                    <a:pt x="1476781" y="776592"/>
                  </a:lnTo>
                  <a:lnTo>
                    <a:pt x="1484680" y="755700"/>
                  </a:lnTo>
                  <a:lnTo>
                    <a:pt x="1489417" y="734682"/>
                  </a:lnTo>
                  <a:lnTo>
                    <a:pt x="1490992" y="713511"/>
                  </a:lnTo>
                  <a:lnTo>
                    <a:pt x="1489773" y="692696"/>
                  </a:lnTo>
                  <a:lnTo>
                    <a:pt x="1480019" y="653656"/>
                  </a:lnTo>
                  <a:lnTo>
                    <a:pt x="1460703" y="618426"/>
                  </a:lnTo>
                  <a:lnTo>
                    <a:pt x="1433156" y="589140"/>
                  </a:lnTo>
                  <a:lnTo>
                    <a:pt x="1398066" y="566686"/>
                  </a:lnTo>
                  <a:lnTo>
                    <a:pt x="1358455" y="554062"/>
                  </a:lnTo>
                  <a:lnTo>
                    <a:pt x="1337144" y="551624"/>
                  </a:lnTo>
                  <a:lnTo>
                    <a:pt x="602310" y="551624"/>
                  </a:lnTo>
                  <a:lnTo>
                    <a:pt x="544334" y="563105"/>
                  </a:lnTo>
                  <a:lnTo>
                    <a:pt x="494385" y="597535"/>
                  </a:lnTo>
                  <a:lnTo>
                    <a:pt x="459943" y="648055"/>
                  </a:lnTo>
                  <a:lnTo>
                    <a:pt x="448462" y="707758"/>
                  </a:lnTo>
                  <a:lnTo>
                    <a:pt x="451332" y="739622"/>
                  </a:lnTo>
                  <a:lnTo>
                    <a:pt x="474294" y="794740"/>
                  </a:lnTo>
                  <a:lnTo>
                    <a:pt x="518363" y="837069"/>
                  </a:lnTo>
                  <a:lnTo>
                    <a:pt x="572312" y="858888"/>
                  </a:lnTo>
                  <a:lnTo>
                    <a:pt x="602310" y="861618"/>
                  </a:lnTo>
                  <a:lnTo>
                    <a:pt x="1056982" y="861618"/>
                  </a:lnTo>
                  <a:lnTo>
                    <a:pt x="478307" y="1780146"/>
                  </a:lnTo>
                  <a:lnTo>
                    <a:pt x="468261" y="1800821"/>
                  </a:lnTo>
                  <a:lnTo>
                    <a:pt x="461086" y="1821497"/>
                  </a:lnTo>
                  <a:lnTo>
                    <a:pt x="456780" y="1842160"/>
                  </a:lnTo>
                  <a:lnTo>
                    <a:pt x="455345" y="1862823"/>
                  </a:lnTo>
                  <a:lnTo>
                    <a:pt x="456501" y="1883054"/>
                  </a:lnTo>
                  <a:lnTo>
                    <a:pt x="465683" y="1920951"/>
                  </a:lnTo>
                  <a:lnTo>
                    <a:pt x="483908" y="1955038"/>
                  </a:lnTo>
                  <a:lnTo>
                    <a:pt x="510324" y="1983168"/>
                  </a:lnTo>
                  <a:lnTo>
                    <a:pt x="544474" y="2004542"/>
                  </a:lnTo>
                  <a:lnTo>
                    <a:pt x="584657" y="2016607"/>
                  </a:lnTo>
                  <a:lnTo>
                    <a:pt x="606907" y="2018969"/>
                  </a:lnTo>
                  <a:lnTo>
                    <a:pt x="1341729" y="2018969"/>
                  </a:lnTo>
                  <a:lnTo>
                    <a:pt x="1402588" y="2007781"/>
                  </a:lnTo>
                  <a:lnTo>
                    <a:pt x="1451952" y="1974189"/>
                  </a:lnTo>
                  <a:lnTo>
                    <a:pt x="1484680" y="1923961"/>
                  </a:lnTo>
                  <a:lnTo>
                    <a:pt x="1492859" y="1894763"/>
                  </a:lnTo>
                  <a:lnTo>
                    <a:pt x="1495590" y="1862823"/>
                  </a:lnTo>
                  <a:close/>
                </a:path>
                <a:path w="4697095" h="2510790">
                  <a:moveTo>
                    <a:pt x="2360117" y="167360"/>
                  </a:moveTo>
                  <a:lnTo>
                    <a:pt x="2354135" y="122872"/>
                  </a:lnTo>
                  <a:lnTo>
                    <a:pt x="2337270" y="82892"/>
                  </a:lnTo>
                  <a:lnTo>
                    <a:pt x="2311095" y="49022"/>
                  </a:lnTo>
                  <a:lnTo>
                    <a:pt x="2277224" y="22860"/>
                  </a:lnTo>
                  <a:lnTo>
                    <a:pt x="2237257" y="5981"/>
                  </a:lnTo>
                  <a:lnTo>
                    <a:pt x="2192769" y="0"/>
                  </a:lnTo>
                  <a:lnTo>
                    <a:pt x="2148281" y="5981"/>
                  </a:lnTo>
                  <a:lnTo>
                    <a:pt x="2108314" y="22860"/>
                  </a:lnTo>
                  <a:lnTo>
                    <a:pt x="2074443" y="49022"/>
                  </a:lnTo>
                  <a:lnTo>
                    <a:pt x="2048281" y="82892"/>
                  </a:lnTo>
                  <a:lnTo>
                    <a:pt x="2031403" y="122872"/>
                  </a:lnTo>
                  <a:lnTo>
                    <a:pt x="2025434" y="167360"/>
                  </a:lnTo>
                  <a:lnTo>
                    <a:pt x="2031403" y="211836"/>
                  </a:lnTo>
                  <a:lnTo>
                    <a:pt x="2048281" y="251815"/>
                  </a:lnTo>
                  <a:lnTo>
                    <a:pt x="2074443" y="285686"/>
                  </a:lnTo>
                  <a:lnTo>
                    <a:pt x="2108314" y="311848"/>
                  </a:lnTo>
                  <a:lnTo>
                    <a:pt x="2148281" y="328726"/>
                  </a:lnTo>
                  <a:lnTo>
                    <a:pt x="2192769" y="334695"/>
                  </a:lnTo>
                  <a:lnTo>
                    <a:pt x="2237257" y="328726"/>
                  </a:lnTo>
                  <a:lnTo>
                    <a:pt x="2277224" y="311848"/>
                  </a:lnTo>
                  <a:lnTo>
                    <a:pt x="2311095" y="285686"/>
                  </a:lnTo>
                  <a:lnTo>
                    <a:pt x="2337270" y="251815"/>
                  </a:lnTo>
                  <a:lnTo>
                    <a:pt x="2354135" y="211836"/>
                  </a:lnTo>
                  <a:lnTo>
                    <a:pt x="2360117" y="167360"/>
                  </a:lnTo>
                  <a:close/>
                </a:path>
                <a:path w="4697095" h="2510790">
                  <a:moveTo>
                    <a:pt x="2687396" y="1072883"/>
                  </a:moveTo>
                  <a:lnTo>
                    <a:pt x="2682722" y="1018781"/>
                  </a:lnTo>
                  <a:lnTo>
                    <a:pt x="2673324" y="966685"/>
                  </a:lnTo>
                  <a:lnTo>
                    <a:pt x="2659189" y="916597"/>
                  </a:lnTo>
                  <a:lnTo>
                    <a:pt x="2640317" y="868514"/>
                  </a:lnTo>
                  <a:lnTo>
                    <a:pt x="2636837" y="861618"/>
                  </a:lnTo>
                  <a:lnTo>
                    <a:pt x="2617343" y="822871"/>
                  </a:lnTo>
                  <a:lnTo>
                    <a:pt x="2590939" y="780097"/>
                  </a:lnTo>
                  <a:lnTo>
                    <a:pt x="2561094" y="740206"/>
                  </a:lnTo>
                  <a:lnTo>
                    <a:pt x="2527795" y="703173"/>
                  </a:lnTo>
                  <a:lnTo>
                    <a:pt x="2491409" y="669518"/>
                  </a:lnTo>
                  <a:lnTo>
                    <a:pt x="2452293" y="639737"/>
                  </a:lnTo>
                  <a:lnTo>
                    <a:pt x="2410460" y="613829"/>
                  </a:lnTo>
                  <a:lnTo>
                    <a:pt x="2379675" y="598614"/>
                  </a:lnTo>
                  <a:lnTo>
                    <a:pt x="2379675" y="1072883"/>
                  </a:lnTo>
                  <a:lnTo>
                    <a:pt x="2379675" y="1495412"/>
                  </a:lnTo>
                  <a:lnTo>
                    <a:pt x="2375370" y="1539328"/>
                  </a:lnTo>
                  <a:lnTo>
                    <a:pt x="2362466" y="1579232"/>
                  </a:lnTo>
                  <a:lnTo>
                    <a:pt x="2342362" y="1615109"/>
                  </a:lnTo>
                  <a:lnTo>
                    <a:pt x="2316518" y="1646961"/>
                  </a:lnTo>
                  <a:lnTo>
                    <a:pt x="2285530" y="1673377"/>
                  </a:lnTo>
                  <a:lnTo>
                    <a:pt x="2249944" y="1692897"/>
                  </a:lnTo>
                  <a:lnTo>
                    <a:pt x="2210612" y="1704949"/>
                  </a:lnTo>
                  <a:lnTo>
                    <a:pt x="2168423" y="1708962"/>
                  </a:lnTo>
                  <a:lnTo>
                    <a:pt x="2125357" y="1705089"/>
                  </a:lnTo>
                  <a:lnTo>
                    <a:pt x="2085746" y="1693468"/>
                  </a:lnTo>
                  <a:lnTo>
                    <a:pt x="2049589" y="1674088"/>
                  </a:lnTo>
                  <a:lnTo>
                    <a:pt x="2016861" y="1646961"/>
                  </a:lnTo>
                  <a:lnTo>
                    <a:pt x="1989734" y="1614246"/>
                  </a:lnTo>
                  <a:lnTo>
                    <a:pt x="1970354" y="1578076"/>
                  </a:lnTo>
                  <a:lnTo>
                    <a:pt x="1958733" y="1538465"/>
                  </a:lnTo>
                  <a:lnTo>
                    <a:pt x="1954860" y="1495412"/>
                  </a:lnTo>
                  <a:lnTo>
                    <a:pt x="1954860" y="1072883"/>
                  </a:lnTo>
                  <a:lnTo>
                    <a:pt x="1958873" y="1030401"/>
                  </a:lnTo>
                  <a:lnTo>
                    <a:pt x="1970938" y="990206"/>
                  </a:lnTo>
                  <a:lnTo>
                    <a:pt x="1990458" y="953757"/>
                  </a:lnTo>
                  <a:lnTo>
                    <a:pt x="2016937" y="922401"/>
                  </a:lnTo>
                  <a:lnTo>
                    <a:pt x="2048713" y="896924"/>
                  </a:lnTo>
                  <a:lnTo>
                    <a:pt x="2084603" y="877684"/>
                  </a:lnTo>
                  <a:lnTo>
                    <a:pt x="2124506" y="865644"/>
                  </a:lnTo>
                  <a:lnTo>
                    <a:pt x="2168423" y="861618"/>
                  </a:lnTo>
                  <a:lnTo>
                    <a:pt x="2189873" y="862622"/>
                  </a:lnTo>
                  <a:lnTo>
                    <a:pt x="2230628" y="870661"/>
                  </a:lnTo>
                  <a:lnTo>
                    <a:pt x="2268309" y="886510"/>
                  </a:lnTo>
                  <a:lnTo>
                    <a:pt x="2301608" y="908900"/>
                  </a:lnTo>
                  <a:lnTo>
                    <a:pt x="2330158" y="937463"/>
                  </a:lnTo>
                  <a:lnTo>
                    <a:pt x="2353132" y="971334"/>
                  </a:lnTo>
                  <a:lnTo>
                    <a:pt x="2369985" y="1010018"/>
                  </a:lnTo>
                  <a:lnTo>
                    <a:pt x="2378595" y="1051356"/>
                  </a:lnTo>
                  <a:lnTo>
                    <a:pt x="2379675" y="1072883"/>
                  </a:lnTo>
                  <a:lnTo>
                    <a:pt x="2379675" y="598614"/>
                  </a:lnTo>
                  <a:lnTo>
                    <a:pt x="2319109" y="574217"/>
                  </a:lnTo>
                  <a:lnTo>
                    <a:pt x="2270607" y="561670"/>
                  </a:lnTo>
                  <a:lnTo>
                    <a:pt x="2220366" y="554139"/>
                  </a:lnTo>
                  <a:lnTo>
                    <a:pt x="2168423" y="551624"/>
                  </a:lnTo>
                  <a:lnTo>
                    <a:pt x="2115248" y="554278"/>
                  </a:lnTo>
                  <a:lnTo>
                    <a:pt x="2063648" y="562241"/>
                  </a:lnTo>
                  <a:lnTo>
                    <a:pt x="2013635" y="575513"/>
                  </a:lnTo>
                  <a:lnTo>
                    <a:pt x="1965198" y="594093"/>
                  </a:lnTo>
                  <a:lnTo>
                    <a:pt x="1919122" y="617131"/>
                  </a:lnTo>
                  <a:lnTo>
                    <a:pt x="1876209" y="643750"/>
                  </a:lnTo>
                  <a:lnTo>
                    <a:pt x="1836458" y="673963"/>
                  </a:lnTo>
                  <a:lnTo>
                    <a:pt x="1799856" y="707758"/>
                  </a:lnTo>
                  <a:lnTo>
                    <a:pt x="1766633" y="744867"/>
                  </a:lnTo>
                  <a:lnTo>
                    <a:pt x="1736991" y="784987"/>
                  </a:lnTo>
                  <a:lnTo>
                    <a:pt x="1710944" y="828116"/>
                  </a:lnTo>
                  <a:lnTo>
                    <a:pt x="1688477" y="874242"/>
                  </a:lnTo>
                  <a:lnTo>
                    <a:pt x="1670240" y="922464"/>
                  </a:lnTo>
                  <a:lnTo>
                    <a:pt x="1656905" y="971550"/>
                  </a:lnTo>
                  <a:lnTo>
                    <a:pt x="1648447" y="1021715"/>
                  </a:lnTo>
                  <a:lnTo>
                    <a:pt x="1644853" y="1072883"/>
                  </a:lnTo>
                  <a:lnTo>
                    <a:pt x="1644853" y="1495412"/>
                  </a:lnTo>
                  <a:lnTo>
                    <a:pt x="1649514" y="1549590"/>
                  </a:lnTo>
                  <a:lnTo>
                    <a:pt x="1658912" y="1601901"/>
                  </a:lnTo>
                  <a:lnTo>
                    <a:pt x="1673047" y="1652346"/>
                  </a:lnTo>
                  <a:lnTo>
                    <a:pt x="1691932" y="1700923"/>
                  </a:lnTo>
                  <a:lnTo>
                    <a:pt x="1714957" y="1747075"/>
                  </a:lnTo>
                  <a:lnTo>
                    <a:pt x="1741576" y="1790204"/>
                  </a:lnTo>
                  <a:lnTo>
                    <a:pt x="1771789" y="1830311"/>
                  </a:lnTo>
                  <a:lnTo>
                    <a:pt x="1805584" y="1867408"/>
                  </a:lnTo>
                  <a:lnTo>
                    <a:pt x="1842554" y="1901075"/>
                  </a:lnTo>
                  <a:lnTo>
                    <a:pt x="1882228" y="1930857"/>
                  </a:lnTo>
                  <a:lnTo>
                    <a:pt x="1924646" y="1956752"/>
                  </a:lnTo>
                  <a:lnTo>
                    <a:pt x="1969795" y="1978774"/>
                  </a:lnTo>
                  <a:lnTo>
                    <a:pt x="2017077" y="1996363"/>
                  </a:lnTo>
                  <a:lnTo>
                    <a:pt x="2065947" y="2008924"/>
                  </a:lnTo>
                  <a:lnTo>
                    <a:pt x="2116391" y="2016455"/>
                  </a:lnTo>
                  <a:lnTo>
                    <a:pt x="2168423" y="2018969"/>
                  </a:lnTo>
                  <a:lnTo>
                    <a:pt x="2222449" y="2016315"/>
                  </a:lnTo>
                  <a:lnTo>
                    <a:pt x="2274341" y="2008352"/>
                  </a:lnTo>
                  <a:lnTo>
                    <a:pt x="2324074" y="1995081"/>
                  </a:lnTo>
                  <a:lnTo>
                    <a:pt x="2371648" y="1976488"/>
                  </a:lnTo>
                  <a:lnTo>
                    <a:pt x="2416632" y="1953387"/>
                  </a:lnTo>
                  <a:lnTo>
                    <a:pt x="2458618" y="1926539"/>
                  </a:lnTo>
                  <a:lnTo>
                    <a:pt x="2497582" y="1895970"/>
                  </a:lnTo>
                  <a:lnTo>
                    <a:pt x="2533535" y="1861667"/>
                  </a:lnTo>
                  <a:lnTo>
                    <a:pt x="2566187" y="1824075"/>
                  </a:lnTo>
                  <a:lnTo>
                    <a:pt x="2595245" y="1783600"/>
                  </a:lnTo>
                  <a:lnTo>
                    <a:pt x="2620721" y="1740255"/>
                  </a:lnTo>
                  <a:lnTo>
                    <a:pt x="2635542" y="1708962"/>
                  </a:lnTo>
                  <a:lnTo>
                    <a:pt x="2642616" y="1694040"/>
                  </a:lnTo>
                  <a:lnTo>
                    <a:pt x="2660485" y="1645894"/>
                  </a:lnTo>
                  <a:lnTo>
                    <a:pt x="2673896" y="1596732"/>
                  </a:lnTo>
                  <a:lnTo>
                    <a:pt x="2682875" y="1546580"/>
                  </a:lnTo>
                  <a:lnTo>
                    <a:pt x="2687396" y="1495412"/>
                  </a:lnTo>
                  <a:lnTo>
                    <a:pt x="2687396" y="1072883"/>
                  </a:lnTo>
                  <a:close/>
                </a:path>
                <a:path w="4697095" h="2510790">
                  <a:moveTo>
                    <a:pt x="3700068" y="1851342"/>
                  </a:moveTo>
                  <a:lnTo>
                    <a:pt x="3688880" y="1791931"/>
                  </a:lnTo>
                  <a:lnTo>
                    <a:pt x="3655288" y="1742262"/>
                  </a:lnTo>
                  <a:lnTo>
                    <a:pt x="3606203" y="1708683"/>
                  </a:lnTo>
                  <a:lnTo>
                    <a:pt x="3548519" y="1697482"/>
                  </a:lnTo>
                  <a:lnTo>
                    <a:pt x="3125990" y="1697482"/>
                  </a:lnTo>
                  <a:lnTo>
                    <a:pt x="3125990" y="696290"/>
                  </a:lnTo>
                  <a:lnTo>
                    <a:pt x="3114217" y="636866"/>
                  </a:lnTo>
                  <a:lnTo>
                    <a:pt x="3078924" y="587209"/>
                  </a:lnTo>
                  <a:lnTo>
                    <a:pt x="3028683" y="553618"/>
                  </a:lnTo>
                  <a:lnTo>
                    <a:pt x="2972130" y="542429"/>
                  </a:lnTo>
                  <a:lnTo>
                    <a:pt x="2940126" y="545223"/>
                  </a:lnTo>
                  <a:lnTo>
                    <a:pt x="2883865" y="567613"/>
                  </a:lnTo>
                  <a:lnTo>
                    <a:pt x="2839516" y="610819"/>
                  </a:lnTo>
                  <a:lnTo>
                    <a:pt x="2816555" y="665365"/>
                  </a:lnTo>
                  <a:lnTo>
                    <a:pt x="2813685" y="696290"/>
                  </a:lnTo>
                  <a:lnTo>
                    <a:pt x="2813685" y="1851342"/>
                  </a:lnTo>
                  <a:lnTo>
                    <a:pt x="2828036" y="1912480"/>
                  </a:lnTo>
                  <a:lnTo>
                    <a:pt x="2861907" y="1962721"/>
                  </a:lnTo>
                  <a:lnTo>
                    <a:pt x="2911284" y="1996300"/>
                  </a:lnTo>
                  <a:lnTo>
                    <a:pt x="2972130" y="2007489"/>
                  </a:lnTo>
                  <a:lnTo>
                    <a:pt x="3548519" y="2007489"/>
                  </a:lnTo>
                  <a:lnTo>
                    <a:pt x="3606203" y="1996300"/>
                  </a:lnTo>
                  <a:lnTo>
                    <a:pt x="3655288" y="1962721"/>
                  </a:lnTo>
                  <a:lnTo>
                    <a:pt x="3688880" y="1912480"/>
                  </a:lnTo>
                  <a:lnTo>
                    <a:pt x="3697274" y="1883270"/>
                  </a:lnTo>
                  <a:lnTo>
                    <a:pt x="3700068" y="1851342"/>
                  </a:lnTo>
                  <a:close/>
                </a:path>
                <a:path w="4697095" h="2510790">
                  <a:moveTo>
                    <a:pt x="4389755" y="2342946"/>
                  </a:moveTo>
                  <a:lnTo>
                    <a:pt x="4383786" y="2298471"/>
                  </a:lnTo>
                  <a:lnTo>
                    <a:pt x="4366907" y="2258491"/>
                  </a:lnTo>
                  <a:lnTo>
                    <a:pt x="4340745" y="2224621"/>
                  </a:lnTo>
                  <a:lnTo>
                    <a:pt x="4306875" y="2198446"/>
                  </a:lnTo>
                  <a:lnTo>
                    <a:pt x="4266908" y="2181580"/>
                  </a:lnTo>
                  <a:lnTo>
                    <a:pt x="4222420" y="2175599"/>
                  </a:lnTo>
                  <a:lnTo>
                    <a:pt x="4177931" y="2181580"/>
                  </a:lnTo>
                  <a:lnTo>
                    <a:pt x="4137952" y="2198446"/>
                  </a:lnTo>
                  <a:lnTo>
                    <a:pt x="4104081" y="2224621"/>
                  </a:lnTo>
                  <a:lnTo>
                    <a:pt x="4077919" y="2258491"/>
                  </a:lnTo>
                  <a:lnTo>
                    <a:pt x="4061041" y="2298471"/>
                  </a:lnTo>
                  <a:lnTo>
                    <a:pt x="4055059" y="2342946"/>
                  </a:lnTo>
                  <a:lnTo>
                    <a:pt x="4061041" y="2387435"/>
                  </a:lnTo>
                  <a:lnTo>
                    <a:pt x="4077919" y="2427414"/>
                  </a:lnTo>
                  <a:lnTo>
                    <a:pt x="4104081" y="2461272"/>
                  </a:lnTo>
                  <a:lnTo>
                    <a:pt x="4137952" y="2487447"/>
                  </a:lnTo>
                  <a:lnTo>
                    <a:pt x="4177931" y="2504313"/>
                  </a:lnTo>
                  <a:lnTo>
                    <a:pt x="4222420" y="2510294"/>
                  </a:lnTo>
                  <a:lnTo>
                    <a:pt x="4266908" y="2504313"/>
                  </a:lnTo>
                  <a:lnTo>
                    <a:pt x="4306875" y="2487447"/>
                  </a:lnTo>
                  <a:lnTo>
                    <a:pt x="4340745" y="2461272"/>
                  </a:lnTo>
                  <a:lnTo>
                    <a:pt x="4366907" y="2427414"/>
                  </a:lnTo>
                  <a:lnTo>
                    <a:pt x="4383786" y="2387435"/>
                  </a:lnTo>
                  <a:lnTo>
                    <a:pt x="4389755" y="2342946"/>
                  </a:lnTo>
                  <a:close/>
                </a:path>
                <a:path w="4697095" h="2510790">
                  <a:moveTo>
                    <a:pt x="4696688" y="1286446"/>
                  </a:moveTo>
                  <a:lnTo>
                    <a:pt x="4696676" y="1006297"/>
                  </a:lnTo>
                  <a:lnTo>
                    <a:pt x="4694021" y="959929"/>
                  </a:lnTo>
                  <a:lnTo>
                    <a:pt x="4686351" y="915009"/>
                  </a:lnTo>
                  <a:lnTo>
                    <a:pt x="4674082" y="871524"/>
                  </a:lnTo>
                  <a:lnTo>
                    <a:pt x="4670209" y="861618"/>
                  </a:lnTo>
                  <a:lnTo>
                    <a:pt x="4657649" y="829475"/>
                  </a:lnTo>
                  <a:lnTo>
                    <a:pt x="4637697" y="789432"/>
                  </a:lnTo>
                  <a:lnTo>
                    <a:pt x="4614583" y="751967"/>
                  </a:lnTo>
                  <a:lnTo>
                    <a:pt x="4588319" y="717092"/>
                  </a:lnTo>
                  <a:lnTo>
                    <a:pt x="4558893" y="684796"/>
                  </a:lnTo>
                  <a:lnTo>
                    <a:pt x="4526534" y="655447"/>
                  </a:lnTo>
                  <a:lnTo>
                    <a:pt x="4491444" y="629399"/>
                  </a:lnTo>
                  <a:lnTo>
                    <a:pt x="4453623" y="606653"/>
                  </a:lnTo>
                  <a:lnTo>
                    <a:pt x="4413085" y="587209"/>
                  </a:lnTo>
                  <a:lnTo>
                    <a:pt x="4386681" y="577557"/>
                  </a:lnTo>
                  <a:lnTo>
                    <a:pt x="4386681" y="1013180"/>
                  </a:lnTo>
                  <a:lnTo>
                    <a:pt x="4386681" y="1286446"/>
                  </a:lnTo>
                  <a:lnTo>
                    <a:pt x="4085856" y="1286446"/>
                  </a:lnTo>
                  <a:lnTo>
                    <a:pt x="4085856" y="1013180"/>
                  </a:lnTo>
                  <a:lnTo>
                    <a:pt x="4096766" y="955471"/>
                  </a:lnTo>
                  <a:lnTo>
                    <a:pt x="4129494" y="906399"/>
                  </a:lnTo>
                  <a:lnTo>
                    <a:pt x="4177715" y="872807"/>
                  </a:lnTo>
                  <a:lnTo>
                    <a:pt x="4235120" y="861618"/>
                  </a:lnTo>
                  <a:lnTo>
                    <a:pt x="4265053" y="864412"/>
                  </a:lnTo>
                  <a:lnTo>
                    <a:pt x="4318432" y="886802"/>
                  </a:lnTo>
                  <a:lnTo>
                    <a:pt x="4361485" y="929855"/>
                  </a:lnTo>
                  <a:lnTo>
                    <a:pt x="4383887" y="983246"/>
                  </a:lnTo>
                  <a:lnTo>
                    <a:pt x="4386681" y="1013180"/>
                  </a:lnTo>
                  <a:lnTo>
                    <a:pt x="4386681" y="577557"/>
                  </a:lnTo>
                  <a:lnTo>
                    <a:pt x="4370527" y="571639"/>
                  </a:lnTo>
                  <a:lnTo>
                    <a:pt x="4326687" y="560527"/>
                  </a:lnTo>
                  <a:lnTo>
                    <a:pt x="4281551" y="553847"/>
                  </a:lnTo>
                  <a:lnTo>
                    <a:pt x="4235120" y="551624"/>
                  </a:lnTo>
                  <a:lnTo>
                    <a:pt x="4188688" y="553847"/>
                  </a:lnTo>
                  <a:lnTo>
                    <a:pt x="4143552" y="560527"/>
                  </a:lnTo>
                  <a:lnTo>
                    <a:pt x="4099712" y="571639"/>
                  </a:lnTo>
                  <a:lnTo>
                    <a:pt x="4057154" y="587209"/>
                  </a:lnTo>
                  <a:lnTo>
                    <a:pt x="4016616" y="606653"/>
                  </a:lnTo>
                  <a:lnTo>
                    <a:pt x="3978795" y="629399"/>
                  </a:lnTo>
                  <a:lnTo>
                    <a:pt x="3943705" y="655447"/>
                  </a:lnTo>
                  <a:lnTo>
                    <a:pt x="3911333" y="684796"/>
                  </a:lnTo>
                  <a:lnTo>
                    <a:pt x="3881907" y="717092"/>
                  </a:lnTo>
                  <a:lnTo>
                    <a:pt x="3855643" y="751967"/>
                  </a:lnTo>
                  <a:lnTo>
                    <a:pt x="3832542" y="789432"/>
                  </a:lnTo>
                  <a:lnTo>
                    <a:pt x="3812590" y="829475"/>
                  </a:lnTo>
                  <a:lnTo>
                    <a:pt x="3796525" y="871537"/>
                  </a:lnTo>
                  <a:lnTo>
                    <a:pt x="3785031" y="915035"/>
                  </a:lnTo>
                  <a:lnTo>
                    <a:pt x="3778148" y="959980"/>
                  </a:lnTo>
                  <a:lnTo>
                    <a:pt x="3775849" y="1006297"/>
                  </a:lnTo>
                  <a:lnTo>
                    <a:pt x="3775849" y="1865122"/>
                  </a:lnTo>
                  <a:lnTo>
                    <a:pt x="3786759" y="1924532"/>
                  </a:lnTo>
                  <a:lnTo>
                    <a:pt x="3819499" y="1974189"/>
                  </a:lnTo>
                  <a:lnTo>
                    <a:pt x="3868280" y="2007781"/>
                  </a:lnTo>
                  <a:lnTo>
                    <a:pt x="3927411" y="2018969"/>
                  </a:lnTo>
                  <a:lnTo>
                    <a:pt x="3959415" y="2016175"/>
                  </a:lnTo>
                  <a:lnTo>
                    <a:pt x="4015676" y="1993785"/>
                  </a:lnTo>
                  <a:lnTo>
                    <a:pt x="4060012" y="1950580"/>
                  </a:lnTo>
                  <a:lnTo>
                    <a:pt x="4082986" y="1896046"/>
                  </a:lnTo>
                  <a:lnTo>
                    <a:pt x="4085856" y="1596453"/>
                  </a:lnTo>
                  <a:lnTo>
                    <a:pt x="4386681" y="1596453"/>
                  </a:lnTo>
                  <a:lnTo>
                    <a:pt x="4386681" y="1865122"/>
                  </a:lnTo>
                  <a:lnTo>
                    <a:pt x="4389475" y="1896046"/>
                  </a:lnTo>
                  <a:lnTo>
                    <a:pt x="4411865" y="1950580"/>
                  </a:lnTo>
                  <a:lnTo>
                    <a:pt x="4455211" y="1993785"/>
                  </a:lnTo>
                  <a:lnTo>
                    <a:pt x="4510900" y="2016175"/>
                  </a:lnTo>
                  <a:lnTo>
                    <a:pt x="4542841" y="2018969"/>
                  </a:lnTo>
                  <a:lnTo>
                    <a:pt x="4573765" y="2016175"/>
                  </a:lnTo>
                  <a:lnTo>
                    <a:pt x="4628299" y="1993785"/>
                  </a:lnTo>
                  <a:lnTo>
                    <a:pt x="4671492" y="1950580"/>
                  </a:lnTo>
                  <a:lnTo>
                    <a:pt x="4693882" y="1896046"/>
                  </a:lnTo>
                  <a:lnTo>
                    <a:pt x="4696688" y="1865122"/>
                  </a:lnTo>
                  <a:lnTo>
                    <a:pt x="4696688" y="1596453"/>
                  </a:lnTo>
                  <a:lnTo>
                    <a:pt x="4696688" y="128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09080" y="10128093"/>
              <a:ext cx="1892935" cy="928369"/>
            </a:xfrm>
            <a:custGeom>
              <a:avLst/>
              <a:gdLst/>
              <a:ahLst/>
              <a:cxnLst/>
              <a:rect l="l" t="t" r="r" b="b"/>
              <a:pathLst>
                <a:path w="1892934" h="928370">
                  <a:moveTo>
                    <a:pt x="1892599" y="0"/>
                  </a:moveTo>
                  <a:lnTo>
                    <a:pt x="0" y="0"/>
                  </a:lnTo>
                  <a:lnTo>
                    <a:pt x="0" y="928156"/>
                  </a:lnTo>
                  <a:lnTo>
                    <a:pt x="1892599" y="928156"/>
                  </a:lnTo>
                  <a:lnTo>
                    <a:pt x="1892599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901655" y="10128093"/>
              <a:ext cx="1770380" cy="928369"/>
            </a:xfrm>
            <a:custGeom>
              <a:avLst/>
              <a:gdLst/>
              <a:ahLst/>
              <a:cxnLst/>
              <a:rect l="l" t="t" r="r" b="b"/>
              <a:pathLst>
                <a:path w="1770380" h="928370">
                  <a:moveTo>
                    <a:pt x="1769939" y="0"/>
                  </a:moveTo>
                  <a:lnTo>
                    <a:pt x="0" y="0"/>
                  </a:lnTo>
                  <a:lnTo>
                    <a:pt x="0" y="928156"/>
                  </a:lnTo>
                  <a:lnTo>
                    <a:pt x="1769939" y="928156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671569" y="10128093"/>
              <a:ext cx="1770380" cy="928369"/>
            </a:xfrm>
            <a:custGeom>
              <a:avLst/>
              <a:gdLst/>
              <a:ahLst/>
              <a:cxnLst/>
              <a:rect l="l" t="t" r="r" b="b"/>
              <a:pathLst>
                <a:path w="1770380" h="928370">
                  <a:moveTo>
                    <a:pt x="1769939" y="0"/>
                  </a:moveTo>
                  <a:lnTo>
                    <a:pt x="0" y="0"/>
                  </a:lnTo>
                  <a:lnTo>
                    <a:pt x="0" y="928156"/>
                  </a:lnTo>
                  <a:lnTo>
                    <a:pt x="1769939" y="928156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441610" y="10128093"/>
              <a:ext cx="1770380" cy="928369"/>
            </a:xfrm>
            <a:custGeom>
              <a:avLst/>
              <a:gdLst/>
              <a:ahLst/>
              <a:cxnLst/>
              <a:rect l="l" t="t" r="r" b="b"/>
              <a:pathLst>
                <a:path w="1770380" h="928370">
                  <a:moveTo>
                    <a:pt x="1769939" y="0"/>
                  </a:moveTo>
                  <a:lnTo>
                    <a:pt x="0" y="0"/>
                  </a:lnTo>
                  <a:lnTo>
                    <a:pt x="0" y="928156"/>
                  </a:lnTo>
                  <a:lnTo>
                    <a:pt x="1769939" y="928156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211513" y="10128093"/>
              <a:ext cx="1892935" cy="928369"/>
            </a:xfrm>
            <a:custGeom>
              <a:avLst/>
              <a:gdLst/>
              <a:ahLst/>
              <a:cxnLst/>
              <a:rect l="l" t="t" r="r" b="b"/>
              <a:pathLst>
                <a:path w="1892934" h="928370">
                  <a:moveTo>
                    <a:pt x="1892587" y="0"/>
                  </a:moveTo>
                  <a:lnTo>
                    <a:pt x="0" y="0"/>
                  </a:lnTo>
                  <a:lnTo>
                    <a:pt x="0" y="928156"/>
                  </a:lnTo>
                  <a:lnTo>
                    <a:pt x="1892587" y="928156"/>
                  </a:lnTo>
                  <a:lnTo>
                    <a:pt x="1892587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9165608"/>
              <a:ext cx="11009630" cy="1866264"/>
            </a:xfrm>
            <a:custGeom>
              <a:avLst/>
              <a:gdLst/>
              <a:ahLst/>
              <a:cxnLst/>
              <a:rect l="l" t="t" r="r" b="b"/>
              <a:pathLst>
                <a:path w="11009630" h="1866265">
                  <a:moveTo>
                    <a:pt x="11009059" y="0"/>
                  </a:moveTo>
                  <a:lnTo>
                    <a:pt x="0" y="0"/>
                  </a:lnTo>
                  <a:lnTo>
                    <a:pt x="0" y="1865757"/>
                  </a:lnTo>
                  <a:lnTo>
                    <a:pt x="11009059" y="1865757"/>
                  </a:lnTo>
                  <a:lnTo>
                    <a:pt x="11009059" y="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6445" y="9459093"/>
              <a:ext cx="9768205" cy="1404620"/>
            </a:xfrm>
            <a:custGeom>
              <a:avLst/>
              <a:gdLst/>
              <a:ahLst/>
              <a:cxnLst/>
              <a:rect l="l" t="t" r="r" b="b"/>
              <a:pathLst>
                <a:path w="9768205" h="1404620">
                  <a:moveTo>
                    <a:pt x="274485" y="1042276"/>
                  </a:moveTo>
                  <a:lnTo>
                    <a:pt x="209931" y="1042276"/>
                  </a:lnTo>
                  <a:lnTo>
                    <a:pt x="209931" y="1304582"/>
                  </a:lnTo>
                  <a:lnTo>
                    <a:pt x="122021" y="1123581"/>
                  </a:lnTo>
                  <a:lnTo>
                    <a:pt x="82537" y="1042276"/>
                  </a:lnTo>
                  <a:lnTo>
                    <a:pt x="0" y="1042276"/>
                  </a:lnTo>
                  <a:lnTo>
                    <a:pt x="0" y="1400289"/>
                  </a:lnTo>
                  <a:lnTo>
                    <a:pt x="64554" y="1400289"/>
                  </a:lnTo>
                  <a:lnTo>
                    <a:pt x="64554" y="1142022"/>
                  </a:lnTo>
                  <a:lnTo>
                    <a:pt x="191452" y="1400289"/>
                  </a:lnTo>
                  <a:lnTo>
                    <a:pt x="274485" y="1400289"/>
                  </a:lnTo>
                  <a:lnTo>
                    <a:pt x="274485" y="1323174"/>
                  </a:lnTo>
                  <a:lnTo>
                    <a:pt x="274485" y="1042276"/>
                  </a:lnTo>
                  <a:close/>
                </a:path>
                <a:path w="9768205" h="1404620">
                  <a:moveTo>
                    <a:pt x="476669" y="704557"/>
                  </a:moveTo>
                  <a:lnTo>
                    <a:pt x="184442" y="704557"/>
                  </a:lnTo>
                  <a:lnTo>
                    <a:pt x="184442" y="491197"/>
                  </a:lnTo>
                  <a:lnTo>
                    <a:pt x="422541" y="491197"/>
                  </a:lnTo>
                  <a:lnTo>
                    <a:pt x="422541" y="350227"/>
                  </a:lnTo>
                  <a:lnTo>
                    <a:pt x="184442" y="350227"/>
                  </a:lnTo>
                  <a:lnTo>
                    <a:pt x="184442" y="162267"/>
                  </a:lnTo>
                  <a:lnTo>
                    <a:pt x="470649" y="162267"/>
                  </a:lnTo>
                  <a:lnTo>
                    <a:pt x="470649" y="12407"/>
                  </a:lnTo>
                  <a:lnTo>
                    <a:pt x="13639" y="12407"/>
                  </a:lnTo>
                  <a:lnTo>
                    <a:pt x="13639" y="162267"/>
                  </a:lnTo>
                  <a:lnTo>
                    <a:pt x="13639" y="350227"/>
                  </a:lnTo>
                  <a:lnTo>
                    <a:pt x="13639" y="491197"/>
                  </a:lnTo>
                  <a:lnTo>
                    <a:pt x="13639" y="704557"/>
                  </a:lnTo>
                  <a:lnTo>
                    <a:pt x="13639" y="854417"/>
                  </a:lnTo>
                  <a:lnTo>
                    <a:pt x="476669" y="854417"/>
                  </a:lnTo>
                  <a:lnTo>
                    <a:pt x="476669" y="704557"/>
                  </a:lnTo>
                  <a:close/>
                </a:path>
                <a:path w="9768205" h="1404620">
                  <a:moveTo>
                    <a:pt x="623646" y="1042276"/>
                  </a:moveTo>
                  <a:lnTo>
                    <a:pt x="451167" y="1042276"/>
                  </a:lnTo>
                  <a:lnTo>
                    <a:pt x="408051" y="1042276"/>
                  </a:lnTo>
                  <a:lnTo>
                    <a:pt x="408051" y="1041742"/>
                  </a:lnTo>
                  <a:lnTo>
                    <a:pt x="383667" y="1041742"/>
                  </a:lnTo>
                  <a:lnTo>
                    <a:pt x="383667" y="1107782"/>
                  </a:lnTo>
                  <a:lnTo>
                    <a:pt x="383667" y="1190332"/>
                  </a:lnTo>
                  <a:lnTo>
                    <a:pt x="383667" y="1255102"/>
                  </a:lnTo>
                  <a:lnTo>
                    <a:pt x="383667" y="1335112"/>
                  </a:lnTo>
                  <a:lnTo>
                    <a:pt x="383667" y="1401152"/>
                  </a:lnTo>
                  <a:lnTo>
                    <a:pt x="408051" y="1401152"/>
                  </a:lnTo>
                  <a:lnTo>
                    <a:pt x="408051" y="1400530"/>
                  </a:lnTo>
                  <a:lnTo>
                    <a:pt x="451167" y="1400530"/>
                  </a:lnTo>
                  <a:lnTo>
                    <a:pt x="623646" y="1400530"/>
                  </a:lnTo>
                  <a:lnTo>
                    <a:pt x="623646" y="1335481"/>
                  </a:lnTo>
                  <a:lnTo>
                    <a:pt x="451167" y="1335481"/>
                  </a:lnTo>
                  <a:lnTo>
                    <a:pt x="408051" y="1335481"/>
                  </a:lnTo>
                  <a:lnTo>
                    <a:pt x="408051" y="1335112"/>
                  </a:lnTo>
                  <a:lnTo>
                    <a:pt x="451167" y="1335112"/>
                  </a:lnTo>
                  <a:lnTo>
                    <a:pt x="451167" y="1255179"/>
                  </a:lnTo>
                  <a:lnTo>
                    <a:pt x="596544" y="1255179"/>
                  </a:lnTo>
                  <a:lnTo>
                    <a:pt x="596544" y="1190129"/>
                  </a:lnTo>
                  <a:lnTo>
                    <a:pt x="451167" y="1190129"/>
                  </a:lnTo>
                  <a:lnTo>
                    <a:pt x="451167" y="1107782"/>
                  </a:lnTo>
                  <a:lnTo>
                    <a:pt x="408051" y="1107782"/>
                  </a:lnTo>
                  <a:lnTo>
                    <a:pt x="408051" y="1107325"/>
                  </a:lnTo>
                  <a:lnTo>
                    <a:pt x="451167" y="1107325"/>
                  </a:lnTo>
                  <a:lnTo>
                    <a:pt x="623646" y="1107325"/>
                  </a:lnTo>
                  <a:lnTo>
                    <a:pt x="623646" y="1042276"/>
                  </a:lnTo>
                  <a:close/>
                </a:path>
                <a:path w="9768205" h="1404620">
                  <a:moveTo>
                    <a:pt x="1121575" y="1042276"/>
                  </a:moveTo>
                  <a:lnTo>
                    <a:pt x="1052093" y="1042276"/>
                  </a:lnTo>
                  <a:lnTo>
                    <a:pt x="1006017" y="1281277"/>
                  </a:lnTo>
                  <a:lnTo>
                    <a:pt x="937501" y="1042276"/>
                  </a:lnTo>
                  <a:lnTo>
                    <a:pt x="883310" y="1042276"/>
                  </a:lnTo>
                  <a:lnTo>
                    <a:pt x="814819" y="1281277"/>
                  </a:lnTo>
                  <a:lnTo>
                    <a:pt x="768743" y="1042276"/>
                  </a:lnTo>
                  <a:lnTo>
                    <a:pt x="699262" y="1042276"/>
                  </a:lnTo>
                  <a:lnTo>
                    <a:pt x="781812" y="1400530"/>
                  </a:lnTo>
                  <a:lnTo>
                    <a:pt x="845350" y="1400530"/>
                  </a:lnTo>
                  <a:lnTo>
                    <a:pt x="911885" y="1150200"/>
                  </a:lnTo>
                  <a:lnTo>
                    <a:pt x="975461" y="1400530"/>
                  </a:lnTo>
                  <a:lnTo>
                    <a:pt x="1039037" y="1400530"/>
                  </a:lnTo>
                  <a:lnTo>
                    <a:pt x="1121575" y="1042276"/>
                  </a:lnTo>
                  <a:close/>
                </a:path>
                <a:path w="9768205" h="1404620">
                  <a:moveTo>
                    <a:pt x="1429626" y="1042276"/>
                  </a:moveTo>
                  <a:lnTo>
                    <a:pt x="1359636" y="1042276"/>
                  </a:lnTo>
                  <a:lnTo>
                    <a:pt x="1359636" y="1400530"/>
                  </a:lnTo>
                  <a:lnTo>
                    <a:pt x="1429626" y="1400530"/>
                  </a:lnTo>
                  <a:lnTo>
                    <a:pt x="1429626" y="1042276"/>
                  </a:lnTo>
                  <a:close/>
                </a:path>
                <a:path w="9768205" h="1404620">
                  <a:moveTo>
                    <a:pt x="1429626" y="12052"/>
                  </a:moveTo>
                  <a:lnTo>
                    <a:pt x="1249235" y="12052"/>
                  </a:lnTo>
                  <a:lnTo>
                    <a:pt x="1106119" y="370662"/>
                  </a:lnTo>
                  <a:lnTo>
                    <a:pt x="964196" y="12052"/>
                  </a:lnTo>
                  <a:lnTo>
                    <a:pt x="774192" y="12052"/>
                  </a:lnTo>
                  <a:lnTo>
                    <a:pt x="1017117" y="541553"/>
                  </a:lnTo>
                  <a:lnTo>
                    <a:pt x="1017117" y="854417"/>
                  </a:lnTo>
                  <a:lnTo>
                    <a:pt x="1186700" y="854417"/>
                  </a:lnTo>
                  <a:lnTo>
                    <a:pt x="1186700" y="541553"/>
                  </a:lnTo>
                  <a:lnTo>
                    <a:pt x="1429626" y="12052"/>
                  </a:lnTo>
                  <a:close/>
                </a:path>
                <a:path w="9768205" h="1404620">
                  <a:moveTo>
                    <a:pt x="1808162" y="1042276"/>
                  </a:moveTo>
                  <a:lnTo>
                    <a:pt x="1743608" y="1042276"/>
                  </a:lnTo>
                  <a:lnTo>
                    <a:pt x="1743608" y="1304582"/>
                  </a:lnTo>
                  <a:lnTo>
                    <a:pt x="1655686" y="1123581"/>
                  </a:lnTo>
                  <a:lnTo>
                    <a:pt x="1616202" y="1042276"/>
                  </a:lnTo>
                  <a:lnTo>
                    <a:pt x="1533677" y="1042276"/>
                  </a:lnTo>
                  <a:lnTo>
                    <a:pt x="1533677" y="1400289"/>
                  </a:lnTo>
                  <a:lnTo>
                    <a:pt x="1598218" y="1400289"/>
                  </a:lnTo>
                  <a:lnTo>
                    <a:pt x="1598218" y="1142022"/>
                  </a:lnTo>
                  <a:lnTo>
                    <a:pt x="1725129" y="1400289"/>
                  </a:lnTo>
                  <a:lnTo>
                    <a:pt x="1808162" y="1400289"/>
                  </a:lnTo>
                  <a:lnTo>
                    <a:pt x="1808162" y="1323174"/>
                  </a:lnTo>
                  <a:lnTo>
                    <a:pt x="1808162" y="1042276"/>
                  </a:lnTo>
                  <a:close/>
                </a:path>
                <a:path w="9768205" h="1404620">
                  <a:moveTo>
                    <a:pt x="2191829" y="1042276"/>
                  </a:moveTo>
                  <a:lnTo>
                    <a:pt x="2127262" y="1042276"/>
                  </a:lnTo>
                  <a:lnTo>
                    <a:pt x="2127262" y="1304582"/>
                  </a:lnTo>
                  <a:lnTo>
                    <a:pt x="2039353" y="1123581"/>
                  </a:lnTo>
                  <a:lnTo>
                    <a:pt x="1999869" y="1042276"/>
                  </a:lnTo>
                  <a:lnTo>
                    <a:pt x="1917344" y="1042276"/>
                  </a:lnTo>
                  <a:lnTo>
                    <a:pt x="1917344" y="1400289"/>
                  </a:lnTo>
                  <a:lnTo>
                    <a:pt x="1981885" y="1400289"/>
                  </a:lnTo>
                  <a:lnTo>
                    <a:pt x="1981885" y="1142022"/>
                  </a:lnTo>
                  <a:lnTo>
                    <a:pt x="2108797" y="1400289"/>
                  </a:lnTo>
                  <a:lnTo>
                    <a:pt x="2191829" y="1400289"/>
                  </a:lnTo>
                  <a:lnTo>
                    <a:pt x="2191829" y="1323174"/>
                  </a:lnTo>
                  <a:lnTo>
                    <a:pt x="2191829" y="1042276"/>
                  </a:lnTo>
                  <a:close/>
                </a:path>
                <a:path w="9768205" h="1404620">
                  <a:moveTo>
                    <a:pt x="2212530" y="704557"/>
                  </a:moveTo>
                  <a:lnTo>
                    <a:pt x="1920303" y="704557"/>
                  </a:lnTo>
                  <a:lnTo>
                    <a:pt x="1920303" y="491197"/>
                  </a:lnTo>
                  <a:lnTo>
                    <a:pt x="2158403" y="491197"/>
                  </a:lnTo>
                  <a:lnTo>
                    <a:pt x="2158403" y="350227"/>
                  </a:lnTo>
                  <a:lnTo>
                    <a:pt x="1920303" y="350227"/>
                  </a:lnTo>
                  <a:lnTo>
                    <a:pt x="1920303" y="162267"/>
                  </a:lnTo>
                  <a:lnTo>
                    <a:pt x="2206510" y="162267"/>
                  </a:lnTo>
                  <a:lnTo>
                    <a:pt x="2206510" y="12407"/>
                  </a:lnTo>
                  <a:lnTo>
                    <a:pt x="1749513" y="12407"/>
                  </a:lnTo>
                  <a:lnTo>
                    <a:pt x="1749513" y="162267"/>
                  </a:lnTo>
                  <a:lnTo>
                    <a:pt x="1749513" y="350227"/>
                  </a:lnTo>
                  <a:lnTo>
                    <a:pt x="1749513" y="491197"/>
                  </a:lnTo>
                  <a:lnTo>
                    <a:pt x="1749513" y="704557"/>
                  </a:lnTo>
                  <a:lnTo>
                    <a:pt x="1749513" y="854417"/>
                  </a:lnTo>
                  <a:lnTo>
                    <a:pt x="2212530" y="854417"/>
                  </a:lnTo>
                  <a:lnTo>
                    <a:pt x="2212530" y="704557"/>
                  </a:lnTo>
                  <a:close/>
                </a:path>
                <a:path w="9768205" h="1404620">
                  <a:moveTo>
                    <a:pt x="2555621" y="1168920"/>
                  </a:moveTo>
                  <a:lnTo>
                    <a:pt x="2546578" y="1116850"/>
                  </a:lnTo>
                  <a:lnTo>
                    <a:pt x="2519857" y="1074737"/>
                  </a:lnTo>
                  <a:lnTo>
                    <a:pt x="2485745" y="1051356"/>
                  </a:lnTo>
                  <a:lnTo>
                    <a:pt x="2485745" y="1168920"/>
                  </a:lnTo>
                  <a:lnTo>
                    <a:pt x="2485745" y="1273911"/>
                  </a:lnTo>
                  <a:lnTo>
                    <a:pt x="2474087" y="1313637"/>
                  </a:lnTo>
                  <a:lnTo>
                    <a:pt x="2442019" y="1334782"/>
                  </a:lnTo>
                  <a:lnTo>
                    <a:pt x="2424900" y="1336725"/>
                  </a:lnTo>
                  <a:lnTo>
                    <a:pt x="2416060" y="1336243"/>
                  </a:lnTo>
                  <a:lnTo>
                    <a:pt x="2380640" y="1319568"/>
                  </a:lnTo>
                  <a:lnTo>
                    <a:pt x="2364511" y="1282992"/>
                  </a:lnTo>
                  <a:lnTo>
                    <a:pt x="2364041" y="1273911"/>
                  </a:lnTo>
                  <a:lnTo>
                    <a:pt x="2364041" y="1168920"/>
                  </a:lnTo>
                  <a:lnTo>
                    <a:pt x="2375700" y="1129169"/>
                  </a:lnTo>
                  <a:lnTo>
                    <a:pt x="2407767" y="1108036"/>
                  </a:lnTo>
                  <a:lnTo>
                    <a:pt x="2424900" y="1106093"/>
                  </a:lnTo>
                  <a:lnTo>
                    <a:pt x="2433751" y="1106576"/>
                  </a:lnTo>
                  <a:lnTo>
                    <a:pt x="2469146" y="1123251"/>
                  </a:lnTo>
                  <a:lnTo>
                    <a:pt x="2485275" y="1159840"/>
                  </a:lnTo>
                  <a:lnTo>
                    <a:pt x="2485745" y="1168920"/>
                  </a:lnTo>
                  <a:lnTo>
                    <a:pt x="2485745" y="1051356"/>
                  </a:lnTo>
                  <a:lnTo>
                    <a:pt x="2478100" y="1047800"/>
                  </a:lnTo>
                  <a:lnTo>
                    <a:pt x="2461514" y="1042682"/>
                  </a:lnTo>
                  <a:lnTo>
                    <a:pt x="2443784" y="1039622"/>
                  </a:lnTo>
                  <a:lnTo>
                    <a:pt x="2424900" y="1038593"/>
                  </a:lnTo>
                  <a:lnTo>
                    <a:pt x="2406002" y="1039622"/>
                  </a:lnTo>
                  <a:lnTo>
                    <a:pt x="2356269" y="1054950"/>
                  </a:lnTo>
                  <a:lnTo>
                    <a:pt x="2319286" y="1087158"/>
                  </a:lnTo>
                  <a:lnTo>
                    <a:pt x="2298128" y="1133602"/>
                  </a:lnTo>
                  <a:lnTo>
                    <a:pt x="2294140" y="1168920"/>
                  </a:lnTo>
                  <a:lnTo>
                    <a:pt x="2294140" y="1273911"/>
                  </a:lnTo>
                  <a:lnTo>
                    <a:pt x="2303208" y="1325956"/>
                  </a:lnTo>
                  <a:lnTo>
                    <a:pt x="2329929" y="1368094"/>
                  </a:lnTo>
                  <a:lnTo>
                    <a:pt x="2371687" y="1395031"/>
                  </a:lnTo>
                  <a:lnTo>
                    <a:pt x="2424900" y="1404239"/>
                  </a:lnTo>
                  <a:lnTo>
                    <a:pt x="2443784" y="1403210"/>
                  </a:lnTo>
                  <a:lnTo>
                    <a:pt x="2493518" y="1387881"/>
                  </a:lnTo>
                  <a:lnTo>
                    <a:pt x="2530500" y="1355661"/>
                  </a:lnTo>
                  <a:lnTo>
                    <a:pt x="2541663" y="1336725"/>
                  </a:lnTo>
                  <a:lnTo>
                    <a:pt x="2546578" y="1325956"/>
                  </a:lnTo>
                  <a:lnTo>
                    <a:pt x="2551658" y="1309217"/>
                  </a:lnTo>
                  <a:lnTo>
                    <a:pt x="2554706" y="1291272"/>
                  </a:lnTo>
                  <a:lnTo>
                    <a:pt x="2555621" y="1273911"/>
                  </a:lnTo>
                  <a:lnTo>
                    <a:pt x="2555621" y="1168920"/>
                  </a:lnTo>
                  <a:close/>
                </a:path>
                <a:path w="9768205" h="1404620">
                  <a:moveTo>
                    <a:pt x="2912249" y="1042276"/>
                  </a:moveTo>
                  <a:lnTo>
                    <a:pt x="2842768" y="1042276"/>
                  </a:lnTo>
                  <a:lnTo>
                    <a:pt x="2766631" y="1281277"/>
                  </a:lnTo>
                  <a:lnTo>
                    <a:pt x="2690495" y="1042276"/>
                  </a:lnTo>
                  <a:lnTo>
                    <a:pt x="2621013" y="1042276"/>
                  </a:lnTo>
                  <a:lnTo>
                    <a:pt x="2740266" y="1400530"/>
                  </a:lnTo>
                  <a:lnTo>
                    <a:pt x="2793009" y="1400530"/>
                  </a:lnTo>
                  <a:lnTo>
                    <a:pt x="2912249" y="1042276"/>
                  </a:lnTo>
                  <a:close/>
                </a:path>
                <a:path w="9768205" h="1404620">
                  <a:moveTo>
                    <a:pt x="3109315" y="618566"/>
                  </a:moveTo>
                  <a:lnTo>
                    <a:pt x="3100590" y="552831"/>
                  </a:lnTo>
                  <a:lnTo>
                    <a:pt x="3074441" y="495211"/>
                  </a:lnTo>
                  <a:lnTo>
                    <a:pt x="3032950" y="448144"/>
                  </a:lnTo>
                  <a:lnTo>
                    <a:pt x="2978239" y="413969"/>
                  </a:lnTo>
                  <a:lnTo>
                    <a:pt x="3003753" y="398792"/>
                  </a:lnTo>
                  <a:lnTo>
                    <a:pt x="3026194" y="380898"/>
                  </a:lnTo>
                  <a:lnTo>
                    <a:pt x="3045536" y="360286"/>
                  </a:lnTo>
                  <a:lnTo>
                    <a:pt x="3045853" y="359829"/>
                  </a:lnTo>
                  <a:lnTo>
                    <a:pt x="3061817" y="336956"/>
                  </a:lnTo>
                  <a:lnTo>
                    <a:pt x="3074708" y="311543"/>
                  </a:lnTo>
                  <a:lnTo>
                    <a:pt x="3083928" y="284619"/>
                  </a:lnTo>
                  <a:lnTo>
                    <a:pt x="3089452" y="256184"/>
                  </a:lnTo>
                  <a:lnTo>
                    <a:pt x="3091294" y="226237"/>
                  </a:lnTo>
                  <a:lnTo>
                    <a:pt x="3087230" y="180936"/>
                  </a:lnTo>
                  <a:lnTo>
                    <a:pt x="3075051" y="140055"/>
                  </a:lnTo>
                  <a:lnTo>
                    <a:pt x="3054743" y="103619"/>
                  </a:lnTo>
                  <a:lnTo>
                    <a:pt x="3026333" y="71615"/>
                  </a:lnTo>
                  <a:lnTo>
                    <a:pt x="2991078" y="45554"/>
                  </a:lnTo>
                  <a:lnTo>
                    <a:pt x="2950273" y="26949"/>
                  </a:lnTo>
                  <a:lnTo>
                    <a:pt x="2939745" y="24422"/>
                  </a:lnTo>
                  <a:lnTo>
                    <a:pt x="2939745" y="600494"/>
                  </a:lnTo>
                  <a:lnTo>
                    <a:pt x="2937675" y="625805"/>
                  </a:lnTo>
                  <a:lnTo>
                    <a:pt x="2921139" y="669429"/>
                  </a:lnTo>
                  <a:lnTo>
                    <a:pt x="2888831" y="702754"/>
                  </a:lnTo>
                  <a:lnTo>
                    <a:pt x="2845244" y="719899"/>
                  </a:lnTo>
                  <a:lnTo>
                    <a:pt x="2819501" y="722045"/>
                  </a:lnTo>
                  <a:lnTo>
                    <a:pt x="2720873" y="722045"/>
                  </a:lnTo>
                  <a:lnTo>
                    <a:pt x="2720873" y="482561"/>
                  </a:lnTo>
                  <a:lnTo>
                    <a:pt x="2820682" y="482561"/>
                  </a:lnTo>
                  <a:lnTo>
                    <a:pt x="2869400" y="490842"/>
                  </a:lnTo>
                  <a:lnTo>
                    <a:pt x="2907296" y="515658"/>
                  </a:lnTo>
                  <a:lnTo>
                    <a:pt x="2931630" y="553427"/>
                  </a:lnTo>
                  <a:lnTo>
                    <a:pt x="2939745" y="600494"/>
                  </a:lnTo>
                  <a:lnTo>
                    <a:pt x="2939745" y="24422"/>
                  </a:lnTo>
                  <a:lnTo>
                    <a:pt x="2921698" y="20066"/>
                  </a:lnTo>
                  <a:lnTo>
                    <a:pt x="2921698" y="251536"/>
                  </a:lnTo>
                  <a:lnTo>
                    <a:pt x="2919819" y="274472"/>
                  </a:lnTo>
                  <a:lnTo>
                    <a:pt x="2904794" y="313575"/>
                  </a:lnTo>
                  <a:lnTo>
                    <a:pt x="2875407" y="342912"/>
                  </a:lnTo>
                  <a:lnTo>
                    <a:pt x="2835719" y="357949"/>
                  </a:lnTo>
                  <a:lnTo>
                    <a:pt x="2812275" y="359829"/>
                  </a:lnTo>
                  <a:lnTo>
                    <a:pt x="2720873" y="359829"/>
                  </a:lnTo>
                  <a:lnTo>
                    <a:pt x="2720873" y="144437"/>
                  </a:lnTo>
                  <a:lnTo>
                    <a:pt x="2814688" y="144437"/>
                  </a:lnTo>
                  <a:lnTo>
                    <a:pt x="2858871" y="151803"/>
                  </a:lnTo>
                  <a:lnTo>
                    <a:pt x="2892844" y="173888"/>
                  </a:lnTo>
                  <a:lnTo>
                    <a:pt x="2914485" y="208051"/>
                  </a:lnTo>
                  <a:lnTo>
                    <a:pt x="2921698" y="251536"/>
                  </a:lnTo>
                  <a:lnTo>
                    <a:pt x="2921698" y="20066"/>
                  </a:lnTo>
                  <a:lnTo>
                    <a:pt x="2903893" y="15773"/>
                  </a:lnTo>
                  <a:lnTo>
                    <a:pt x="2851950" y="12052"/>
                  </a:lnTo>
                  <a:lnTo>
                    <a:pt x="2550109" y="12052"/>
                  </a:lnTo>
                  <a:lnTo>
                    <a:pt x="2550109" y="854417"/>
                  </a:lnTo>
                  <a:lnTo>
                    <a:pt x="2849549" y="854417"/>
                  </a:lnTo>
                  <a:lnTo>
                    <a:pt x="2904566" y="850214"/>
                  </a:lnTo>
                  <a:lnTo>
                    <a:pt x="2954185" y="837577"/>
                  </a:lnTo>
                  <a:lnTo>
                    <a:pt x="2998381" y="816521"/>
                  </a:lnTo>
                  <a:lnTo>
                    <a:pt x="3037167" y="787031"/>
                  </a:lnTo>
                  <a:lnTo>
                    <a:pt x="3068739" y="751230"/>
                  </a:lnTo>
                  <a:lnTo>
                    <a:pt x="3085173" y="722045"/>
                  </a:lnTo>
                  <a:lnTo>
                    <a:pt x="3091281" y="711212"/>
                  </a:lnTo>
                  <a:lnTo>
                    <a:pt x="3104807" y="666991"/>
                  </a:lnTo>
                  <a:lnTo>
                    <a:pt x="3109315" y="618566"/>
                  </a:lnTo>
                  <a:close/>
                </a:path>
                <a:path w="9768205" h="1404620">
                  <a:moveTo>
                    <a:pt x="3241446" y="1400530"/>
                  </a:moveTo>
                  <a:lnTo>
                    <a:pt x="3219488" y="1343126"/>
                  </a:lnTo>
                  <a:lnTo>
                    <a:pt x="3194621" y="1278077"/>
                  </a:lnTo>
                  <a:lnTo>
                    <a:pt x="3147885" y="1155865"/>
                  </a:lnTo>
                  <a:lnTo>
                    <a:pt x="3125838" y="1098219"/>
                  </a:lnTo>
                  <a:lnTo>
                    <a:pt x="3125838" y="1278077"/>
                  </a:lnTo>
                  <a:lnTo>
                    <a:pt x="3040189" y="1278077"/>
                  </a:lnTo>
                  <a:lnTo>
                    <a:pt x="3083014" y="1155865"/>
                  </a:lnTo>
                  <a:lnTo>
                    <a:pt x="3125838" y="1278077"/>
                  </a:lnTo>
                  <a:lnTo>
                    <a:pt x="3125838" y="1098219"/>
                  </a:lnTo>
                  <a:lnTo>
                    <a:pt x="3104451" y="1042276"/>
                  </a:lnTo>
                  <a:lnTo>
                    <a:pt x="3061576" y="1042276"/>
                  </a:lnTo>
                  <a:lnTo>
                    <a:pt x="2924606" y="1400530"/>
                  </a:lnTo>
                  <a:lnTo>
                    <a:pt x="2997276" y="1400530"/>
                  </a:lnTo>
                  <a:lnTo>
                    <a:pt x="3017393" y="1343126"/>
                  </a:lnTo>
                  <a:lnTo>
                    <a:pt x="3148634" y="1343126"/>
                  </a:lnTo>
                  <a:lnTo>
                    <a:pt x="3168764" y="1400530"/>
                  </a:lnTo>
                  <a:lnTo>
                    <a:pt x="3241446" y="1400530"/>
                  </a:lnTo>
                  <a:close/>
                </a:path>
                <a:path w="9768205" h="1404620">
                  <a:moveTo>
                    <a:pt x="3513899" y="1041742"/>
                  </a:moveTo>
                  <a:lnTo>
                    <a:pt x="3251225" y="1041742"/>
                  </a:lnTo>
                  <a:lnTo>
                    <a:pt x="3251225" y="1072222"/>
                  </a:lnTo>
                  <a:lnTo>
                    <a:pt x="3251225" y="1107782"/>
                  </a:lnTo>
                  <a:lnTo>
                    <a:pt x="3348786" y="1107782"/>
                  </a:lnTo>
                  <a:lnTo>
                    <a:pt x="3348786" y="1400530"/>
                  </a:lnTo>
                  <a:lnTo>
                    <a:pt x="3416300" y="1400530"/>
                  </a:lnTo>
                  <a:lnTo>
                    <a:pt x="3416300" y="1107325"/>
                  </a:lnTo>
                  <a:lnTo>
                    <a:pt x="3513899" y="1107325"/>
                  </a:lnTo>
                  <a:lnTo>
                    <a:pt x="3513899" y="1072222"/>
                  </a:lnTo>
                  <a:lnTo>
                    <a:pt x="3513899" y="1071600"/>
                  </a:lnTo>
                  <a:lnTo>
                    <a:pt x="3513899" y="1041742"/>
                  </a:lnTo>
                  <a:close/>
                </a:path>
                <a:path w="9768205" h="1404620">
                  <a:moveTo>
                    <a:pt x="3657231" y="1042276"/>
                  </a:moveTo>
                  <a:lnTo>
                    <a:pt x="3587254" y="1042276"/>
                  </a:lnTo>
                  <a:lnTo>
                    <a:pt x="3587254" y="1400530"/>
                  </a:lnTo>
                  <a:lnTo>
                    <a:pt x="3657231" y="1400530"/>
                  </a:lnTo>
                  <a:lnTo>
                    <a:pt x="3657231" y="1042276"/>
                  </a:lnTo>
                  <a:close/>
                </a:path>
                <a:path w="9768205" h="1404620">
                  <a:moveTo>
                    <a:pt x="4020553" y="854405"/>
                  </a:moveTo>
                  <a:lnTo>
                    <a:pt x="3891813" y="547560"/>
                  </a:lnTo>
                  <a:lnTo>
                    <a:pt x="3872623" y="501840"/>
                  </a:lnTo>
                  <a:lnTo>
                    <a:pt x="3901097" y="483920"/>
                  </a:lnTo>
                  <a:lnTo>
                    <a:pt x="3948607" y="438188"/>
                  </a:lnTo>
                  <a:lnTo>
                    <a:pt x="3982885" y="380060"/>
                  </a:lnTo>
                  <a:lnTo>
                    <a:pt x="4000322" y="314477"/>
                  </a:lnTo>
                  <a:lnTo>
                    <a:pt x="4002494" y="279196"/>
                  </a:lnTo>
                  <a:lnTo>
                    <a:pt x="3997617" y="223431"/>
                  </a:lnTo>
                  <a:lnTo>
                    <a:pt x="3982948" y="172847"/>
                  </a:lnTo>
                  <a:lnTo>
                    <a:pt x="3974782" y="157670"/>
                  </a:lnTo>
                  <a:lnTo>
                    <a:pt x="3958526" y="127457"/>
                  </a:lnTo>
                  <a:lnTo>
                    <a:pt x="3924350" y="87261"/>
                  </a:lnTo>
                  <a:lnTo>
                    <a:pt x="3882313" y="54356"/>
                  </a:lnTo>
                  <a:lnTo>
                    <a:pt x="3834422" y="30848"/>
                  </a:lnTo>
                  <a:lnTo>
                    <a:pt x="3831717" y="30149"/>
                  </a:lnTo>
                  <a:lnTo>
                    <a:pt x="3831717" y="287629"/>
                  </a:lnTo>
                  <a:lnTo>
                    <a:pt x="3829456" y="314185"/>
                  </a:lnTo>
                  <a:lnTo>
                    <a:pt x="3811422" y="360514"/>
                  </a:lnTo>
                  <a:lnTo>
                    <a:pt x="3776243" y="396608"/>
                  </a:lnTo>
                  <a:lnTo>
                    <a:pt x="3729342" y="415251"/>
                  </a:lnTo>
                  <a:lnTo>
                    <a:pt x="3701834" y="417576"/>
                  </a:lnTo>
                  <a:lnTo>
                    <a:pt x="3624872" y="417576"/>
                  </a:lnTo>
                  <a:lnTo>
                    <a:pt x="3624872" y="157670"/>
                  </a:lnTo>
                  <a:lnTo>
                    <a:pt x="3703066" y="157670"/>
                  </a:lnTo>
                  <a:lnTo>
                    <a:pt x="3755948" y="166852"/>
                  </a:lnTo>
                  <a:lnTo>
                    <a:pt x="3796830" y="194373"/>
                  </a:lnTo>
                  <a:lnTo>
                    <a:pt x="3823004" y="236042"/>
                  </a:lnTo>
                  <a:lnTo>
                    <a:pt x="3831717" y="287629"/>
                  </a:lnTo>
                  <a:lnTo>
                    <a:pt x="3831717" y="30149"/>
                  </a:lnTo>
                  <a:lnTo>
                    <a:pt x="3780688" y="16738"/>
                  </a:lnTo>
                  <a:lnTo>
                    <a:pt x="3721074" y="12039"/>
                  </a:lnTo>
                  <a:lnTo>
                    <a:pt x="3455301" y="12039"/>
                  </a:lnTo>
                  <a:lnTo>
                    <a:pt x="3455301" y="854405"/>
                  </a:lnTo>
                  <a:lnTo>
                    <a:pt x="3624872" y="854405"/>
                  </a:lnTo>
                  <a:lnTo>
                    <a:pt x="3624872" y="548767"/>
                  </a:lnTo>
                  <a:lnTo>
                    <a:pt x="3687419" y="548767"/>
                  </a:lnTo>
                  <a:lnTo>
                    <a:pt x="3698240" y="548690"/>
                  </a:lnTo>
                  <a:lnTo>
                    <a:pt x="3706647" y="548474"/>
                  </a:lnTo>
                  <a:lnTo>
                    <a:pt x="3712654" y="548093"/>
                  </a:lnTo>
                  <a:lnTo>
                    <a:pt x="3716261" y="547560"/>
                  </a:lnTo>
                  <a:lnTo>
                    <a:pt x="3829329" y="854405"/>
                  </a:lnTo>
                  <a:lnTo>
                    <a:pt x="4020553" y="854405"/>
                  </a:lnTo>
                  <a:close/>
                </a:path>
                <a:path w="9768205" h="1404620">
                  <a:moveTo>
                    <a:pt x="4027817" y="1042276"/>
                  </a:moveTo>
                  <a:lnTo>
                    <a:pt x="3958336" y="1042276"/>
                  </a:lnTo>
                  <a:lnTo>
                    <a:pt x="3882199" y="1281277"/>
                  </a:lnTo>
                  <a:lnTo>
                    <a:pt x="3806063" y="1042276"/>
                  </a:lnTo>
                  <a:lnTo>
                    <a:pt x="3736568" y="1042276"/>
                  </a:lnTo>
                  <a:lnTo>
                    <a:pt x="3855821" y="1400530"/>
                  </a:lnTo>
                  <a:lnTo>
                    <a:pt x="3908564" y="1400530"/>
                  </a:lnTo>
                  <a:lnTo>
                    <a:pt x="4027817" y="1042276"/>
                  </a:lnTo>
                  <a:close/>
                </a:path>
                <a:path w="9768205" h="1404620">
                  <a:moveTo>
                    <a:pt x="4352099" y="1042276"/>
                  </a:moveTo>
                  <a:lnTo>
                    <a:pt x="4179620" y="1042276"/>
                  </a:lnTo>
                  <a:lnTo>
                    <a:pt x="4136504" y="1042276"/>
                  </a:lnTo>
                  <a:lnTo>
                    <a:pt x="4136504" y="1041742"/>
                  </a:lnTo>
                  <a:lnTo>
                    <a:pt x="4112107" y="1041742"/>
                  </a:lnTo>
                  <a:lnTo>
                    <a:pt x="4112107" y="1107782"/>
                  </a:lnTo>
                  <a:lnTo>
                    <a:pt x="4112107" y="1190332"/>
                  </a:lnTo>
                  <a:lnTo>
                    <a:pt x="4112107" y="1255102"/>
                  </a:lnTo>
                  <a:lnTo>
                    <a:pt x="4112107" y="1335112"/>
                  </a:lnTo>
                  <a:lnTo>
                    <a:pt x="4112107" y="1401152"/>
                  </a:lnTo>
                  <a:lnTo>
                    <a:pt x="4136504" y="1401152"/>
                  </a:lnTo>
                  <a:lnTo>
                    <a:pt x="4136504" y="1400530"/>
                  </a:lnTo>
                  <a:lnTo>
                    <a:pt x="4179620" y="1400530"/>
                  </a:lnTo>
                  <a:lnTo>
                    <a:pt x="4352099" y="1400530"/>
                  </a:lnTo>
                  <a:lnTo>
                    <a:pt x="4352099" y="1335481"/>
                  </a:lnTo>
                  <a:lnTo>
                    <a:pt x="4179620" y="1335481"/>
                  </a:lnTo>
                  <a:lnTo>
                    <a:pt x="4136504" y="1335481"/>
                  </a:lnTo>
                  <a:lnTo>
                    <a:pt x="4136504" y="1335112"/>
                  </a:lnTo>
                  <a:lnTo>
                    <a:pt x="4179620" y="1335112"/>
                  </a:lnTo>
                  <a:lnTo>
                    <a:pt x="4179620" y="1255179"/>
                  </a:lnTo>
                  <a:lnTo>
                    <a:pt x="4324997" y="1255179"/>
                  </a:lnTo>
                  <a:lnTo>
                    <a:pt x="4324997" y="1190129"/>
                  </a:lnTo>
                  <a:lnTo>
                    <a:pt x="4179620" y="1190129"/>
                  </a:lnTo>
                  <a:lnTo>
                    <a:pt x="4179620" y="1107782"/>
                  </a:lnTo>
                  <a:lnTo>
                    <a:pt x="4136504" y="1107782"/>
                  </a:lnTo>
                  <a:lnTo>
                    <a:pt x="4136504" y="1107325"/>
                  </a:lnTo>
                  <a:lnTo>
                    <a:pt x="4179620" y="1107325"/>
                  </a:lnTo>
                  <a:lnTo>
                    <a:pt x="4352099" y="1107325"/>
                  </a:lnTo>
                  <a:lnTo>
                    <a:pt x="4352099" y="1042276"/>
                  </a:lnTo>
                  <a:close/>
                </a:path>
                <a:path w="9768205" h="1404620">
                  <a:moveTo>
                    <a:pt x="4865382" y="1162265"/>
                  </a:moveTo>
                  <a:lnTo>
                    <a:pt x="4849380" y="1109967"/>
                  </a:lnTo>
                  <a:lnTo>
                    <a:pt x="4821682" y="1070952"/>
                  </a:lnTo>
                  <a:lnTo>
                    <a:pt x="4783645" y="1046759"/>
                  </a:lnTo>
                  <a:lnTo>
                    <a:pt x="4737024" y="1038580"/>
                  </a:lnTo>
                  <a:lnTo>
                    <a:pt x="4717313" y="1039571"/>
                  </a:lnTo>
                  <a:lnTo>
                    <a:pt x="4667047" y="1054354"/>
                  </a:lnTo>
                  <a:lnTo>
                    <a:pt x="4631194" y="1085977"/>
                  </a:lnTo>
                  <a:lnTo>
                    <a:pt x="4611243" y="1133106"/>
                  </a:lnTo>
                  <a:lnTo>
                    <a:pt x="4607433" y="1172375"/>
                  </a:lnTo>
                  <a:lnTo>
                    <a:pt x="4607433" y="1270698"/>
                  </a:lnTo>
                  <a:lnTo>
                    <a:pt x="4611243" y="1309966"/>
                  </a:lnTo>
                  <a:lnTo>
                    <a:pt x="4631194" y="1357096"/>
                  </a:lnTo>
                  <a:lnTo>
                    <a:pt x="4667047" y="1388592"/>
                  </a:lnTo>
                  <a:lnTo>
                    <a:pt x="4717313" y="1403261"/>
                  </a:lnTo>
                  <a:lnTo>
                    <a:pt x="4737024" y="1404239"/>
                  </a:lnTo>
                  <a:lnTo>
                    <a:pt x="4753445" y="1403324"/>
                  </a:lnTo>
                  <a:lnTo>
                    <a:pt x="4797272" y="1389697"/>
                  </a:lnTo>
                  <a:lnTo>
                    <a:pt x="4831854" y="1360474"/>
                  </a:lnTo>
                  <a:lnTo>
                    <a:pt x="4855870" y="1316850"/>
                  </a:lnTo>
                  <a:lnTo>
                    <a:pt x="4865382" y="1280515"/>
                  </a:lnTo>
                  <a:lnTo>
                    <a:pt x="4795418" y="1280515"/>
                  </a:lnTo>
                  <a:lnTo>
                    <a:pt x="4793285" y="1289189"/>
                  </a:lnTo>
                  <a:lnTo>
                    <a:pt x="4790592" y="1297165"/>
                  </a:lnTo>
                  <a:lnTo>
                    <a:pt x="4763630" y="1330198"/>
                  </a:lnTo>
                  <a:lnTo>
                    <a:pt x="4737024" y="1336725"/>
                  </a:lnTo>
                  <a:lnTo>
                    <a:pt x="4727892" y="1336243"/>
                  </a:lnTo>
                  <a:lnTo>
                    <a:pt x="4693005" y="1319441"/>
                  </a:lnTo>
                  <a:lnTo>
                    <a:pt x="4677829" y="1280782"/>
                  </a:lnTo>
                  <a:lnTo>
                    <a:pt x="4677397" y="1270698"/>
                  </a:lnTo>
                  <a:lnTo>
                    <a:pt x="4677397" y="1172375"/>
                  </a:lnTo>
                  <a:lnTo>
                    <a:pt x="4688319" y="1129525"/>
                  </a:lnTo>
                  <a:lnTo>
                    <a:pt x="4727892" y="1106576"/>
                  </a:lnTo>
                  <a:lnTo>
                    <a:pt x="4737024" y="1106093"/>
                  </a:lnTo>
                  <a:lnTo>
                    <a:pt x="4744110" y="1106512"/>
                  </a:lnTo>
                  <a:lnTo>
                    <a:pt x="4778870" y="1126058"/>
                  </a:lnTo>
                  <a:lnTo>
                    <a:pt x="4795418" y="1162265"/>
                  </a:lnTo>
                  <a:lnTo>
                    <a:pt x="4865382" y="1162265"/>
                  </a:lnTo>
                  <a:close/>
                </a:path>
                <a:path w="9768205" h="1404620">
                  <a:moveTo>
                    <a:pt x="4905299" y="581253"/>
                  </a:moveTo>
                  <a:lnTo>
                    <a:pt x="4905222" y="279196"/>
                  </a:lnTo>
                  <a:lnTo>
                    <a:pt x="4902225" y="230619"/>
                  </a:lnTo>
                  <a:lnTo>
                    <a:pt x="4892980" y="185204"/>
                  </a:lnTo>
                  <a:lnTo>
                    <a:pt x="4879937" y="150444"/>
                  </a:lnTo>
                  <a:lnTo>
                    <a:pt x="4877587" y="144157"/>
                  </a:lnTo>
                  <a:lnTo>
                    <a:pt x="4856035" y="107505"/>
                  </a:lnTo>
                  <a:lnTo>
                    <a:pt x="4828337" y="75222"/>
                  </a:lnTo>
                  <a:lnTo>
                    <a:pt x="4786769" y="42329"/>
                  </a:lnTo>
                  <a:lnTo>
                    <a:pt x="4739043" y="18821"/>
                  </a:lnTo>
                  <a:lnTo>
                    <a:pt x="4735728" y="17957"/>
                  </a:lnTo>
                  <a:lnTo>
                    <a:pt x="4735728" y="279196"/>
                  </a:lnTo>
                  <a:lnTo>
                    <a:pt x="4735728" y="586066"/>
                  </a:lnTo>
                  <a:lnTo>
                    <a:pt x="4728222" y="640524"/>
                  </a:lnTo>
                  <a:lnTo>
                    <a:pt x="4705680" y="681126"/>
                  </a:lnTo>
                  <a:lnTo>
                    <a:pt x="4669891" y="706399"/>
                  </a:lnTo>
                  <a:lnTo>
                    <a:pt x="4622673" y="714819"/>
                  </a:lnTo>
                  <a:lnTo>
                    <a:pt x="4598174" y="712711"/>
                  </a:lnTo>
                  <a:lnTo>
                    <a:pt x="4557293" y="695883"/>
                  </a:lnTo>
                  <a:lnTo>
                    <a:pt x="4527740" y="662559"/>
                  </a:lnTo>
                  <a:lnTo>
                    <a:pt x="4512716" y="615022"/>
                  </a:lnTo>
                  <a:lnTo>
                    <a:pt x="4510849" y="586066"/>
                  </a:lnTo>
                  <a:lnTo>
                    <a:pt x="4510849" y="279196"/>
                  </a:lnTo>
                  <a:lnTo>
                    <a:pt x="4518355" y="225501"/>
                  </a:lnTo>
                  <a:lnTo>
                    <a:pt x="4540897" y="184734"/>
                  </a:lnTo>
                  <a:lnTo>
                    <a:pt x="4576381" y="159016"/>
                  </a:lnTo>
                  <a:lnTo>
                    <a:pt x="4622673" y="150444"/>
                  </a:lnTo>
                  <a:lnTo>
                    <a:pt x="4647717" y="152590"/>
                  </a:lnTo>
                  <a:lnTo>
                    <a:pt x="4689208" y="169735"/>
                  </a:lnTo>
                  <a:lnTo>
                    <a:pt x="4718824" y="203504"/>
                  </a:lnTo>
                  <a:lnTo>
                    <a:pt x="4733849" y="250736"/>
                  </a:lnTo>
                  <a:lnTo>
                    <a:pt x="4735728" y="279196"/>
                  </a:lnTo>
                  <a:lnTo>
                    <a:pt x="4735728" y="17957"/>
                  </a:lnTo>
                  <a:lnTo>
                    <a:pt x="4685157" y="4711"/>
                  </a:lnTo>
                  <a:lnTo>
                    <a:pt x="4625111" y="0"/>
                  </a:lnTo>
                  <a:lnTo>
                    <a:pt x="4576877" y="3111"/>
                  </a:lnTo>
                  <a:lnTo>
                    <a:pt x="4532249" y="12433"/>
                  </a:lnTo>
                  <a:lnTo>
                    <a:pt x="4491228" y="27965"/>
                  </a:lnTo>
                  <a:lnTo>
                    <a:pt x="4453826" y="49695"/>
                  </a:lnTo>
                  <a:lnTo>
                    <a:pt x="4420044" y="77647"/>
                  </a:lnTo>
                  <a:lnTo>
                    <a:pt x="4391241" y="110731"/>
                  </a:lnTo>
                  <a:lnTo>
                    <a:pt x="4368851" y="147916"/>
                  </a:lnTo>
                  <a:lnTo>
                    <a:pt x="4352861" y="189191"/>
                  </a:lnTo>
                  <a:lnTo>
                    <a:pt x="4343273" y="234569"/>
                  </a:lnTo>
                  <a:lnTo>
                    <a:pt x="4340072" y="284010"/>
                  </a:lnTo>
                  <a:lnTo>
                    <a:pt x="4340149" y="586066"/>
                  </a:lnTo>
                  <a:lnTo>
                    <a:pt x="4343171" y="634669"/>
                  </a:lnTo>
                  <a:lnTo>
                    <a:pt x="4352480" y="680161"/>
                  </a:lnTo>
                  <a:lnTo>
                    <a:pt x="4367987" y="721321"/>
                  </a:lnTo>
                  <a:lnTo>
                    <a:pt x="4389704" y="758139"/>
                  </a:lnTo>
                  <a:lnTo>
                    <a:pt x="4417631" y="790625"/>
                  </a:lnTo>
                  <a:lnTo>
                    <a:pt x="4450613" y="817918"/>
                  </a:lnTo>
                  <a:lnTo>
                    <a:pt x="4487494" y="839152"/>
                  </a:lnTo>
                  <a:lnTo>
                    <a:pt x="4528261" y="854329"/>
                  </a:lnTo>
                  <a:lnTo>
                    <a:pt x="4572940" y="863434"/>
                  </a:lnTo>
                  <a:lnTo>
                    <a:pt x="4621492" y="866470"/>
                  </a:lnTo>
                  <a:lnTo>
                    <a:pt x="4669688" y="863333"/>
                  </a:lnTo>
                  <a:lnTo>
                    <a:pt x="4714227" y="853948"/>
                  </a:lnTo>
                  <a:lnTo>
                    <a:pt x="4755121" y="838314"/>
                  </a:lnTo>
                  <a:lnTo>
                    <a:pt x="4792357" y="816406"/>
                  </a:lnTo>
                  <a:lnTo>
                    <a:pt x="4825936" y="788250"/>
                  </a:lnTo>
                  <a:lnTo>
                    <a:pt x="4854511" y="754938"/>
                  </a:lnTo>
                  <a:lnTo>
                    <a:pt x="4876736" y="717588"/>
                  </a:lnTo>
                  <a:lnTo>
                    <a:pt x="4877790" y="714819"/>
                  </a:lnTo>
                  <a:lnTo>
                    <a:pt x="4892599" y="676186"/>
                  </a:lnTo>
                  <a:lnTo>
                    <a:pt x="4902124" y="630745"/>
                  </a:lnTo>
                  <a:lnTo>
                    <a:pt x="4905299" y="581253"/>
                  </a:lnTo>
                  <a:close/>
                </a:path>
                <a:path w="9768205" h="1404620">
                  <a:moveTo>
                    <a:pt x="5216791" y="1168920"/>
                  </a:moveTo>
                  <a:lnTo>
                    <a:pt x="5207762" y="1116850"/>
                  </a:lnTo>
                  <a:lnTo>
                    <a:pt x="5181016" y="1074737"/>
                  </a:lnTo>
                  <a:lnTo>
                    <a:pt x="5146916" y="1051356"/>
                  </a:lnTo>
                  <a:lnTo>
                    <a:pt x="5146916" y="1168920"/>
                  </a:lnTo>
                  <a:lnTo>
                    <a:pt x="5146916" y="1273911"/>
                  </a:lnTo>
                  <a:lnTo>
                    <a:pt x="5135257" y="1313637"/>
                  </a:lnTo>
                  <a:lnTo>
                    <a:pt x="5103177" y="1334782"/>
                  </a:lnTo>
                  <a:lnTo>
                    <a:pt x="5086070" y="1336725"/>
                  </a:lnTo>
                  <a:lnTo>
                    <a:pt x="5077218" y="1336243"/>
                  </a:lnTo>
                  <a:lnTo>
                    <a:pt x="5041798" y="1319568"/>
                  </a:lnTo>
                  <a:lnTo>
                    <a:pt x="5025682" y="1282992"/>
                  </a:lnTo>
                  <a:lnTo>
                    <a:pt x="5025212" y="1273911"/>
                  </a:lnTo>
                  <a:lnTo>
                    <a:pt x="5025212" y="1168920"/>
                  </a:lnTo>
                  <a:lnTo>
                    <a:pt x="5036871" y="1129169"/>
                  </a:lnTo>
                  <a:lnTo>
                    <a:pt x="5068938" y="1108036"/>
                  </a:lnTo>
                  <a:lnTo>
                    <a:pt x="5086070" y="1106093"/>
                  </a:lnTo>
                  <a:lnTo>
                    <a:pt x="5094897" y="1106576"/>
                  </a:lnTo>
                  <a:lnTo>
                    <a:pt x="5130317" y="1123251"/>
                  </a:lnTo>
                  <a:lnTo>
                    <a:pt x="5146446" y="1159840"/>
                  </a:lnTo>
                  <a:lnTo>
                    <a:pt x="5146916" y="1168920"/>
                  </a:lnTo>
                  <a:lnTo>
                    <a:pt x="5146916" y="1051356"/>
                  </a:lnTo>
                  <a:lnTo>
                    <a:pt x="5139258" y="1047800"/>
                  </a:lnTo>
                  <a:lnTo>
                    <a:pt x="5122684" y="1042682"/>
                  </a:lnTo>
                  <a:lnTo>
                    <a:pt x="5104955" y="1039622"/>
                  </a:lnTo>
                  <a:lnTo>
                    <a:pt x="5086070" y="1038593"/>
                  </a:lnTo>
                  <a:lnTo>
                    <a:pt x="5067173" y="1039622"/>
                  </a:lnTo>
                  <a:lnTo>
                    <a:pt x="5017440" y="1054950"/>
                  </a:lnTo>
                  <a:lnTo>
                    <a:pt x="4980444" y="1087158"/>
                  </a:lnTo>
                  <a:lnTo>
                    <a:pt x="4959299" y="1133602"/>
                  </a:lnTo>
                  <a:lnTo>
                    <a:pt x="4955311" y="1168920"/>
                  </a:lnTo>
                  <a:lnTo>
                    <a:pt x="4955311" y="1273911"/>
                  </a:lnTo>
                  <a:lnTo>
                    <a:pt x="4964379" y="1325956"/>
                  </a:lnTo>
                  <a:lnTo>
                    <a:pt x="4991087" y="1368094"/>
                  </a:lnTo>
                  <a:lnTo>
                    <a:pt x="5032857" y="1395031"/>
                  </a:lnTo>
                  <a:lnTo>
                    <a:pt x="5086070" y="1404239"/>
                  </a:lnTo>
                  <a:lnTo>
                    <a:pt x="5104955" y="1403210"/>
                  </a:lnTo>
                  <a:lnTo>
                    <a:pt x="5154688" y="1387881"/>
                  </a:lnTo>
                  <a:lnTo>
                    <a:pt x="5191658" y="1355661"/>
                  </a:lnTo>
                  <a:lnTo>
                    <a:pt x="5212829" y="1309217"/>
                  </a:lnTo>
                  <a:lnTo>
                    <a:pt x="5216791" y="1273911"/>
                  </a:lnTo>
                  <a:lnTo>
                    <a:pt x="5216791" y="1168920"/>
                  </a:lnTo>
                  <a:close/>
                </a:path>
                <a:path w="9768205" h="1404620">
                  <a:moveTo>
                    <a:pt x="5558726" y="1335481"/>
                  </a:moveTo>
                  <a:lnTo>
                    <a:pt x="5386222" y="1335481"/>
                  </a:lnTo>
                  <a:lnTo>
                    <a:pt x="5348808" y="1335481"/>
                  </a:lnTo>
                  <a:lnTo>
                    <a:pt x="5348808" y="1335112"/>
                  </a:lnTo>
                  <a:lnTo>
                    <a:pt x="5386222" y="1335112"/>
                  </a:lnTo>
                  <a:lnTo>
                    <a:pt x="5386222" y="1041742"/>
                  </a:lnTo>
                  <a:lnTo>
                    <a:pt x="5318709" y="1041742"/>
                  </a:lnTo>
                  <a:lnTo>
                    <a:pt x="5318709" y="1335112"/>
                  </a:lnTo>
                  <a:lnTo>
                    <a:pt x="5318709" y="1401152"/>
                  </a:lnTo>
                  <a:lnTo>
                    <a:pt x="5348808" y="1401152"/>
                  </a:lnTo>
                  <a:lnTo>
                    <a:pt x="5348808" y="1400530"/>
                  </a:lnTo>
                  <a:lnTo>
                    <a:pt x="5386222" y="1400530"/>
                  </a:lnTo>
                  <a:lnTo>
                    <a:pt x="5558726" y="1400530"/>
                  </a:lnTo>
                  <a:lnTo>
                    <a:pt x="5558726" y="1335481"/>
                  </a:lnTo>
                  <a:close/>
                </a:path>
                <a:path w="9768205" h="1404620">
                  <a:moveTo>
                    <a:pt x="5895378" y="1168920"/>
                  </a:moveTo>
                  <a:lnTo>
                    <a:pt x="5886348" y="1116850"/>
                  </a:lnTo>
                  <a:lnTo>
                    <a:pt x="5859602" y="1074737"/>
                  </a:lnTo>
                  <a:lnTo>
                    <a:pt x="5825502" y="1051356"/>
                  </a:lnTo>
                  <a:lnTo>
                    <a:pt x="5825502" y="1168920"/>
                  </a:lnTo>
                  <a:lnTo>
                    <a:pt x="5825502" y="1273911"/>
                  </a:lnTo>
                  <a:lnTo>
                    <a:pt x="5813844" y="1313637"/>
                  </a:lnTo>
                  <a:lnTo>
                    <a:pt x="5781776" y="1334782"/>
                  </a:lnTo>
                  <a:lnTo>
                    <a:pt x="5764657" y="1336725"/>
                  </a:lnTo>
                  <a:lnTo>
                    <a:pt x="5755818" y="1336243"/>
                  </a:lnTo>
                  <a:lnTo>
                    <a:pt x="5720385" y="1319568"/>
                  </a:lnTo>
                  <a:lnTo>
                    <a:pt x="5704268" y="1282992"/>
                  </a:lnTo>
                  <a:lnTo>
                    <a:pt x="5703798" y="1273911"/>
                  </a:lnTo>
                  <a:lnTo>
                    <a:pt x="5703798" y="1168920"/>
                  </a:lnTo>
                  <a:lnTo>
                    <a:pt x="5715457" y="1129169"/>
                  </a:lnTo>
                  <a:lnTo>
                    <a:pt x="5747524" y="1108036"/>
                  </a:lnTo>
                  <a:lnTo>
                    <a:pt x="5764657" y="1106093"/>
                  </a:lnTo>
                  <a:lnTo>
                    <a:pt x="5773496" y="1106576"/>
                  </a:lnTo>
                  <a:lnTo>
                    <a:pt x="5808904" y="1123251"/>
                  </a:lnTo>
                  <a:lnTo>
                    <a:pt x="5825033" y="1159840"/>
                  </a:lnTo>
                  <a:lnTo>
                    <a:pt x="5825502" y="1168920"/>
                  </a:lnTo>
                  <a:lnTo>
                    <a:pt x="5825502" y="1051356"/>
                  </a:lnTo>
                  <a:lnTo>
                    <a:pt x="5817857" y="1047800"/>
                  </a:lnTo>
                  <a:lnTo>
                    <a:pt x="5801271" y="1042682"/>
                  </a:lnTo>
                  <a:lnTo>
                    <a:pt x="5783542" y="1039622"/>
                  </a:lnTo>
                  <a:lnTo>
                    <a:pt x="5764657" y="1038593"/>
                  </a:lnTo>
                  <a:lnTo>
                    <a:pt x="5745759" y="1039622"/>
                  </a:lnTo>
                  <a:lnTo>
                    <a:pt x="5696026" y="1054950"/>
                  </a:lnTo>
                  <a:lnTo>
                    <a:pt x="5659044" y="1087158"/>
                  </a:lnTo>
                  <a:lnTo>
                    <a:pt x="5637885" y="1133602"/>
                  </a:lnTo>
                  <a:lnTo>
                    <a:pt x="5633898" y="1168920"/>
                  </a:lnTo>
                  <a:lnTo>
                    <a:pt x="5633898" y="1273911"/>
                  </a:lnTo>
                  <a:lnTo>
                    <a:pt x="5642965" y="1325956"/>
                  </a:lnTo>
                  <a:lnTo>
                    <a:pt x="5669686" y="1368094"/>
                  </a:lnTo>
                  <a:lnTo>
                    <a:pt x="5711444" y="1395031"/>
                  </a:lnTo>
                  <a:lnTo>
                    <a:pt x="5764657" y="1404239"/>
                  </a:lnTo>
                  <a:lnTo>
                    <a:pt x="5783542" y="1403210"/>
                  </a:lnTo>
                  <a:lnTo>
                    <a:pt x="5833275" y="1387881"/>
                  </a:lnTo>
                  <a:lnTo>
                    <a:pt x="5870257" y="1355661"/>
                  </a:lnTo>
                  <a:lnTo>
                    <a:pt x="5891428" y="1309217"/>
                  </a:lnTo>
                  <a:lnTo>
                    <a:pt x="5895378" y="1273911"/>
                  </a:lnTo>
                  <a:lnTo>
                    <a:pt x="5895378" y="1168920"/>
                  </a:lnTo>
                  <a:close/>
                </a:path>
                <a:path w="9768205" h="1404620">
                  <a:moveTo>
                    <a:pt x="6145708" y="12052"/>
                  </a:moveTo>
                  <a:lnTo>
                    <a:pt x="5971337" y="12052"/>
                  </a:lnTo>
                  <a:lnTo>
                    <a:pt x="5854192" y="552919"/>
                  </a:lnTo>
                  <a:lnTo>
                    <a:pt x="5737669" y="12052"/>
                  </a:lnTo>
                  <a:lnTo>
                    <a:pt x="5616549" y="12052"/>
                  </a:lnTo>
                  <a:lnTo>
                    <a:pt x="5499887" y="553567"/>
                  </a:lnTo>
                  <a:lnTo>
                    <a:pt x="5380812" y="12052"/>
                  </a:lnTo>
                  <a:lnTo>
                    <a:pt x="5195621" y="12052"/>
                  </a:lnTo>
                  <a:lnTo>
                    <a:pt x="5419293" y="854417"/>
                  </a:lnTo>
                  <a:lnTo>
                    <a:pt x="5560580" y="854417"/>
                  </a:lnTo>
                  <a:lnTo>
                    <a:pt x="5670334" y="361988"/>
                  </a:lnTo>
                  <a:lnTo>
                    <a:pt x="5780113" y="854417"/>
                  </a:lnTo>
                  <a:lnTo>
                    <a:pt x="5923229" y="854417"/>
                  </a:lnTo>
                  <a:lnTo>
                    <a:pt x="6145708" y="12052"/>
                  </a:lnTo>
                  <a:close/>
                </a:path>
                <a:path w="9768205" h="1404620">
                  <a:moveTo>
                    <a:pt x="6254978" y="1042289"/>
                  </a:moveTo>
                  <a:lnTo>
                    <a:pt x="6187440" y="1042289"/>
                  </a:lnTo>
                  <a:lnTo>
                    <a:pt x="6187440" y="1272654"/>
                  </a:lnTo>
                  <a:lnTo>
                    <a:pt x="6186398" y="1287195"/>
                  </a:lnTo>
                  <a:lnTo>
                    <a:pt x="6161646" y="1327886"/>
                  </a:lnTo>
                  <a:lnTo>
                    <a:pt x="6123864" y="1337449"/>
                  </a:lnTo>
                  <a:lnTo>
                    <a:pt x="6109678" y="1336395"/>
                  </a:lnTo>
                  <a:lnTo>
                    <a:pt x="6070092" y="1311084"/>
                  </a:lnTo>
                  <a:lnTo>
                    <a:pt x="6060821" y="1272654"/>
                  </a:lnTo>
                  <a:lnTo>
                    <a:pt x="6060821" y="1042289"/>
                  </a:lnTo>
                  <a:lnTo>
                    <a:pt x="5993282" y="1042289"/>
                  </a:lnTo>
                  <a:lnTo>
                    <a:pt x="5993282" y="1270939"/>
                  </a:lnTo>
                  <a:lnTo>
                    <a:pt x="5994235" y="1291247"/>
                  </a:lnTo>
                  <a:lnTo>
                    <a:pt x="6008573" y="1343025"/>
                  </a:lnTo>
                  <a:lnTo>
                    <a:pt x="6039383" y="1379880"/>
                  </a:lnTo>
                  <a:lnTo>
                    <a:pt x="6085497" y="1400327"/>
                  </a:lnTo>
                  <a:lnTo>
                    <a:pt x="6123864" y="1404239"/>
                  </a:lnTo>
                  <a:lnTo>
                    <a:pt x="6143828" y="1403261"/>
                  </a:lnTo>
                  <a:lnTo>
                    <a:pt x="6194704" y="1388592"/>
                  </a:lnTo>
                  <a:lnTo>
                    <a:pt x="6230988" y="1357096"/>
                  </a:lnTo>
                  <a:lnTo>
                    <a:pt x="6251130" y="1310030"/>
                  </a:lnTo>
                  <a:lnTo>
                    <a:pt x="6254978" y="1270939"/>
                  </a:lnTo>
                  <a:lnTo>
                    <a:pt x="6254978" y="1042289"/>
                  </a:lnTo>
                  <a:close/>
                </a:path>
                <a:path w="9768205" h="1404620">
                  <a:moveTo>
                    <a:pt x="6631813" y="1400530"/>
                  </a:moveTo>
                  <a:lnTo>
                    <a:pt x="6548221" y="1256385"/>
                  </a:lnTo>
                  <a:lnTo>
                    <a:pt x="6546151" y="1252804"/>
                  </a:lnTo>
                  <a:lnTo>
                    <a:pt x="6557886" y="1248918"/>
                  </a:lnTo>
                  <a:lnTo>
                    <a:pt x="6569596" y="1243088"/>
                  </a:lnTo>
                  <a:lnTo>
                    <a:pt x="6597663" y="1216977"/>
                  </a:lnTo>
                  <a:lnTo>
                    <a:pt x="6613715" y="1179322"/>
                  </a:lnTo>
                  <a:lnTo>
                    <a:pt x="6616801" y="1149223"/>
                  </a:lnTo>
                  <a:lnTo>
                    <a:pt x="6616027" y="1133678"/>
                  </a:lnTo>
                  <a:lnTo>
                    <a:pt x="6604457" y="1092911"/>
                  </a:lnTo>
                  <a:lnTo>
                    <a:pt x="6580302" y="1062672"/>
                  </a:lnTo>
                  <a:lnTo>
                    <a:pt x="6547294" y="1045959"/>
                  </a:lnTo>
                  <a:lnTo>
                    <a:pt x="6547294" y="1140841"/>
                  </a:lnTo>
                  <a:lnTo>
                    <a:pt x="6547294" y="1149223"/>
                  </a:lnTo>
                  <a:lnTo>
                    <a:pt x="6525273" y="1189621"/>
                  </a:lnTo>
                  <a:lnTo>
                    <a:pt x="6519202" y="1191361"/>
                  </a:lnTo>
                  <a:lnTo>
                    <a:pt x="6428283" y="1191361"/>
                  </a:lnTo>
                  <a:lnTo>
                    <a:pt x="6428283" y="1107071"/>
                  </a:lnTo>
                  <a:lnTo>
                    <a:pt x="6519380" y="1107071"/>
                  </a:lnTo>
                  <a:lnTo>
                    <a:pt x="6525527" y="1108811"/>
                  </a:lnTo>
                  <a:lnTo>
                    <a:pt x="6536055" y="1115695"/>
                  </a:lnTo>
                  <a:lnTo>
                    <a:pt x="6540119" y="1120609"/>
                  </a:lnTo>
                  <a:lnTo>
                    <a:pt x="6542964" y="1127023"/>
                  </a:lnTo>
                  <a:lnTo>
                    <a:pt x="6545885" y="1133449"/>
                  </a:lnTo>
                  <a:lnTo>
                    <a:pt x="6547294" y="1140841"/>
                  </a:lnTo>
                  <a:lnTo>
                    <a:pt x="6547294" y="1045959"/>
                  </a:lnTo>
                  <a:lnTo>
                    <a:pt x="6545529" y="1045362"/>
                  </a:lnTo>
                  <a:lnTo>
                    <a:pt x="6532080" y="1042873"/>
                  </a:lnTo>
                  <a:lnTo>
                    <a:pt x="6517754" y="1042047"/>
                  </a:lnTo>
                  <a:lnTo>
                    <a:pt x="6428283" y="1042047"/>
                  </a:lnTo>
                  <a:lnTo>
                    <a:pt x="6387630" y="1042047"/>
                  </a:lnTo>
                  <a:lnTo>
                    <a:pt x="6360769" y="1042047"/>
                  </a:lnTo>
                  <a:lnTo>
                    <a:pt x="6360769" y="1400556"/>
                  </a:lnTo>
                  <a:lnTo>
                    <a:pt x="6428283" y="1400556"/>
                  </a:lnTo>
                  <a:lnTo>
                    <a:pt x="6428283" y="1256385"/>
                  </a:lnTo>
                  <a:lnTo>
                    <a:pt x="6469240" y="1256385"/>
                  </a:lnTo>
                  <a:lnTo>
                    <a:pt x="6550012" y="1400530"/>
                  </a:lnTo>
                  <a:lnTo>
                    <a:pt x="6631813" y="1400530"/>
                  </a:lnTo>
                  <a:close/>
                </a:path>
                <a:path w="9768205" h="1404620">
                  <a:moveTo>
                    <a:pt x="6789077" y="1042276"/>
                  </a:moveTo>
                  <a:lnTo>
                    <a:pt x="6719113" y="1042276"/>
                  </a:lnTo>
                  <a:lnTo>
                    <a:pt x="6719113" y="1400530"/>
                  </a:lnTo>
                  <a:lnTo>
                    <a:pt x="6789077" y="1400530"/>
                  </a:lnTo>
                  <a:lnTo>
                    <a:pt x="6789077" y="1042276"/>
                  </a:lnTo>
                  <a:close/>
                </a:path>
                <a:path w="9768205" h="1404620">
                  <a:moveTo>
                    <a:pt x="7167588" y="1042276"/>
                  </a:moveTo>
                  <a:lnTo>
                    <a:pt x="7103046" y="1042276"/>
                  </a:lnTo>
                  <a:lnTo>
                    <a:pt x="7103046" y="1304582"/>
                  </a:lnTo>
                  <a:lnTo>
                    <a:pt x="7015150" y="1123581"/>
                  </a:lnTo>
                  <a:lnTo>
                    <a:pt x="6975665" y="1042276"/>
                  </a:lnTo>
                  <a:lnTo>
                    <a:pt x="6893115" y="1042276"/>
                  </a:lnTo>
                  <a:lnTo>
                    <a:pt x="6893115" y="1400289"/>
                  </a:lnTo>
                  <a:lnTo>
                    <a:pt x="6957669" y="1400289"/>
                  </a:lnTo>
                  <a:lnTo>
                    <a:pt x="6957669" y="1141958"/>
                  </a:lnTo>
                  <a:lnTo>
                    <a:pt x="7084593" y="1400289"/>
                  </a:lnTo>
                  <a:lnTo>
                    <a:pt x="7167588" y="1400289"/>
                  </a:lnTo>
                  <a:lnTo>
                    <a:pt x="7167588" y="1323174"/>
                  </a:lnTo>
                  <a:lnTo>
                    <a:pt x="7167588" y="1042276"/>
                  </a:lnTo>
                  <a:close/>
                </a:path>
                <a:path w="9768205" h="1404620">
                  <a:moveTo>
                    <a:pt x="7464984" y="12433"/>
                  </a:moveTo>
                  <a:lnTo>
                    <a:pt x="6941845" y="12433"/>
                  </a:lnTo>
                  <a:lnTo>
                    <a:pt x="6941845" y="166103"/>
                  </a:lnTo>
                  <a:lnTo>
                    <a:pt x="7118617" y="166103"/>
                  </a:lnTo>
                  <a:lnTo>
                    <a:pt x="7118617" y="854443"/>
                  </a:lnTo>
                  <a:lnTo>
                    <a:pt x="7289393" y="854443"/>
                  </a:lnTo>
                  <a:lnTo>
                    <a:pt x="7289393" y="166103"/>
                  </a:lnTo>
                  <a:lnTo>
                    <a:pt x="7464984" y="166103"/>
                  </a:lnTo>
                  <a:lnTo>
                    <a:pt x="7464984" y="12433"/>
                  </a:lnTo>
                  <a:close/>
                </a:path>
                <a:path w="9768205" h="1404620">
                  <a:moveTo>
                    <a:pt x="7532002" y="1200213"/>
                  </a:moveTo>
                  <a:lnTo>
                    <a:pt x="7407834" y="1200213"/>
                  </a:lnTo>
                  <a:lnTo>
                    <a:pt x="7407834" y="1265262"/>
                  </a:lnTo>
                  <a:lnTo>
                    <a:pt x="7462037" y="1265262"/>
                  </a:lnTo>
                  <a:lnTo>
                    <a:pt x="7462037" y="1271181"/>
                  </a:lnTo>
                  <a:lnTo>
                    <a:pt x="7450556" y="1311668"/>
                  </a:lnTo>
                  <a:lnTo>
                    <a:pt x="7410501" y="1333804"/>
                  </a:lnTo>
                  <a:lnTo>
                    <a:pt x="7401661" y="1334274"/>
                  </a:lnTo>
                  <a:lnTo>
                    <a:pt x="7392708" y="1333842"/>
                  </a:lnTo>
                  <a:lnTo>
                    <a:pt x="7356703" y="1318983"/>
                  </a:lnTo>
                  <a:lnTo>
                    <a:pt x="7339812" y="1278077"/>
                  </a:lnTo>
                  <a:lnTo>
                    <a:pt x="7339812" y="1172375"/>
                  </a:lnTo>
                  <a:lnTo>
                    <a:pt x="7351471" y="1132001"/>
                  </a:lnTo>
                  <a:lnTo>
                    <a:pt x="7383285" y="1110526"/>
                  </a:lnTo>
                  <a:lnTo>
                    <a:pt x="7400188" y="1108557"/>
                  </a:lnTo>
                  <a:lnTo>
                    <a:pt x="7408380" y="1108557"/>
                  </a:lnTo>
                  <a:lnTo>
                    <a:pt x="7449604" y="1130947"/>
                  </a:lnTo>
                  <a:lnTo>
                    <a:pt x="7456119" y="1145032"/>
                  </a:lnTo>
                  <a:lnTo>
                    <a:pt x="7529042" y="1145032"/>
                  </a:lnTo>
                  <a:lnTo>
                    <a:pt x="7512850" y="1101648"/>
                  </a:lnTo>
                  <a:lnTo>
                    <a:pt x="7484173" y="1067689"/>
                  </a:lnTo>
                  <a:lnTo>
                    <a:pt x="7445464" y="1046010"/>
                  </a:lnTo>
                  <a:lnTo>
                    <a:pt x="7400188" y="1038580"/>
                  </a:lnTo>
                  <a:lnTo>
                    <a:pt x="7381303" y="1039622"/>
                  </a:lnTo>
                  <a:lnTo>
                    <a:pt x="7331697" y="1055204"/>
                  </a:lnTo>
                  <a:lnTo>
                    <a:pt x="7294893" y="1087856"/>
                  </a:lnTo>
                  <a:lnTo>
                    <a:pt x="7273874" y="1134872"/>
                  </a:lnTo>
                  <a:lnTo>
                    <a:pt x="7269835" y="1172375"/>
                  </a:lnTo>
                  <a:lnTo>
                    <a:pt x="7269835" y="1278077"/>
                  </a:lnTo>
                  <a:lnTo>
                    <a:pt x="7279056" y="1329499"/>
                  </a:lnTo>
                  <a:lnTo>
                    <a:pt x="7306005" y="1369720"/>
                  </a:lnTo>
                  <a:lnTo>
                    <a:pt x="7348093" y="1395437"/>
                  </a:lnTo>
                  <a:lnTo>
                    <a:pt x="7401661" y="1404239"/>
                  </a:lnTo>
                  <a:lnTo>
                    <a:pt x="7420546" y="1403197"/>
                  </a:lnTo>
                  <a:lnTo>
                    <a:pt x="7470153" y="1387627"/>
                  </a:lnTo>
                  <a:lnTo>
                    <a:pt x="7506944" y="1354899"/>
                  </a:lnTo>
                  <a:lnTo>
                    <a:pt x="7527963" y="1307757"/>
                  </a:lnTo>
                  <a:lnTo>
                    <a:pt x="7532002" y="1270190"/>
                  </a:lnTo>
                  <a:lnTo>
                    <a:pt x="7532002" y="1200213"/>
                  </a:lnTo>
                  <a:close/>
                </a:path>
                <a:path w="9768205" h="1404620">
                  <a:moveTo>
                    <a:pt x="7975257" y="12052"/>
                  </a:moveTo>
                  <a:lnTo>
                    <a:pt x="7799679" y="12052"/>
                  </a:lnTo>
                  <a:lnTo>
                    <a:pt x="7799679" y="854417"/>
                  </a:lnTo>
                  <a:lnTo>
                    <a:pt x="7975257" y="854417"/>
                  </a:lnTo>
                  <a:lnTo>
                    <a:pt x="7975257" y="12052"/>
                  </a:lnTo>
                  <a:close/>
                </a:path>
                <a:path w="9768205" h="1404620">
                  <a:moveTo>
                    <a:pt x="8053705" y="1295552"/>
                  </a:moveTo>
                  <a:lnTo>
                    <a:pt x="8045120" y="1249045"/>
                  </a:lnTo>
                  <a:lnTo>
                    <a:pt x="8011274" y="1212456"/>
                  </a:lnTo>
                  <a:lnTo>
                    <a:pt x="7974762" y="1198219"/>
                  </a:lnTo>
                  <a:lnTo>
                    <a:pt x="7912938" y="1184325"/>
                  </a:lnTo>
                  <a:lnTo>
                    <a:pt x="7904429" y="1182141"/>
                  </a:lnTo>
                  <a:lnTo>
                    <a:pt x="7871422" y="1161923"/>
                  </a:lnTo>
                  <a:lnTo>
                    <a:pt x="7866456" y="1142314"/>
                  </a:lnTo>
                  <a:lnTo>
                    <a:pt x="7867510" y="1133348"/>
                  </a:lnTo>
                  <a:lnTo>
                    <a:pt x="7903946" y="1105700"/>
                  </a:lnTo>
                  <a:lnTo>
                    <a:pt x="7931480" y="1103134"/>
                  </a:lnTo>
                  <a:lnTo>
                    <a:pt x="7941945" y="1103630"/>
                  </a:lnTo>
                  <a:lnTo>
                    <a:pt x="7985887" y="1115377"/>
                  </a:lnTo>
                  <a:lnTo>
                    <a:pt x="8017980" y="1133221"/>
                  </a:lnTo>
                  <a:lnTo>
                    <a:pt x="8046555" y="1076032"/>
                  </a:lnTo>
                  <a:lnTo>
                    <a:pt x="8010080" y="1055827"/>
                  </a:lnTo>
                  <a:lnTo>
                    <a:pt x="7970799" y="1043012"/>
                  </a:lnTo>
                  <a:lnTo>
                    <a:pt x="7931480" y="1038580"/>
                  </a:lnTo>
                  <a:lnTo>
                    <a:pt x="7911312" y="1039380"/>
                  </a:lnTo>
                  <a:lnTo>
                    <a:pt x="7860043" y="1051521"/>
                  </a:lnTo>
                  <a:lnTo>
                    <a:pt x="7823581" y="1077493"/>
                  </a:lnTo>
                  <a:lnTo>
                    <a:pt x="7803299" y="1116253"/>
                  </a:lnTo>
                  <a:lnTo>
                    <a:pt x="7799425" y="1148486"/>
                  </a:lnTo>
                  <a:lnTo>
                    <a:pt x="7800454" y="1167206"/>
                  </a:lnTo>
                  <a:lnTo>
                    <a:pt x="7815923" y="1209217"/>
                  </a:lnTo>
                  <a:lnTo>
                    <a:pt x="7856106" y="1239024"/>
                  </a:lnTo>
                  <a:lnTo>
                    <a:pt x="7898498" y="1250175"/>
                  </a:lnTo>
                  <a:lnTo>
                    <a:pt x="7921130" y="1253921"/>
                  </a:lnTo>
                  <a:lnTo>
                    <a:pt x="7933626" y="1256068"/>
                  </a:lnTo>
                  <a:lnTo>
                    <a:pt x="7973123" y="1268310"/>
                  </a:lnTo>
                  <a:lnTo>
                    <a:pt x="7986662" y="1287043"/>
                  </a:lnTo>
                  <a:lnTo>
                    <a:pt x="7986662" y="1296568"/>
                  </a:lnTo>
                  <a:lnTo>
                    <a:pt x="7958404" y="1333373"/>
                  </a:lnTo>
                  <a:lnTo>
                    <a:pt x="7917193" y="1339684"/>
                  </a:lnTo>
                  <a:lnTo>
                    <a:pt x="7902981" y="1339113"/>
                  </a:lnTo>
                  <a:lnTo>
                    <a:pt x="7861490" y="1330452"/>
                  </a:lnTo>
                  <a:lnTo>
                    <a:pt x="7824457" y="1312214"/>
                  </a:lnTo>
                  <a:lnTo>
                    <a:pt x="7813713" y="1304201"/>
                  </a:lnTo>
                  <a:lnTo>
                    <a:pt x="7782420" y="1359890"/>
                  </a:lnTo>
                  <a:lnTo>
                    <a:pt x="7820990" y="1383931"/>
                  </a:lnTo>
                  <a:lnTo>
                    <a:pt x="7867066" y="1399070"/>
                  </a:lnTo>
                  <a:lnTo>
                    <a:pt x="7917193" y="1404239"/>
                  </a:lnTo>
                  <a:lnTo>
                    <a:pt x="7937970" y="1403438"/>
                  </a:lnTo>
                  <a:lnTo>
                    <a:pt x="7990980" y="1391412"/>
                  </a:lnTo>
                  <a:lnTo>
                    <a:pt x="8028775" y="1365694"/>
                  </a:lnTo>
                  <a:lnTo>
                    <a:pt x="8049704" y="1327353"/>
                  </a:lnTo>
                  <a:lnTo>
                    <a:pt x="8052702" y="1312075"/>
                  </a:lnTo>
                  <a:lnTo>
                    <a:pt x="8053705" y="1295552"/>
                  </a:lnTo>
                  <a:close/>
                </a:path>
                <a:path w="9768205" h="1404620">
                  <a:moveTo>
                    <a:pt x="8390382" y="1042289"/>
                  </a:moveTo>
                  <a:lnTo>
                    <a:pt x="8319668" y="1042289"/>
                  </a:lnTo>
                  <a:lnTo>
                    <a:pt x="8251164" y="1196517"/>
                  </a:lnTo>
                  <a:lnTo>
                    <a:pt x="8182673" y="1042289"/>
                  </a:lnTo>
                  <a:lnTo>
                    <a:pt x="8111972" y="1042289"/>
                  </a:lnTo>
                  <a:lnTo>
                    <a:pt x="8217408" y="1262316"/>
                  </a:lnTo>
                  <a:lnTo>
                    <a:pt x="8217408" y="1400543"/>
                  </a:lnTo>
                  <a:lnTo>
                    <a:pt x="8284921" y="1400543"/>
                  </a:lnTo>
                  <a:lnTo>
                    <a:pt x="8284921" y="1262316"/>
                  </a:lnTo>
                  <a:lnTo>
                    <a:pt x="8390382" y="1042289"/>
                  </a:lnTo>
                  <a:close/>
                </a:path>
                <a:path w="9768205" h="1404620">
                  <a:moveTo>
                    <a:pt x="8912682" y="12052"/>
                  </a:moveTo>
                  <a:lnTo>
                    <a:pt x="8757564" y="12052"/>
                  </a:lnTo>
                  <a:lnTo>
                    <a:pt x="8757564" y="528574"/>
                  </a:lnTo>
                  <a:lnTo>
                    <a:pt x="8513432" y="12052"/>
                  </a:lnTo>
                  <a:lnTo>
                    <a:pt x="8347481" y="12052"/>
                  </a:lnTo>
                  <a:lnTo>
                    <a:pt x="8347481" y="854417"/>
                  </a:lnTo>
                  <a:lnTo>
                    <a:pt x="8503806" y="854417"/>
                  </a:lnTo>
                  <a:lnTo>
                    <a:pt x="8503806" y="317576"/>
                  </a:lnTo>
                  <a:lnTo>
                    <a:pt x="8757564" y="854417"/>
                  </a:lnTo>
                  <a:lnTo>
                    <a:pt x="8912682" y="854417"/>
                  </a:lnTo>
                  <a:lnTo>
                    <a:pt x="8912682" y="12052"/>
                  </a:lnTo>
                  <a:close/>
                </a:path>
                <a:path w="9768205" h="1404620">
                  <a:moveTo>
                    <a:pt x="9767773" y="12433"/>
                  </a:moveTo>
                  <a:lnTo>
                    <a:pt x="9244647" y="12433"/>
                  </a:lnTo>
                  <a:lnTo>
                    <a:pt x="9244647" y="166103"/>
                  </a:lnTo>
                  <a:lnTo>
                    <a:pt x="9421419" y="166103"/>
                  </a:lnTo>
                  <a:lnTo>
                    <a:pt x="9421419" y="854443"/>
                  </a:lnTo>
                  <a:lnTo>
                    <a:pt x="9592196" y="854443"/>
                  </a:lnTo>
                  <a:lnTo>
                    <a:pt x="9592196" y="166103"/>
                  </a:lnTo>
                  <a:lnTo>
                    <a:pt x="9767773" y="166103"/>
                  </a:lnTo>
                  <a:lnTo>
                    <a:pt x="9767773" y="12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778418" y="10497673"/>
              <a:ext cx="1645920" cy="365760"/>
            </a:xfrm>
            <a:custGeom>
              <a:avLst/>
              <a:gdLst/>
              <a:ahLst/>
              <a:cxnLst/>
              <a:rect l="l" t="t" r="r" b="b"/>
              <a:pathLst>
                <a:path w="1645920" h="365759">
                  <a:moveTo>
                    <a:pt x="278409" y="3708"/>
                  </a:moveTo>
                  <a:lnTo>
                    <a:pt x="207695" y="3708"/>
                  </a:lnTo>
                  <a:lnTo>
                    <a:pt x="139192" y="157937"/>
                  </a:lnTo>
                  <a:lnTo>
                    <a:pt x="70700" y="3708"/>
                  </a:lnTo>
                  <a:lnTo>
                    <a:pt x="0" y="3708"/>
                  </a:lnTo>
                  <a:lnTo>
                    <a:pt x="105435" y="223735"/>
                  </a:lnTo>
                  <a:lnTo>
                    <a:pt x="105435" y="361962"/>
                  </a:lnTo>
                  <a:lnTo>
                    <a:pt x="172948" y="361962"/>
                  </a:lnTo>
                  <a:lnTo>
                    <a:pt x="172948" y="223735"/>
                  </a:lnTo>
                  <a:lnTo>
                    <a:pt x="278409" y="3708"/>
                  </a:lnTo>
                  <a:close/>
                </a:path>
                <a:path w="1645920" h="365759">
                  <a:moveTo>
                    <a:pt x="590702" y="256971"/>
                  </a:moveTo>
                  <a:lnTo>
                    <a:pt x="582117" y="210464"/>
                  </a:lnTo>
                  <a:lnTo>
                    <a:pt x="548284" y="173875"/>
                  </a:lnTo>
                  <a:lnTo>
                    <a:pt x="511759" y="159639"/>
                  </a:lnTo>
                  <a:lnTo>
                    <a:pt x="449935" y="145745"/>
                  </a:lnTo>
                  <a:lnTo>
                    <a:pt x="441426" y="143560"/>
                  </a:lnTo>
                  <a:lnTo>
                    <a:pt x="408419" y="123342"/>
                  </a:lnTo>
                  <a:lnTo>
                    <a:pt x="403453" y="103733"/>
                  </a:lnTo>
                  <a:lnTo>
                    <a:pt x="404520" y="94767"/>
                  </a:lnTo>
                  <a:lnTo>
                    <a:pt x="440944" y="67119"/>
                  </a:lnTo>
                  <a:lnTo>
                    <a:pt x="468477" y="64554"/>
                  </a:lnTo>
                  <a:lnTo>
                    <a:pt x="478942" y="65049"/>
                  </a:lnTo>
                  <a:lnTo>
                    <a:pt x="522897" y="76796"/>
                  </a:lnTo>
                  <a:lnTo>
                    <a:pt x="554977" y="94640"/>
                  </a:lnTo>
                  <a:lnTo>
                    <a:pt x="583552" y="37452"/>
                  </a:lnTo>
                  <a:lnTo>
                    <a:pt x="547077" y="17246"/>
                  </a:lnTo>
                  <a:lnTo>
                    <a:pt x="507796" y="4432"/>
                  </a:lnTo>
                  <a:lnTo>
                    <a:pt x="468477" y="0"/>
                  </a:lnTo>
                  <a:lnTo>
                    <a:pt x="448310" y="800"/>
                  </a:lnTo>
                  <a:lnTo>
                    <a:pt x="397040" y="12941"/>
                  </a:lnTo>
                  <a:lnTo>
                    <a:pt x="360578" y="38912"/>
                  </a:lnTo>
                  <a:lnTo>
                    <a:pt x="340296" y="77673"/>
                  </a:lnTo>
                  <a:lnTo>
                    <a:pt x="336423" y="109905"/>
                  </a:lnTo>
                  <a:lnTo>
                    <a:pt x="337451" y="128625"/>
                  </a:lnTo>
                  <a:lnTo>
                    <a:pt x="352920" y="170637"/>
                  </a:lnTo>
                  <a:lnTo>
                    <a:pt x="393103" y="200444"/>
                  </a:lnTo>
                  <a:lnTo>
                    <a:pt x="435495" y="211594"/>
                  </a:lnTo>
                  <a:lnTo>
                    <a:pt x="458127" y="215341"/>
                  </a:lnTo>
                  <a:lnTo>
                    <a:pt x="470623" y="217487"/>
                  </a:lnTo>
                  <a:lnTo>
                    <a:pt x="510120" y="229730"/>
                  </a:lnTo>
                  <a:lnTo>
                    <a:pt x="523671" y="248462"/>
                  </a:lnTo>
                  <a:lnTo>
                    <a:pt x="523671" y="257987"/>
                  </a:lnTo>
                  <a:lnTo>
                    <a:pt x="495414" y="294792"/>
                  </a:lnTo>
                  <a:lnTo>
                    <a:pt x="454190" y="301104"/>
                  </a:lnTo>
                  <a:lnTo>
                    <a:pt x="439991" y="300532"/>
                  </a:lnTo>
                  <a:lnTo>
                    <a:pt x="398500" y="291871"/>
                  </a:lnTo>
                  <a:lnTo>
                    <a:pt x="361454" y="273634"/>
                  </a:lnTo>
                  <a:lnTo>
                    <a:pt x="350710" y="265620"/>
                  </a:lnTo>
                  <a:lnTo>
                    <a:pt x="319417" y="321310"/>
                  </a:lnTo>
                  <a:lnTo>
                    <a:pt x="357987" y="345351"/>
                  </a:lnTo>
                  <a:lnTo>
                    <a:pt x="404063" y="360489"/>
                  </a:lnTo>
                  <a:lnTo>
                    <a:pt x="454190" y="365658"/>
                  </a:lnTo>
                  <a:lnTo>
                    <a:pt x="474980" y="364858"/>
                  </a:lnTo>
                  <a:lnTo>
                    <a:pt x="527977" y="352831"/>
                  </a:lnTo>
                  <a:lnTo>
                    <a:pt x="565772" y="327113"/>
                  </a:lnTo>
                  <a:lnTo>
                    <a:pt x="586701" y="288772"/>
                  </a:lnTo>
                  <a:lnTo>
                    <a:pt x="589699" y="273494"/>
                  </a:lnTo>
                  <a:lnTo>
                    <a:pt x="590702" y="256971"/>
                  </a:lnTo>
                  <a:close/>
                </a:path>
                <a:path w="1645920" h="365759">
                  <a:moveTo>
                    <a:pt x="919226" y="3162"/>
                  </a:moveTo>
                  <a:lnTo>
                    <a:pt x="656551" y="3162"/>
                  </a:lnTo>
                  <a:lnTo>
                    <a:pt x="656551" y="33642"/>
                  </a:lnTo>
                  <a:lnTo>
                    <a:pt x="656551" y="69202"/>
                  </a:lnTo>
                  <a:lnTo>
                    <a:pt x="754126" y="69202"/>
                  </a:lnTo>
                  <a:lnTo>
                    <a:pt x="754126" y="361950"/>
                  </a:lnTo>
                  <a:lnTo>
                    <a:pt x="821639" y="361950"/>
                  </a:lnTo>
                  <a:lnTo>
                    <a:pt x="821639" y="68745"/>
                  </a:lnTo>
                  <a:lnTo>
                    <a:pt x="919226" y="68745"/>
                  </a:lnTo>
                  <a:lnTo>
                    <a:pt x="919226" y="33642"/>
                  </a:lnTo>
                  <a:lnTo>
                    <a:pt x="919226" y="33020"/>
                  </a:lnTo>
                  <a:lnTo>
                    <a:pt x="919226" y="3162"/>
                  </a:lnTo>
                  <a:close/>
                </a:path>
                <a:path w="1645920" h="365759">
                  <a:moveTo>
                    <a:pt x="1237526" y="3695"/>
                  </a:moveTo>
                  <a:lnTo>
                    <a:pt x="1065034" y="3695"/>
                  </a:lnTo>
                  <a:lnTo>
                    <a:pt x="1021930" y="3695"/>
                  </a:lnTo>
                  <a:lnTo>
                    <a:pt x="1021930" y="3162"/>
                  </a:lnTo>
                  <a:lnTo>
                    <a:pt x="997521" y="3162"/>
                  </a:lnTo>
                  <a:lnTo>
                    <a:pt x="997521" y="69202"/>
                  </a:lnTo>
                  <a:lnTo>
                    <a:pt x="997521" y="151752"/>
                  </a:lnTo>
                  <a:lnTo>
                    <a:pt x="997521" y="216522"/>
                  </a:lnTo>
                  <a:lnTo>
                    <a:pt x="997521" y="296532"/>
                  </a:lnTo>
                  <a:lnTo>
                    <a:pt x="997521" y="362572"/>
                  </a:lnTo>
                  <a:lnTo>
                    <a:pt x="1021930" y="362572"/>
                  </a:lnTo>
                  <a:lnTo>
                    <a:pt x="1021930" y="361950"/>
                  </a:lnTo>
                  <a:lnTo>
                    <a:pt x="1065034" y="361950"/>
                  </a:lnTo>
                  <a:lnTo>
                    <a:pt x="1237526" y="361950"/>
                  </a:lnTo>
                  <a:lnTo>
                    <a:pt x="1237526" y="296900"/>
                  </a:lnTo>
                  <a:lnTo>
                    <a:pt x="1065034" y="296900"/>
                  </a:lnTo>
                  <a:lnTo>
                    <a:pt x="1021930" y="296900"/>
                  </a:lnTo>
                  <a:lnTo>
                    <a:pt x="1021930" y="296532"/>
                  </a:lnTo>
                  <a:lnTo>
                    <a:pt x="1065034" y="296532"/>
                  </a:lnTo>
                  <a:lnTo>
                    <a:pt x="1065034" y="216598"/>
                  </a:lnTo>
                  <a:lnTo>
                    <a:pt x="1210424" y="216598"/>
                  </a:lnTo>
                  <a:lnTo>
                    <a:pt x="1210424" y="151549"/>
                  </a:lnTo>
                  <a:lnTo>
                    <a:pt x="1065034" y="151549"/>
                  </a:lnTo>
                  <a:lnTo>
                    <a:pt x="1065034" y="69202"/>
                  </a:lnTo>
                  <a:lnTo>
                    <a:pt x="1021930" y="69202"/>
                  </a:lnTo>
                  <a:lnTo>
                    <a:pt x="1021930" y="68745"/>
                  </a:lnTo>
                  <a:lnTo>
                    <a:pt x="1065034" y="68745"/>
                  </a:lnTo>
                  <a:lnTo>
                    <a:pt x="1237526" y="68745"/>
                  </a:lnTo>
                  <a:lnTo>
                    <a:pt x="1237526" y="3695"/>
                  </a:lnTo>
                  <a:close/>
                </a:path>
                <a:path w="1645920" h="365759">
                  <a:moveTo>
                    <a:pt x="1645881" y="3695"/>
                  </a:moveTo>
                  <a:lnTo>
                    <a:pt x="1556931" y="3695"/>
                  </a:lnTo>
                  <a:lnTo>
                    <a:pt x="1488668" y="245160"/>
                  </a:lnTo>
                  <a:lnTo>
                    <a:pt x="1443062" y="83769"/>
                  </a:lnTo>
                  <a:lnTo>
                    <a:pt x="1420431" y="3695"/>
                  </a:lnTo>
                  <a:lnTo>
                    <a:pt x="1331468" y="3695"/>
                  </a:lnTo>
                  <a:lnTo>
                    <a:pt x="1331468" y="361950"/>
                  </a:lnTo>
                  <a:lnTo>
                    <a:pt x="1392809" y="361950"/>
                  </a:lnTo>
                  <a:lnTo>
                    <a:pt x="1392809" y="112293"/>
                  </a:lnTo>
                  <a:lnTo>
                    <a:pt x="1458861" y="322046"/>
                  </a:lnTo>
                  <a:lnTo>
                    <a:pt x="1518462" y="322046"/>
                  </a:lnTo>
                  <a:lnTo>
                    <a:pt x="1542135" y="245160"/>
                  </a:lnTo>
                  <a:lnTo>
                    <a:pt x="1584540" y="107416"/>
                  </a:lnTo>
                  <a:lnTo>
                    <a:pt x="1584540" y="361950"/>
                  </a:lnTo>
                  <a:lnTo>
                    <a:pt x="1645881" y="361950"/>
                  </a:lnTo>
                  <a:lnTo>
                    <a:pt x="1645881" y="83769"/>
                  </a:lnTo>
                  <a:lnTo>
                    <a:pt x="1645881" y="3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03562" y="10844490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99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892599" y="464065"/>
                  </a:lnTo>
                  <a:lnTo>
                    <a:pt x="1892599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33610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52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52" y="464065"/>
                  </a:lnTo>
                  <a:lnTo>
                    <a:pt x="1769952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63683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39" y="464065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93730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52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52" y="464065"/>
                  </a:lnTo>
                  <a:lnTo>
                    <a:pt x="1769952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30" y="10844490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87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892587" y="464065"/>
                  </a:lnTo>
                  <a:lnTo>
                    <a:pt x="1892587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69956"/>
              <a:ext cx="15528925" cy="1397000"/>
            </a:xfrm>
            <a:custGeom>
              <a:avLst/>
              <a:gdLst/>
              <a:ahLst/>
              <a:cxnLst/>
              <a:rect l="l" t="t" r="r" b="b"/>
              <a:pathLst>
                <a:path w="15528925" h="1397000">
                  <a:moveTo>
                    <a:pt x="16344" y="1329804"/>
                  </a:moveTo>
                  <a:lnTo>
                    <a:pt x="6451" y="1327886"/>
                  </a:lnTo>
                  <a:lnTo>
                    <a:pt x="0" y="1327645"/>
                  </a:lnTo>
                  <a:lnTo>
                    <a:pt x="0" y="1330972"/>
                  </a:lnTo>
                  <a:lnTo>
                    <a:pt x="6807" y="1330680"/>
                  </a:lnTo>
                  <a:lnTo>
                    <a:pt x="16344" y="1329804"/>
                  </a:lnTo>
                  <a:close/>
                </a:path>
                <a:path w="15528925" h="1397000">
                  <a:moveTo>
                    <a:pt x="62509" y="711987"/>
                  </a:moveTo>
                  <a:lnTo>
                    <a:pt x="53644" y="707656"/>
                  </a:lnTo>
                  <a:lnTo>
                    <a:pt x="41935" y="704913"/>
                  </a:lnTo>
                  <a:lnTo>
                    <a:pt x="29895" y="704862"/>
                  </a:lnTo>
                  <a:lnTo>
                    <a:pt x="20015" y="708596"/>
                  </a:lnTo>
                  <a:lnTo>
                    <a:pt x="26149" y="712787"/>
                  </a:lnTo>
                  <a:lnTo>
                    <a:pt x="37642" y="712978"/>
                  </a:lnTo>
                  <a:lnTo>
                    <a:pt x="50939" y="711822"/>
                  </a:lnTo>
                  <a:lnTo>
                    <a:pt x="62509" y="711987"/>
                  </a:lnTo>
                  <a:close/>
                </a:path>
                <a:path w="15528925" h="1397000">
                  <a:moveTo>
                    <a:pt x="1788121" y="1381074"/>
                  </a:moveTo>
                  <a:lnTo>
                    <a:pt x="1778177" y="1378978"/>
                  </a:lnTo>
                  <a:lnTo>
                    <a:pt x="1768462" y="1378648"/>
                  </a:lnTo>
                  <a:lnTo>
                    <a:pt x="1758721" y="1378178"/>
                  </a:lnTo>
                  <a:lnTo>
                    <a:pt x="1748751" y="1375664"/>
                  </a:lnTo>
                  <a:lnTo>
                    <a:pt x="1743976" y="1379245"/>
                  </a:lnTo>
                  <a:lnTo>
                    <a:pt x="1738782" y="1381061"/>
                  </a:lnTo>
                  <a:lnTo>
                    <a:pt x="1735988" y="1382839"/>
                  </a:lnTo>
                  <a:lnTo>
                    <a:pt x="1738376" y="1386319"/>
                  </a:lnTo>
                  <a:lnTo>
                    <a:pt x="1750504" y="1382509"/>
                  </a:lnTo>
                  <a:lnTo>
                    <a:pt x="1763039" y="1381963"/>
                  </a:lnTo>
                  <a:lnTo>
                    <a:pt x="1775675" y="1382293"/>
                  </a:lnTo>
                  <a:lnTo>
                    <a:pt x="1788121" y="1381074"/>
                  </a:lnTo>
                  <a:close/>
                </a:path>
                <a:path w="15528925" h="1397000">
                  <a:moveTo>
                    <a:pt x="1885861" y="1390116"/>
                  </a:moveTo>
                  <a:lnTo>
                    <a:pt x="1874812" y="1388071"/>
                  </a:lnTo>
                  <a:lnTo>
                    <a:pt x="1861680" y="1389900"/>
                  </a:lnTo>
                  <a:lnTo>
                    <a:pt x="1851164" y="1393482"/>
                  </a:lnTo>
                  <a:lnTo>
                    <a:pt x="1847926" y="1396695"/>
                  </a:lnTo>
                  <a:lnTo>
                    <a:pt x="1857578" y="1396695"/>
                  </a:lnTo>
                  <a:lnTo>
                    <a:pt x="1867065" y="1395056"/>
                  </a:lnTo>
                  <a:lnTo>
                    <a:pt x="1885861" y="1390116"/>
                  </a:lnTo>
                  <a:close/>
                </a:path>
                <a:path w="15528925" h="1397000">
                  <a:moveTo>
                    <a:pt x="14393647" y="62979"/>
                  </a:moveTo>
                  <a:lnTo>
                    <a:pt x="14369872" y="64071"/>
                  </a:lnTo>
                  <a:lnTo>
                    <a:pt x="14343901" y="66903"/>
                  </a:lnTo>
                  <a:lnTo>
                    <a:pt x="14319326" y="67627"/>
                  </a:lnTo>
                  <a:lnTo>
                    <a:pt x="14299743" y="62382"/>
                  </a:lnTo>
                  <a:lnTo>
                    <a:pt x="14292339" y="63398"/>
                  </a:lnTo>
                  <a:lnTo>
                    <a:pt x="14290967" y="66332"/>
                  </a:lnTo>
                  <a:lnTo>
                    <a:pt x="14291666" y="69926"/>
                  </a:lnTo>
                  <a:lnTo>
                    <a:pt x="14290485" y="72923"/>
                  </a:lnTo>
                  <a:lnTo>
                    <a:pt x="14306131" y="69532"/>
                  </a:lnTo>
                  <a:lnTo>
                    <a:pt x="14310779" y="72491"/>
                  </a:lnTo>
                  <a:lnTo>
                    <a:pt x="14315808" y="77343"/>
                  </a:lnTo>
                  <a:lnTo>
                    <a:pt x="14332560" y="79578"/>
                  </a:lnTo>
                  <a:lnTo>
                    <a:pt x="14329156" y="72758"/>
                  </a:lnTo>
                  <a:lnTo>
                    <a:pt x="14350759" y="70065"/>
                  </a:lnTo>
                  <a:lnTo>
                    <a:pt x="14378521" y="67995"/>
                  </a:lnTo>
                  <a:lnTo>
                    <a:pt x="14393647" y="62979"/>
                  </a:lnTo>
                  <a:close/>
                </a:path>
                <a:path w="15528925" h="1397000">
                  <a:moveTo>
                    <a:pt x="14506740" y="0"/>
                  </a:moveTo>
                  <a:lnTo>
                    <a:pt x="14495590" y="1485"/>
                  </a:lnTo>
                  <a:lnTo>
                    <a:pt x="14482344" y="2324"/>
                  </a:lnTo>
                  <a:lnTo>
                    <a:pt x="14471891" y="4064"/>
                  </a:lnTo>
                  <a:lnTo>
                    <a:pt x="14469110" y="8255"/>
                  </a:lnTo>
                  <a:lnTo>
                    <a:pt x="14480159" y="6705"/>
                  </a:lnTo>
                  <a:lnTo>
                    <a:pt x="14494828" y="6324"/>
                  </a:lnTo>
                  <a:lnTo>
                    <a:pt x="14506042" y="4838"/>
                  </a:lnTo>
                  <a:lnTo>
                    <a:pt x="14506740" y="0"/>
                  </a:lnTo>
                  <a:close/>
                </a:path>
                <a:path w="15528925" h="1397000">
                  <a:moveTo>
                    <a:pt x="14740700" y="101346"/>
                  </a:moveTo>
                  <a:lnTo>
                    <a:pt x="14738020" y="98247"/>
                  </a:lnTo>
                  <a:lnTo>
                    <a:pt x="14734223" y="101511"/>
                  </a:lnTo>
                  <a:lnTo>
                    <a:pt x="14726196" y="101244"/>
                  </a:lnTo>
                  <a:lnTo>
                    <a:pt x="14716862" y="99809"/>
                  </a:lnTo>
                  <a:lnTo>
                    <a:pt x="14713623" y="96647"/>
                  </a:lnTo>
                  <a:lnTo>
                    <a:pt x="14713407" y="92671"/>
                  </a:lnTo>
                  <a:lnTo>
                    <a:pt x="14695196" y="95351"/>
                  </a:lnTo>
                  <a:lnTo>
                    <a:pt x="14680591" y="96634"/>
                  </a:lnTo>
                  <a:lnTo>
                    <a:pt x="14669262" y="98513"/>
                  </a:lnTo>
                  <a:lnTo>
                    <a:pt x="14660817" y="102971"/>
                  </a:lnTo>
                  <a:lnTo>
                    <a:pt x="14680464" y="103314"/>
                  </a:lnTo>
                  <a:lnTo>
                    <a:pt x="14683943" y="105473"/>
                  </a:lnTo>
                  <a:lnTo>
                    <a:pt x="14684693" y="107492"/>
                  </a:lnTo>
                  <a:lnTo>
                    <a:pt x="14696123" y="107416"/>
                  </a:lnTo>
                  <a:lnTo>
                    <a:pt x="14691487" y="112572"/>
                  </a:lnTo>
                  <a:lnTo>
                    <a:pt x="14690903" y="116662"/>
                  </a:lnTo>
                  <a:lnTo>
                    <a:pt x="14686788" y="119811"/>
                  </a:lnTo>
                  <a:lnTo>
                    <a:pt x="14671561" y="122135"/>
                  </a:lnTo>
                  <a:lnTo>
                    <a:pt x="14672564" y="123418"/>
                  </a:lnTo>
                  <a:lnTo>
                    <a:pt x="14711109" y="119367"/>
                  </a:lnTo>
                  <a:lnTo>
                    <a:pt x="14730260" y="118275"/>
                  </a:lnTo>
                  <a:lnTo>
                    <a:pt x="14714284" y="114388"/>
                  </a:lnTo>
                  <a:lnTo>
                    <a:pt x="14712201" y="109067"/>
                  </a:lnTo>
                  <a:lnTo>
                    <a:pt x="14721751" y="104114"/>
                  </a:lnTo>
                  <a:lnTo>
                    <a:pt x="14740700" y="101346"/>
                  </a:lnTo>
                  <a:close/>
                </a:path>
                <a:path w="15528925" h="1397000">
                  <a:moveTo>
                    <a:pt x="14813737" y="1064056"/>
                  </a:moveTo>
                  <a:lnTo>
                    <a:pt x="14800580" y="1064971"/>
                  </a:lnTo>
                  <a:lnTo>
                    <a:pt x="14787017" y="1065771"/>
                  </a:lnTo>
                  <a:lnTo>
                    <a:pt x="14772107" y="1066152"/>
                  </a:lnTo>
                  <a:lnTo>
                    <a:pt x="14754898" y="1065784"/>
                  </a:lnTo>
                  <a:lnTo>
                    <a:pt x="14764944" y="1069530"/>
                  </a:lnTo>
                  <a:lnTo>
                    <a:pt x="14784947" y="1070178"/>
                  </a:lnTo>
                  <a:lnTo>
                    <a:pt x="14804632" y="1068197"/>
                  </a:lnTo>
                  <a:lnTo>
                    <a:pt x="14813737" y="1064056"/>
                  </a:lnTo>
                  <a:close/>
                </a:path>
                <a:path w="15528925" h="1397000">
                  <a:moveTo>
                    <a:pt x="14974405" y="909967"/>
                  </a:moveTo>
                  <a:lnTo>
                    <a:pt x="14956358" y="906741"/>
                  </a:lnTo>
                  <a:lnTo>
                    <a:pt x="14940890" y="904951"/>
                  </a:lnTo>
                  <a:lnTo>
                    <a:pt x="14924240" y="903960"/>
                  </a:lnTo>
                  <a:lnTo>
                    <a:pt x="14902637" y="903160"/>
                  </a:lnTo>
                  <a:lnTo>
                    <a:pt x="14911172" y="905891"/>
                  </a:lnTo>
                  <a:lnTo>
                    <a:pt x="14924126" y="907427"/>
                  </a:lnTo>
                  <a:lnTo>
                    <a:pt x="14934959" y="909535"/>
                  </a:lnTo>
                  <a:lnTo>
                    <a:pt x="14937156" y="913968"/>
                  </a:lnTo>
                  <a:lnTo>
                    <a:pt x="14945805" y="912761"/>
                  </a:lnTo>
                  <a:lnTo>
                    <a:pt x="14965782" y="911199"/>
                  </a:lnTo>
                  <a:lnTo>
                    <a:pt x="14974405" y="909967"/>
                  </a:lnTo>
                  <a:close/>
                </a:path>
                <a:path w="15528925" h="1397000">
                  <a:moveTo>
                    <a:pt x="15073757" y="846874"/>
                  </a:moveTo>
                  <a:lnTo>
                    <a:pt x="15066036" y="843419"/>
                  </a:lnTo>
                  <a:lnTo>
                    <a:pt x="15050377" y="842797"/>
                  </a:lnTo>
                  <a:lnTo>
                    <a:pt x="15033562" y="844664"/>
                  </a:lnTo>
                  <a:lnTo>
                    <a:pt x="15022411" y="848702"/>
                  </a:lnTo>
                  <a:lnTo>
                    <a:pt x="15037600" y="847229"/>
                  </a:lnTo>
                  <a:lnTo>
                    <a:pt x="15046592" y="846086"/>
                  </a:lnTo>
                  <a:lnTo>
                    <a:pt x="15056320" y="845794"/>
                  </a:lnTo>
                  <a:lnTo>
                    <a:pt x="15073757" y="846874"/>
                  </a:lnTo>
                  <a:close/>
                </a:path>
                <a:path w="15528925" h="1397000">
                  <a:moveTo>
                    <a:pt x="15077275" y="906411"/>
                  </a:moveTo>
                  <a:lnTo>
                    <a:pt x="15073859" y="904303"/>
                  </a:lnTo>
                  <a:lnTo>
                    <a:pt x="15063572" y="904036"/>
                  </a:lnTo>
                  <a:lnTo>
                    <a:pt x="15054961" y="903338"/>
                  </a:lnTo>
                  <a:lnTo>
                    <a:pt x="15056587" y="899883"/>
                  </a:lnTo>
                  <a:lnTo>
                    <a:pt x="15049373" y="900976"/>
                  </a:lnTo>
                  <a:lnTo>
                    <a:pt x="15040852" y="901674"/>
                  </a:lnTo>
                  <a:lnTo>
                    <a:pt x="15034425" y="903033"/>
                  </a:lnTo>
                  <a:lnTo>
                    <a:pt x="15033536" y="906106"/>
                  </a:lnTo>
                  <a:lnTo>
                    <a:pt x="15055304" y="906856"/>
                  </a:lnTo>
                  <a:lnTo>
                    <a:pt x="15063521" y="909815"/>
                  </a:lnTo>
                  <a:lnTo>
                    <a:pt x="15067674" y="911009"/>
                  </a:lnTo>
                  <a:lnTo>
                    <a:pt x="15077275" y="906411"/>
                  </a:lnTo>
                  <a:close/>
                </a:path>
                <a:path w="15528925" h="1397000">
                  <a:moveTo>
                    <a:pt x="15078253" y="826541"/>
                  </a:moveTo>
                  <a:lnTo>
                    <a:pt x="15075688" y="823709"/>
                  </a:lnTo>
                  <a:lnTo>
                    <a:pt x="15063572" y="823442"/>
                  </a:lnTo>
                  <a:lnTo>
                    <a:pt x="15064385" y="826630"/>
                  </a:lnTo>
                  <a:lnTo>
                    <a:pt x="15066937" y="828319"/>
                  </a:lnTo>
                  <a:lnTo>
                    <a:pt x="15067395" y="829691"/>
                  </a:lnTo>
                  <a:lnTo>
                    <a:pt x="15061984" y="831964"/>
                  </a:lnTo>
                  <a:lnTo>
                    <a:pt x="15053513" y="830211"/>
                  </a:lnTo>
                  <a:lnTo>
                    <a:pt x="15045322" y="828395"/>
                  </a:lnTo>
                  <a:lnTo>
                    <a:pt x="15034705" y="827227"/>
                  </a:lnTo>
                  <a:lnTo>
                    <a:pt x="15018982" y="827430"/>
                  </a:lnTo>
                  <a:lnTo>
                    <a:pt x="15028317" y="831621"/>
                  </a:lnTo>
                  <a:lnTo>
                    <a:pt x="15042896" y="834110"/>
                  </a:lnTo>
                  <a:lnTo>
                    <a:pt x="15059813" y="834936"/>
                  </a:lnTo>
                  <a:lnTo>
                    <a:pt x="15076145" y="834161"/>
                  </a:lnTo>
                  <a:lnTo>
                    <a:pt x="15076627" y="830503"/>
                  </a:lnTo>
                  <a:lnTo>
                    <a:pt x="15078253" y="826541"/>
                  </a:lnTo>
                  <a:close/>
                </a:path>
                <a:path w="15528925" h="1397000">
                  <a:moveTo>
                    <a:pt x="15096414" y="1005192"/>
                  </a:moveTo>
                  <a:lnTo>
                    <a:pt x="15096401" y="999947"/>
                  </a:lnTo>
                  <a:lnTo>
                    <a:pt x="15065883" y="1000036"/>
                  </a:lnTo>
                  <a:lnTo>
                    <a:pt x="15034235" y="1001318"/>
                  </a:lnTo>
                  <a:lnTo>
                    <a:pt x="15002536" y="1002258"/>
                  </a:lnTo>
                  <a:lnTo>
                    <a:pt x="14971891" y="1001293"/>
                  </a:lnTo>
                  <a:lnTo>
                    <a:pt x="14992401" y="1007884"/>
                  </a:lnTo>
                  <a:lnTo>
                    <a:pt x="15025485" y="1009269"/>
                  </a:lnTo>
                  <a:lnTo>
                    <a:pt x="15060486" y="1009510"/>
                  </a:lnTo>
                  <a:lnTo>
                    <a:pt x="15086724" y="1012659"/>
                  </a:lnTo>
                  <a:lnTo>
                    <a:pt x="15095576" y="1010183"/>
                  </a:lnTo>
                  <a:lnTo>
                    <a:pt x="15096414" y="1005192"/>
                  </a:lnTo>
                  <a:close/>
                </a:path>
                <a:path w="15528925" h="1397000">
                  <a:moveTo>
                    <a:pt x="15172182" y="906780"/>
                  </a:moveTo>
                  <a:lnTo>
                    <a:pt x="15154364" y="902538"/>
                  </a:lnTo>
                  <a:lnTo>
                    <a:pt x="15130107" y="900176"/>
                  </a:lnTo>
                  <a:lnTo>
                    <a:pt x="15106803" y="901039"/>
                  </a:lnTo>
                  <a:lnTo>
                    <a:pt x="15091893" y="906487"/>
                  </a:lnTo>
                  <a:lnTo>
                    <a:pt x="15105075" y="904595"/>
                  </a:lnTo>
                  <a:lnTo>
                    <a:pt x="15115185" y="906018"/>
                  </a:lnTo>
                  <a:lnTo>
                    <a:pt x="15124379" y="908786"/>
                  </a:lnTo>
                  <a:lnTo>
                    <a:pt x="15134819" y="910920"/>
                  </a:lnTo>
                  <a:lnTo>
                    <a:pt x="15146236" y="910526"/>
                  </a:lnTo>
                  <a:lnTo>
                    <a:pt x="15151697" y="908291"/>
                  </a:lnTo>
                  <a:lnTo>
                    <a:pt x="15158060" y="906335"/>
                  </a:lnTo>
                  <a:lnTo>
                    <a:pt x="15172182" y="906780"/>
                  </a:lnTo>
                  <a:close/>
                </a:path>
                <a:path w="15528925" h="1397000">
                  <a:moveTo>
                    <a:pt x="15179066" y="836980"/>
                  </a:moveTo>
                  <a:lnTo>
                    <a:pt x="15170544" y="836663"/>
                  </a:lnTo>
                  <a:lnTo>
                    <a:pt x="15164207" y="837018"/>
                  </a:lnTo>
                  <a:lnTo>
                    <a:pt x="15163635" y="834504"/>
                  </a:lnTo>
                  <a:lnTo>
                    <a:pt x="15150326" y="839609"/>
                  </a:lnTo>
                  <a:lnTo>
                    <a:pt x="15127593" y="839901"/>
                  </a:lnTo>
                  <a:lnTo>
                    <a:pt x="15075662" y="836269"/>
                  </a:lnTo>
                  <a:lnTo>
                    <a:pt x="15081123" y="838352"/>
                  </a:lnTo>
                  <a:lnTo>
                    <a:pt x="15088896" y="839787"/>
                  </a:lnTo>
                  <a:lnTo>
                    <a:pt x="15098979" y="840587"/>
                  </a:lnTo>
                  <a:lnTo>
                    <a:pt x="15111413" y="840740"/>
                  </a:lnTo>
                  <a:lnTo>
                    <a:pt x="15108377" y="843165"/>
                  </a:lnTo>
                  <a:lnTo>
                    <a:pt x="15097544" y="846035"/>
                  </a:lnTo>
                  <a:lnTo>
                    <a:pt x="15096376" y="842772"/>
                  </a:lnTo>
                  <a:lnTo>
                    <a:pt x="15089188" y="844448"/>
                  </a:lnTo>
                  <a:lnTo>
                    <a:pt x="15087219" y="847763"/>
                  </a:lnTo>
                  <a:lnTo>
                    <a:pt x="15085695" y="851217"/>
                  </a:lnTo>
                  <a:lnTo>
                    <a:pt x="15079841" y="853300"/>
                  </a:lnTo>
                  <a:lnTo>
                    <a:pt x="15062416" y="853478"/>
                  </a:lnTo>
                  <a:lnTo>
                    <a:pt x="15049348" y="852487"/>
                  </a:lnTo>
                  <a:lnTo>
                    <a:pt x="15037067" y="851268"/>
                  </a:lnTo>
                  <a:lnTo>
                    <a:pt x="15021979" y="850823"/>
                  </a:lnTo>
                  <a:lnTo>
                    <a:pt x="15020379" y="859294"/>
                  </a:lnTo>
                  <a:lnTo>
                    <a:pt x="15028418" y="858456"/>
                  </a:lnTo>
                  <a:lnTo>
                    <a:pt x="15033447" y="856665"/>
                  </a:lnTo>
                  <a:lnTo>
                    <a:pt x="15039467" y="855179"/>
                  </a:lnTo>
                  <a:lnTo>
                    <a:pt x="15050415" y="855218"/>
                  </a:lnTo>
                  <a:lnTo>
                    <a:pt x="15046871" y="859751"/>
                  </a:lnTo>
                  <a:lnTo>
                    <a:pt x="15035810" y="861898"/>
                  </a:lnTo>
                  <a:lnTo>
                    <a:pt x="15024151" y="863854"/>
                  </a:lnTo>
                  <a:lnTo>
                    <a:pt x="15018804" y="867778"/>
                  </a:lnTo>
                  <a:lnTo>
                    <a:pt x="15053386" y="864793"/>
                  </a:lnTo>
                  <a:lnTo>
                    <a:pt x="15085771" y="863092"/>
                  </a:lnTo>
                  <a:lnTo>
                    <a:pt x="15116036" y="861758"/>
                  </a:lnTo>
                  <a:lnTo>
                    <a:pt x="15144293" y="859955"/>
                  </a:lnTo>
                  <a:lnTo>
                    <a:pt x="15144217" y="854684"/>
                  </a:lnTo>
                  <a:lnTo>
                    <a:pt x="15144852" y="849655"/>
                  </a:lnTo>
                  <a:lnTo>
                    <a:pt x="15160854" y="849363"/>
                  </a:lnTo>
                  <a:lnTo>
                    <a:pt x="15159584" y="847064"/>
                  </a:lnTo>
                  <a:lnTo>
                    <a:pt x="15146655" y="847890"/>
                  </a:lnTo>
                  <a:lnTo>
                    <a:pt x="15147087" y="845083"/>
                  </a:lnTo>
                  <a:lnTo>
                    <a:pt x="15161400" y="843407"/>
                  </a:lnTo>
                  <a:lnTo>
                    <a:pt x="15169261" y="841794"/>
                  </a:lnTo>
                  <a:lnTo>
                    <a:pt x="15177440" y="838758"/>
                  </a:lnTo>
                  <a:lnTo>
                    <a:pt x="15179066" y="836980"/>
                  </a:lnTo>
                  <a:close/>
                </a:path>
                <a:path w="15528925" h="1397000">
                  <a:moveTo>
                    <a:pt x="15181847" y="101638"/>
                  </a:moveTo>
                  <a:lnTo>
                    <a:pt x="15173490" y="100088"/>
                  </a:lnTo>
                  <a:lnTo>
                    <a:pt x="15164892" y="100088"/>
                  </a:lnTo>
                  <a:lnTo>
                    <a:pt x="15154034" y="100291"/>
                  </a:lnTo>
                  <a:lnTo>
                    <a:pt x="15138883" y="99415"/>
                  </a:lnTo>
                  <a:lnTo>
                    <a:pt x="15145373" y="103593"/>
                  </a:lnTo>
                  <a:lnTo>
                    <a:pt x="15157438" y="104914"/>
                  </a:lnTo>
                  <a:lnTo>
                    <a:pt x="15170950" y="104038"/>
                  </a:lnTo>
                  <a:lnTo>
                    <a:pt x="15181847" y="101638"/>
                  </a:lnTo>
                  <a:close/>
                </a:path>
                <a:path w="15528925" h="1397000">
                  <a:moveTo>
                    <a:pt x="15187460" y="1010259"/>
                  </a:moveTo>
                  <a:lnTo>
                    <a:pt x="15184209" y="1009916"/>
                  </a:lnTo>
                  <a:lnTo>
                    <a:pt x="15163775" y="1008430"/>
                  </a:lnTo>
                  <a:lnTo>
                    <a:pt x="15146782" y="1004430"/>
                  </a:lnTo>
                  <a:lnTo>
                    <a:pt x="15141055" y="1005459"/>
                  </a:lnTo>
                  <a:lnTo>
                    <a:pt x="15134158" y="1006144"/>
                  </a:lnTo>
                  <a:lnTo>
                    <a:pt x="15126170" y="1006475"/>
                  </a:lnTo>
                  <a:lnTo>
                    <a:pt x="15117140" y="1006449"/>
                  </a:lnTo>
                  <a:lnTo>
                    <a:pt x="15111591" y="1005865"/>
                  </a:lnTo>
                  <a:lnTo>
                    <a:pt x="15122043" y="1007414"/>
                  </a:lnTo>
                  <a:lnTo>
                    <a:pt x="15138984" y="1009586"/>
                  </a:lnTo>
                  <a:lnTo>
                    <a:pt x="15152904" y="1010831"/>
                  </a:lnTo>
                  <a:lnTo>
                    <a:pt x="15187460" y="1010259"/>
                  </a:lnTo>
                  <a:close/>
                </a:path>
                <a:path w="15528925" h="1397000">
                  <a:moveTo>
                    <a:pt x="15229612" y="832535"/>
                  </a:moveTo>
                  <a:lnTo>
                    <a:pt x="15178596" y="832434"/>
                  </a:lnTo>
                  <a:lnTo>
                    <a:pt x="15187257" y="835253"/>
                  </a:lnTo>
                  <a:lnTo>
                    <a:pt x="15199386" y="835850"/>
                  </a:lnTo>
                  <a:lnTo>
                    <a:pt x="15207793" y="837946"/>
                  </a:lnTo>
                  <a:lnTo>
                    <a:pt x="15205355" y="845235"/>
                  </a:lnTo>
                  <a:lnTo>
                    <a:pt x="15221763" y="840206"/>
                  </a:lnTo>
                  <a:lnTo>
                    <a:pt x="15227834" y="837031"/>
                  </a:lnTo>
                  <a:lnTo>
                    <a:pt x="15229612" y="832535"/>
                  </a:lnTo>
                  <a:close/>
                </a:path>
                <a:path w="15528925" h="1397000">
                  <a:moveTo>
                    <a:pt x="15240788" y="95402"/>
                  </a:moveTo>
                  <a:lnTo>
                    <a:pt x="15236470" y="93560"/>
                  </a:lnTo>
                  <a:lnTo>
                    <a:pt x="15230132" y="92290"/>
                  </a:lnTo>
                  <a:lnTo>
                    <a:pt x="15222081" y="91490"/>
                  </a:lnTo>
                  <a:lnTo>
                    <a:pt x="15212657" y="91097"/>
                  </a:lnTo>
                  <a:lnTo>
                    <a:pt x="15212975" y="87820"/>
                  </a:lnTo>
                  <a:lnTo>
                    <a:pt x="15228278" y="85877"/>
                  </a:lnTo>
                  <a:lnTo>
                    <a:pt x="15228621" y="82613"/>
                  </a:lnTo>
                  <a:lnTo>
                    <a:pt x="15222436" y="80810"/>
                  </a:lnTo>
                  <a:lnTo>
                    <a:pt x="15216772" y="78854"/>
                  </a:lnTo>
                  <a:lnTo>
                    <a:pt x="15210092" y="77165"/>
                  </a:lnTo>
                  <a:lnTo>
                    <a:pt x="15200910" y="76161"/>
                  </a:lnTo>
                  <a:lnTo>
                    <a:pt x="15203691" y="71450"/>
                  </a:lnTo>
                  <a:lnTo>
                    <a:pt x="15208517" y="67094"/>
                  </a:lnTo>
                  <a:lnTo>
                    <a:pt x="15208403" y="63563"/>
                  </a:lnTo>
                  <a:lnTo>
                    <a:pt x="15196401" y="61290"/>
                  </a:lnTo>
                  <a:lnTo>
                    <a:pt x="15202357" y="60223"/>
                  </a:lnTo>
                  <a:lnTo>
                    <a:pt x="15211044" y="59778"/>
                  </a:lnTo>
                  <a:lnTo>
                    <a:pt x="15240089" y="59283"/>
                  </a:lnTo>
                  <a:lnTo>
                    <a:pt x="15223427" y="56832"/>
                  </a:lnTo>
                  <a:lnTo>
                    <a:pt x="15207577" y="54152"/>
                  </a:lnTo>
                  <a:lnTo>
                    <a:pt x="15194128" y="50825"/>
                  </a:lnTo>
                  <a:lnTo>
                    <a:pt x="15184666" y="46405"/>
                  </a:lnTo>
                  <a:lnTo>
                    <a:pt x="15184120" y="57696"/>
                  </a:lnTo>
                  <a:lnTo>
                    <a:pt x="15165566" y="65671"/>
                  </a:lnTo>
                  <a:lnTo>
                    <a:pt x="15144103" y="73012"/>
                  </a:lnTo>
                  <a:lnTo>
                    <a:pt x="15134832" y="82397"/>
                  </a:lnTo>
                  <a:lnTo>
                    <a:pt x="15142655" y="80365"/>
                  </a:lnTo>
                  <a:lnTo>
                    <a:pt x="15148484" y="77698"/>
                  </a:lnTo>
                  <a:lnTo>
                    <a:pt x="15155088" y="75272"/>
                  </a:lnTo>
                  <a:lnTo>
                    <a:pt x="15165197" y="73952"/>
                  </a:lnTo>
                  <a:lnTo>
                    <a:pt x="15171979" y="76034"/>
                  </a:lnTo>
                  <a:lnTo>
                    <a:pt x="15167572" y="78701"/>
                  </a:lnTo>
                  <a:lnTo>
                    <a:pt x="15157971" y="81114"/>
                  </a:lnTo>
                  <a:lnTo>
                    <a:pt x="15149157" y="82423"/>
                  </a:lnTo>
                  <a:lnTo>
                    <a:pt x="15156409" y="84759"/>
                  </a:lnTo>
                  <a:lnTo>
                    <a:pt x="15169363" y="84772"/>
                  </a:lnTo>
                  <a:lnTo>
                    <a:pt x="15179637" y="82562"/>
                  </a:lnTo>
                  <a:lnTo>
                    <a:pt x="15178824" y="78232"/>
                  </a:lnTo>
                  <a:lnTo>
                    <a:pt x="15191728" y="83947"/>
                  </a:lnTo>
                  <a:lnTo>
                    <a:pt x="15200465" y="89268"/>
                  </a:lnTo>
                  <a:lnTo>
                    <a:pt x="15204555" y="94932"/>
                  </a:lnTo>
                  <a:lnTo>
                    <a:pt x="15203488" y="101676"/>
                  </a:lnTo>
                  <a:lnTo>
                    <a:pt x="15216391" y="101231"/>
                  </a:lnTo>
                  <a:lnTo>
                    <a:pt x="15224138" y="99161"/>
                  </a:lnTo>
                  <a:lnTo>
                    <a:pt x="15230882" y="96786"/>
                  </a:lnTo>
                  <a:lnTo>
                    <a:pt x="15240788" y="95402"/>
                  </a:lnTo>
                  <a:close/>
                </a:path>
                <a:path w="15528925" h="1397000">
                  <a:moveTo>
                    <a:pt x="15354630" y="907173"/>
                  </a:moveTo>
                  <a:lnTo>
                    <a:pt x="15347239" y="903643"/>
                  </a:lnTo>
                  <a:lnTo>
                    <a:pt x="15330475" y="902690"/>
                  </a:lnTo>
                  <a:lnTo>
                    <a:pt x="15309558" y="902868"/>
                  </a:lnTo>
                  <a:lnTo>
                    <a:pt x="15289733" y="902766"/>
                  </a:lnTo>
                  <a:lnTo>
                    <a:pt x="15298623" y="906500"/>
                  </a:lnTo>
                  <a:lnTo>
                    <a:pt x="15315045" y="906335"/>
                  </a:lnTo>
                  <a:lnTo>
                    <a:pt x="15335047" y="905497"/>
                  </a:lnTo>
                  <a:lnTo>
                    <a:pt x="15354630" y="907173"/>
                  </a:lnTo>
                  <a:close/>
                </a:path>
                <a:path w="15528925" h="1397000">
                  <a:moveTo>
                    <a:pt x="15398814" y="824407"/>
                  </a:moveTo>
                  <a:lnTo>
                    <a:pt x="15394458" y="822566"/>
                  </a:lnTo>
                  <a:lnTo>
                    <a:pt x="15388057" y="821296"/>
                  </a:lnTo>
                  <a:lnTo>
                    <a:pt x="15379954" y="820496"/>
                  </a:lnTo>
                  <a:lnTo>
                    <a:pt x="15370480" y="820089"/>
                  </a:lnTo>
                  <a:lnTo>
                    <a:pt x="15356828" y="823950"/>
                  </a:lnTo>
                  <a:lnTo>
                    <a:pt x="15336152" y="823506"/>
                  </a:lnTo>
                  <a:lnTo>
                    <a:pt x="15312378" y="822363"/>
                  </a:lnTo>
                  <a:lnTo>
                    <a:pt x="15289467" y="824179"/>
                  </a:lnTo>
                  <a:lnTo>
                    <a:pt x="15300097" y="829132"/>
                  </a:lnTo>
                  <a:lnTo>
                    <a:pt x="15299385" y="831088"/>
                  </a:lnTo>
                  <a:lnTo>
                    <a:pt x="15287905" y="832675"/>
                  </a:lnTo>
                  <a:lnTo>
                    <a:pt x="15284539" y="832446"/>
                  </a:lnTo>
                  <a:lnTo>
                    <a:pt x="15293899" y="833234"/>
                  </a:lnTo>
                  <a:lnTo>
                    <a:pt x="15311108" y="834301"/>
                  </a:lnTo>
                  <a:lnTo>
                    <a:pt x="15331275" y="834910"/>
                  </a:lnTo>
                  <a:lnTo>
                    <a:pt x="15328824" y="827824"/>
                  </a:lnTo>
                  <a:lnTo>
                    <a:pt x="15352002" y="826731"/>
                  </a:lnTo>
                  <a:lnTo>
                    <a:pt x="15381694" y="827100"/>
                  </a:lnTo>
                  <a:lnTo>
                    <a:pt x="15398814" y="824407"/>
                  </a:lnTo>
                  <a:close/>
                </a:path>
                <a:path w="15528925" h="1397000">
                  <a:moveTo>
                    <a:pt x="15405634" y="907288"/>
                  </a:moveTo>
                  <a:lnTo>
                    <a:pt x="15398293" y="904709"/>
                  </a:lnTo>
                  <a:lnTo>
                    <a:pt x="15386533" y="903287"/>
                  </a:lnTo>
                  <a:lnTo>
                    <a:pt x="15373477" y="903312"/>
                  </a:lnTo>
                  <a:lnTo>
                    <a:pt x="15362225" y="905052"/>
                  </a:lnTo>
                  <a:lnTo>
                    <a:pt x="15367038" y="907249"/>
                  </a:lnTo>
                  <a:lnTo>
                    <a:pt x="15379916" y="907249"/>
                  </a:lnTo>
                  <a:lnTo>
                    <a:pt x="15390952" y="907745"/>
                  </a:lnTo>
                  <a:lnTo>
                    <a:pt x="15390190" y="911479"/>
                  </a:lnTo>
                  <a:lnTo>
                    <a:pt x="15398255" y="910983"/>
                  </a:lnTo>
                  <a:lnTo>
                    <a:pt x="15395944" y="907275"/>
                  </a:lnTo>
                  <a:lnTo>
                    <a:pt x="15405634" y="907288"/>
                  </a:lnTo>
                  <a:close/>
                </a:path>
                <a:path w="15528925" h="1397000">
                  <a:moveTo>
                    <a:pt x="15406053" y="864793"/>
                  </a:moveTo>
                  <a:lnTo>
                    <a:pt x="15400173" y="860348"/>
                  </a:lnTo>
                  <a:lnTo>
                    <a:pt x="15385822" y="858240"/>
                  </a:lnTo>
                  <a:lnTo>
                    <a:pt x="15373122" y="855662"/>
                  </a:lnTo>
                  <a:lnTo>
                    <a:pt x="15372220" y="849845"/>
                  </a:lnTo>
                  <a:lnTo>
                    <a:pt x="15359596" y="852093"/>
                  </a:lnTo>
                  <a:lnTo>
                    <a:pt x="15339251" y="858113"/>
                  </a:lnTo>
                  <a:lnTo>
                    <a:pt x="15326589" y="860361"/>
                  </a:lnTo>
                  <a:lnTo>
                    <a:pt x="15344737" y="859840"/>
                  </a:lnTo>
                  <a:lnTo>
                    <a:pt x="15363012" y="860247"/>
                  </a:lnTo>
                  <a:lnTo>
                    <a:pt x="15382939" y="861822"/>
                  </a:lnTo>
                  <a:lnTo>
                    <a:pt x="15406053" y="864793"/>
                  </a:lnTo>
                  <a:close/>
                </a:path>
                <a:path w="15528925" h="1397000">
                  <a:moveTo>
                    <a:pt x="15459355" y="811809"/>
                  </a:moveTo>
                  <a:lnTo>
                    <a:pt x="15449766" y="809904"/>
                  </a:lnTo>
                  <a:lnTo>
                    <a:pt x="15437422" y="808761"/>
                  </a:lnTo>
                  <a:lnTo>
                    <a:pt x="15423515" y="808050"/>
                  </a:lnTo>
                  <a:lnTo>
                    <a:pt x="15409190" y="807440"/>
                  </a:lnTo>
                  <a:lnTo>
                    <a:pt x="15407653" y="815936"/>
                  </a:lnTo>
                  <a:lnTo>
                    <a:pt x="15424874" y="816241"/>
                  </a:lnTo>
                  <a:lnTo>
                    <a:pt x="15439873" y="815860"/>
                  </a:lnTo>
                  <a:lnTo>
                    <a:pt x="15451697" y="814476"/>
                  </a:lnTo>
                  <a:lnTo>
                    <a:pt x="15459355" y="811809"/>
                  </a:lnTo>
                  <a:close/>
                </a:path>
                <a:path w="15528925" h="1397000">
                  <a:moveTo>
                    <a:pt x="15496705" y="815924"/>
                  </a:moveTo>
                  <a:lnTo>
                    <a:pt x="15495854" y="811872"/>
                  </a:lnTo>
                  <a:lnTo>
                    <a:pt x="15483307" y="814730"/>
                  </a:lnTo>
                  <a:lnTo>
                    <a:pt x="15469502" y="817181"/>
                  </a:lnTo>
                  <a:lnTo>
                    <a:pt x="15452192" y="818540"/>
                  </a:lnTo>
                  <a:lnTo>
                    <a:pt x="15429141" y="818095"/>
                  </a:lnTo>
                  <a:lnTo>
                    <a:pt x="15434882" y="822223"/>
                  </a:lnTo>
                  <a:lnTo>
                    <a:pt x="15448991" y="821715"/>
                  </a:lnTo>
                  <a:lnTo>
                    <a:pt x="15467648" y="819962"/>
                  </a:lnTo>
                  <a:lnTo>
                    <a:pt x="15487079" y="820343"/>
                  </a:lnTo>
                  <a:lnTo>
                    <a:pt x="15486761" y="816559"/>
                  </a:lnTo>
                  <a:lnTo>
                    <a:pt x="15496705" y="815924"/>
                  </a:lnTo>
                  <a:close/>
                </a:path>
                <a:path w="15528925" h="1397000">
                  <a:moveTo>
                    <a:pt x="15528532" y="913930"/>
                  </a:moveTo>
                  <a:lnTo>
                    <a:pt x="15525522" y="909688"/>
                  </a:lnTo>
                  <a:lnTo>
                    <a:pt x="15516314" y="907161"/>
                  </a:lnTo>
                  <a:lnTo>
                    <a:pt x="15502624" y="905865"/>
                  </a:lnTo>
                  <a:lnTo>
                    <a:pt x="15486152" y="905332"/>
                  </a:lnTo>
                  <a:lnTo>
                    <a:pt x="15495905" y="907707"/>
                  </a:lnTo>
                  <a:lnTo>
                    <a:pt x="15504478" y="910412"/>
                  </a:lnTo>
                  <a:lnTo>
                    <a:pt x="15514473" y="912723"/>
                  </a:lnTo>
                  <a:lnTo>
                    <a:pt x="15528532" y="91393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549001" y="1036550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 h="0">
                  <a:moveTo>
                    <a:pt x="0" y="0"/>
                  </a:moveTo>
                  <a:lnTo>
                    <a:pt x="233207" y="0"/>
                  </a:lnTo>
                </a:path>
              </a:pathLst>
            </a:custGeom>
            <a:ln w="3175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1002" y="239896"/>
              <a:ext cx="15367000" cy="1661795"/>
            </a:xfrm>
            <a:custGeom>
              <a:avLst/>
              <a:gdLst/>
              <a:ahLst/>
              <a:cxnLst/>
              <a:rect l="l" t="t" r="r" b="b"/>
              <a:pathLst>
                <a:path w="15367000" h="1661795">
                  <a:moveTo>
                    <a:pt x="42138" y="1094117"/>
                  </a:moveTo>
                  <a:lnTo>
                    <a:pt x="30302" y="1089926"/>
                  </a:lnTo>
                  <a:lnTo>
                    <a:pt x="15430" y="1087196"/>
                  </a:lnTo>
                  <a:lnTo>
                    <a:pt x="3378" y="1089215"/>
                  </a:lnTo>
                  <a:lnTo>
                    <a:pt x="0" y="1099261"/>
                  </a:lnTo>
                  <a:lnTo>
                    <a:pt x="12941" y="1099540"/>
                  </a:lnTo>
                  <a:lnTo>
                    <a:pt x="23177" y="1098067"/>
                  </a:lnTo>
                  <a:lnTo>
                    <a:pt x="32359" y="1095908"/>
                  </a:lnTo>
                  <a:lnTo>
                    <a:pt x="42138" y="1094117"/>
                  </a:lnTo>
                  <a:close/>
                </a:path>
                <a:path w="15367000" h="1661795">
                  <a:moveTo>
                    <a:pt x="66014" y="1372616"/>
                  </a:moveTo>
                  <a:lnTo>
                    <a:pt x="63207" y="1370025"/>
                  </a:lnTo>
                  <a:lnTo>
                    <a:pt x="55359" y="1370545"/>
                  </a:lnTo>
                  <a:lnTo>
                    <a:pt x="51282" y="1368310"/>
                  </a:lnTo>
                  <a:lnTo>
                    <a:pt x="48133" y="1365135"/>
                  </a:lnTo>
                  <a:lnTo>
                    <a:pt x="43014" y="1362875"/>
                  </a:lnTo>
                  <a:lnTo>
                    <a:pt x="37973" y="1364475"/>
                  </a:lnTo>
                  <a:lnTo>
                    <a:pt x="33235" y="1367574"/>
                  </a:lnTo>
                  <a:lnTo>
                    <a:pt x="27914" y="1366151"/>
                  </a:lnTo>
                  <a:lnTo>
                    <a:pt x="29883" y="1365110"/>
                  </a:lnTo>
                  <a:lnTo>
                    <a:pt x="31673" y="1364056"/>
                  </a:lnTo>
                  <a:lnTo>
                    <a:pt x="27533" y="1363129"/>
                  </a:lnTo>
                  <a:lnTo>
                    <a:pt x="21780" y="1368158"/>
                  </a:lnTo>
                  <a:lnTo>
                    <a:pt x="29730" y="1372146"/>
                  </a:lnTo>
                  <a:lnTo>
                    <a:pt x="43751" y="1374889"/>
                  </a:lnTo>
                  <a:lnTo>
                    <a:pt x="56184" y="1376146"/>
                  </a:lnTo>
                  <a:lnTo>
                    <a:pt x="53428" y="1374241"/>
                  </a:lnTo>
                  <a:lnTo>
                    <a:pt x="59740" y="1373543"/>
                  </a:lnTo>
                  <a:lnTo>
                    <a:pt x="66014" y="1372616"/>
                  </a:lnTo>
                  <a:close/>
                </a:path>
                <a:path w="15367000" h="1661795">
                  <a:moveTo>
                    <a:pt x="113550" y="1370634"/>
                  </a:moveTo>
                  <a:lnTo>
                    <a:pt x="106870" y="1368767"/>
                  </a:lnTo>
                  <a:lnTo>
                    <a:pt x="99987" y="1364792"/>
                  </a:lnTo>
                  <a:lnTo>
                    <a:pt x="93726" y="1366481"/>
                  </a:lnTo>
                  <a:lnTo>
                    <a:pt x="97815" y="1368412"/>
                  </a:lnTo>
                  <a:lnTo>
                    <a:pt x="86766" y="1372590"/>
                  </a:lnTo>
                  <a:lnTo>
                    <a:pt x="81343" y="1371053"/>
                  </a:lnTo>
                  <a:lnTo>
                    <a:pt x="76111" y="1369682"/>
                  </a:lnTo>
                  <a:lnTo>
                    <a:pt x="71285" y="1372870"/>
                  </a:lnTo>
                  <a:lnTo>
                    <a:pt x="77304" y="1374711"/>
                  </a:lnTo>
                  <a:lnTo>
                    <a:pt x="83159" y="1375194"/>
                  </a:lnTo>
                  <a:lnTo>
                    <a:pt x="89052" y="1375905"/>
                  </a:lnTo>
                  <a:lnTo>
                    <a:pt x="95186" y="1378458"/>
                  </a:lnTo>
                  <a:lnTo>
                    <a:pt x="113550" y="1370634"/>
                  </a:lnTo>
                  <a:close/>
                </a:path>
                <a:path w="15367000" h="1661795">
                  <a:moveTo>
                    <a:pt x="311569" y="1343177"/>
                  </a:moveTo>
                  <a:lnTo>
                    <a:pt x="301612" y="1340840"/>
                  </a:lnTo>
                  <a:lnTo>
                    <a:pt x="291846" y="1340180"/>
                  </a:lnTo>
                  <a:lnTo>
                    <a:pt x="282282" y="1341170"/>
                  </a:lnTo>
                  <a:lnTo>
                    <a:pt x="272935" y="1343825"/>
                  </a:lnTo>
                  <a:lnTo>
                    <a:pt x="282867" y="1346022"/>
                  </a:lnTo>
                  <a:lnTo>
                    <a:pt x="292519" y="1345882"/>
                  </a:lnTo>
                  <a:lnTo>
                    <a:pt x="311569" y="1343177"/>
                  </a:lnTo>
                  <a:close/>
                </a:path>
                <a:path w="15367000" h="1661795">
                  <a:moveTo>
                    <a:pt x="449707" y="1636712"/>
                  </a:moveTo>
                  <a:lnTo>
                    <a:pt x="434073" y="1635290"/>
                  </a:lnTo>
                  <a:lnTo>
                    <a:pt x="418261" y="1635125"/>
                  </a:lnTo>
                  <a:lnTo>
                    <a:pt x="404406" y="1633715"/>
                  </a:lnTo>
                  <a:lnTo>
                    <a:pt x="394627" y="1628559"/>
                  </a:lnTo>
                  <a:lnTo>
                    <a:pt x="381533" y="1632077"/>
                  </a:lnTo>
                  <a:lnTo>
                    <a:pt x="368261" y="1634147"/>
                  </a:lnTo>
                  <a:lnTo>
                    <a:pt x="355028" y="1636636"/>
                  </a:lnTo>
                  <a:lnTo>
                    <a:pt x="342023" y="1641373"/>
                  </a:lnTo>
                  <a:lnTo>
                    <a:pt x="353796" y="1642821"/>
                  </a:lnTo>
                  <a:lnTo>
                    <a:pt x="365404" y="1642922"/>
                  </a:lnTo>
                  <a:lnTo>
                    <a:pt x="376821" y="1641335"/>
                  </a:lnTo>
                  <a:lnTo>
                    <a:pt x="387997" y="1637677"/>
                  </a:lnTo>
                  <a:lnTo>
                    <a:pt x="399224" y="1641017"/>
                  </a:lnTo>
                  <a:lnTo>
                    <a:pt x="419290" y="1640179"/>
                  </a:lnTo>
                  <a:lnTo>
                    <a:pt x="449707" y="1636712"/>
                  </a:lnTo>
                  <a:close/>
                </a:path>
                <a:path w="15367000" h="1661795">
                  <a:moveTo>
                    <a:pt x="509384" y="1652282"/>
                  </a:moveTo>
                  <a:lnTo>
                    <a:pt x="484581" y="1648663"/>
                  </a:lnTo>
                  <a:lnTo>
                    <a:pt x="448233" y="1648421"/>
                  </a:lnTo>
                  <a:lnTo>
                    <a:pt x="414718" y="1652422"/>
                  </a:lnTo>
                  <a:lnTo>
                    <a:pt x="398411" y="1661528"/>
                  </a:lnTo>
                  <a:lnTo>
                    <a:pt x="420014" y="1654429"/>
                  </a:lnTo>
                  <a:lnTo>
                    <a:pt x="448729" y="1652270"/>
                  </a:lnTo>
                  <a:lnTo>
                    <a:pt x="480021" y="1652435"/>
                  </a:lnTo>
                  <a:lnTo>
                    <a:pt x="509384" y="1652282"/>
                  </a:lnTo>
                  <a:close/>
                </a:path>
                <a:path w="15367000" h="1661795">
                  <a:moveTo>
                    <a:pt x="551002" y="1339494"/>
                  </a:moveTo>
                  <a:lnTo>
                    <a:pt x="532803" y="1333855"/>
                  </a:lnTo>
                  <a:lnTo>
                    <a:pt x="511479" y="1332090"/>
                  </a:lnTo>
                  <a:lnTo>
                    <a:pt x="487337" y="1330998"/>
                  </a:lnTo>
                  <a:lnTo>
                    <a:pt x="460616" y="1327365"/>
                  </a:lnTo>
                  <a:lnTo>
                    <a:pt x="452907" y="1333207"/>
                  </a:lnTo>
                  <a:lnTo>
                    <a:pt x="452081" y="1338795"/>
                  </a:lnTo>
                  <a:lnTo>
                    <a:pt x="458812" y="1341983"/>
                  </a:lnTo>
                  <a:lnTo>
                    <a:pt x="473786" y="1340675"/>
                  </a:lnTo>
                  <a:lnTo>
                    <a:pt x="469582" y="1338732"/>
                  </a:lnTo>
                  <a:lnTo>
                    <a:pt x="461670" y="1336865"/>
                  </a:lnTo>
                  <a:lnTo>
                    <a:pt x="465340" y="1334795"/>
                  </a:lnTo>
                  <a:lnTo>
                    <a:pt x="486918" y="1337322"/>
                  </a:lnTo>
                  <a:lnTo>
                    <a:pt x="508355" y="1338732"/>
                  </a:lnTo>
                  <a:lnTo>
                    <a:pt x="529704" y="1339354"/>
                  </a:lnTo>
                  <a:lnTo>
                    <a:pt x="551002" y="1339494"/>
                  </a:lnTo>
                  <a:close/>
                </a:path>
                <a:path w="15367000" h="1661795">
                  <a:moveTo>
                    <a:pt x="588314" y="1631048"/>
                  </a:moveTo>
                  <a:lnTo>
                    <a:pt x="587819" y="1628571"/>
                  </a:lnTo>
                  <a:lnTo>
                    <a:pt x="562483" y="1627162"/>
                  </a:lnTo>
                  <a:lnTo>
                    <a:pt x="534441" y="1630400"/>
                  </a:lnTo>
                  <a:lnTo>
                    <a:pt x="510794" y="1631937"/>
                  </a:lnTo>
                  <a:lnTo>
                    <a:pt x="498602" y="1625460"/>
                  </a:lnTo>
                  <a:lnTo>
                    <a:pt x="483463" y="1628216"/>
                  </a:lnTo>
                  <a:lnTo>
                    <a:pt x="467982" y="1627886"/>
                  </a:lnTo>
                  <a:lnTo>
                    <a:pt x="452374" y="1626577"/>
                  </a:lnTo>
                  <a:lnTo>
                    <a:pt x="436880" y="1626400"/>
                  </a:lnTo>
                  <a:lnTo>
                    <a:pt x="445973" y="1629575"/>
                  </a:lnTo>
                  <a:lnTo>
                    <a:pt x="454710" y="1629994"/>
                  </a:lnTo>
                  <a:lnTo>
                    <a:pt x="463372" y="1629613"/>
                  </a:lnTo>
                  <a:lnTo>
                    <a:pt x="472198" y="1630375"/>
                  </a:lnTo>
                  <a:lnTo>
                    <a:pt x="467334" y="1632940"/>
                  </a:lnTo>
                  <a:lnTo>
                    <a:pt x="457111" y="1635594"/>
                  </a:lnTo>
                  <a:lnTo>
                    <a:pt x="461416" y="1638033"/>
                  </a:lnTo>
                  <a:lnTo>
                    <a:pt x="497890" y="1635988"/>
                  </a:lnTo>
                  <a:lnTo>
                    <a:pt x="516216" y="1635963"/>
                  </a:lnTo>
                  <a:lnTo>
                    <a:pt x="534822" y="1638388"/>
                  </a:lnTo>
                  <a:lnTo>
                    <a:pt x="546811" y="1633347"/>
                  </a:lnTo>
                  <a:lnTo>
                    <a:pt x="559308" y="1632813"/>
                  </a:lnTo>
                  <a:lnTo>
                    <a:pt x="584796" y="1636141"/>
                  </a:lnTo>
                  <a:lnTo>
                    <a:pt x="580123" y="1633715"/>
                  </a:lnTo>
                  <a:lnTo>
                    <a:pt x="588314" y="1631048"/>
                  </a:lnTo>
                  <a:close/>
                </a:path>
                <a:path w="15367000" h="1661795">
                  <a:moveTo>
                    <a:pt x="699135" y="1622374"/>
                  </a:moveTo>
                  <a:lnTo>
                    <a:pt x="667042" y="1620266"/>
                  </a:lnTo>
                  <a:lnTo>
                    <a:pt x="635228" y="1620862"/>
                  </a:lnTo>
                  <a:lnTo>
                    <a:pt x="603262" y="1620088"/>
                  </a:lnTo>
                  <a:lnTo>
                    <a:pt x="570661" y="1613827"/>
                  </a:lnTo>
                  <a:lnTo>
                    <a:pt x="572249" y="1615440"/>
                  </a:lnTo>
                  <a:lnTo>
                    <a:pt x="566699" y="1616938"/>
                  </a:lnTo>
                  <a:lnTo>
                    <a:pt x="567334" y="1618424"/>
                  </a:lnTo>
                  <a:lnTo>
                    <a:pt x="575030" y="1618145"/>
                  </a:lnTo>
                  <a:lnTo>
                    <a:pt x="582841" y="1618983"/>
                  </a:lnTo>
                  <a:lnTo>
                    <a:pt x="590702" y="1620164"/>
                  </a:lnTo>
                  <a:lnTo>
                    <a:pt x="598525" y="1620901"/>
                  </a:lnTo>
                  <a:lnTo>
                    <a:pt x="594817" y="1622958"/>
                  </a:lnTo>
                  <a:lnTo>
                    <a:pt x="587413" y="1625066"/>
                  </a:lnTo>
                  <a:lnTo>
                    <a:pt x="591527" y="1627009"/>
                  </a:lnTo>
                  <a:lnTo>
                    <a:pt x="618617" y="1627441"/>
                  </a:lnTo>
                  <a:lnTo>
                    <a:pt x="645629" y="1627225"/>
                  </a:lnTo>
                  <a:lnTo>
                    <a:pt x="672490" y="1625752"/>
                  </a:lnTo>
                  <a:lnTo>
                    <a:pt x="699135" y="1622374"/>
                  </a:lnTo>
                  <a:close/>
                </a:path>
                <a:path w="15367000" h="1661795">
                  <a:moveTo>
                    <a:pt x="712914" y="1333982"/>
                  </a:moveTo>
                  <a:lnTo>
                    <a:pt x="703859" y="1330693"/>
                  </a:lnTo>
                  <a:lnTo>
                    <a:pt x="695286" y="1331899"/>
                  </a:lnTo>
                  <a:lnTo>
                    <a:pt x="686790" y="1333919"/>
                  </a:lnTo>
                  <a:lnTo>
                    <a:pt x="677989" y="1333017"/>
                  </a:lnTo>
                  <a:lnTo>
                    <a:pt x="680046" y="1332166"/>
                  </a:lnTo>
                  <a:lnTo>
                    <a:pt x="678903" y="1330071"/>
                  </a:lnTo>
                  <a:lnTo>
                    <a:pt x="673912" y="1331582"/>
                  </a:lnTo>
                  <a:lnTo>
                    <a:pt x="679234" y="1333525"/>
                  </a:lnTo>
                  <a:lnTo>
                    <a:pt x="671131" y="1335633"/>
                  </a:lnTo>
                  <a:lnTo>
                    <a:pt x="674649" y="1337589"/>
                  </a:lnTo>
                  <a:lnTo>
                    <a:pt x="684288" y="1337551"/>
                  </a:lnTo>
                  <a:lnTo>
                    <a:pt x="694029" y="1338186"/>
                  </a:lnTo>
                  <a:lnTo>
                    <a:pt x="703643" y="1337614"/>
                  </a:lnTo>
                  <a:lnTo>
                    <a:pt x="712914" y="1333982"/>
                  </a:lnTo>
                  <a:close/>
                </a:path>
                <a:path w="15367000" h="1661795">
                  <a:moveTo>
                    <a:pt x="731659" y="1636864"/>
                  </a:moveTo>
                  <a:lnTo>
                    <a:pt x="720166" y="1637423"/>
                  </a:lnTo>
                  <a:lnTo>
                    <a:pt x="708672" y="1638173"/>
                  </a:lnTo>
                  <a:lnTo>
                    <a:pt x="697204" y="1639201"/>
                  </a:lnTo>
                  <a:lnTo>
                    <a:pt x="685774" y="1640573"/>
                  </a:lnTo>
                  <a:lnTo>
                    <a:pt x="698563" y="1641449"/>
                  </a:lnTo>
                  <a:lnTo>
                    <a:pt x="713816" y="1641551"/>
                  </a:lnTo>
                  <a:lnTo>
                    <a:pt x="726528" y="1640230"/>
                  </a:lnTo>
                  <a:lnTo>
                    <a:pt x="731659" y="1636864"/>
                  </a:lnTo>
                  <a:close/>
                </a:path>
                <a:path w="15367000" h="1661795">
                  <a:moveTo>
                    <a:pt x="934554" y="1645488"/>
                  </a:moveTo>
                  <a:lnTo>
                    <a:pt x="933221" y="1642745"/>
                  </a:lnTo>
                  <a:lnTo>
                    <a:pt x="920521" y="1642973"/>
                  </a:lnTo>
                  <a:lnTo>
                    <a:pt x="905167" y="1642237"/>
                  </a:lnTo>
                  <a:lnTo>
                    <a:pt x="892352" y="1642694"/>
                  </a:lnTo>
                  <a:lnTo>
                    <a:pt x="887260" y="1646478"/>
                  </a:lnTo>
                  <a:lnTo>
                    <a:pt x="896823" y="1644700"/>
                  </a:lnTo>
                  <a:lnTo>
                    <a:pt x="902208" y="1644840"/>
                  </a:lnTo>
                  <a:lnTo>
                    <a:pt x="906995" y="1646821"/>
                  </a:lnTo>
                  <a:lnTo>
                    <a:pt x="914781" y="1650542"/>
                  </a:lnTo>
                  <a:lnTo>
                    <a:pt x="920534" y="1647685"/>
                  </a:lnTo>
                  <a:lnTo>
                    <a:pt x="928725" y="1646567"/>
                  </a:lnTo>
                  <a:lnTo>
                    <a:pt x="934554" y="1645488"/>
                  </a:lnTo>
                  <a:close/>
                </a:path>
                <a:path w="15367000" h="1661795">
                  <a:moveTo>
                    <a:pt x="1012355" y="1625015"/>
                  </a:moveTo>
                  <a:lnTo>
                    <a:pt x="981278" y="1624609"/>
                  </a:lnTo>
                  <a:lnTo>
                    <a:pt x="947699" y="1625346"/>
                  </a:lnTo>
                  <a:lnTo>
                    <a:pt x="916686" y="1627517"/>
                  </a:lnTo>
                  <a:lnTo>
                    <a:pt x="893343" y="1631391"/>
                  </a:lnTo>
                  <a:lnTo>
                    <a:pt x="906132" y="1631200"/>
                  </a:lnTo>
                  <a:lnTo>
                    <a:pt x="914984" y="1632331"/>
                  </a:lnTo>
                  <a:lnTo>
                    <a:pt x="919060" y="1635137"/>
                  </a:lnTo>
                  <a:lnTo>
                    <a:pt x="917473" y="1639989"/>
                  </a:lnTo>
                  <a:lnTo>
                    <a:pt x="926604" y="1638846"/>
                  </a:lnTo>
                  <a:lnTo>
                    <a:pt x="925804" y="1636217"/>
                  </a:lnTo>
                  <a:lnTo>
                    <a:pt x="923442" y="1632800"/>
                  </a:lnTo>
                  <a:lnTo>
                    <a:pt x="927849" y="1629333"/>
                  </a:lnTo>
                  <a:lnTo>
                    <a:pt x="941247" y="1631797"/>
                  </a:lnTo>
                  <a:lnTo>
                    <a:pt x="955700" y="1630730"/>
                  </a:lnTo>
                  <a:lnTo>
                    <a:pt x="967968" y="1630286"/>
                  </a:lnTo>
                  <a:lnTo>
                    <a:pt x="974775" y="1634617"/>
                  </a:lnTo>
                  <a:lnTo>
                    <a:pt x="980655" y="1630006"/>
                  </a:lnTo>
                  <a:lnTo>
                    <a:pt x="989761" y="1629219"/>
                  </a:lnTo>
                  <a:lnTo>
                    <a:pt x="1000760" y="1628724"/>
                  </a:lnTo>
                  <a:lnTo>
                    <a:pt x="1012355" y="1625015"/>
                  </a:lnTo>
                  <a:close/>
                </a:path>
                <a:path w="15367000" h="1661795">
                  <a:moveTo>
                    <a:pt x="1100531" y="1619148"/>
                  </a:moveTo>
                  <a:lnTo>
                    <a:pt x="1080249" y="1618970"/>
                  </a:lnTo>
                  <a:lnTo>
                    <a:pt x="1060069" y="1619796"/>
                  </a:lnTo>
                  <a:lnTo>
                    <a:pt x="1040003" y="1621739"/>
                  </a:lnTo>
                  <a:lnTo>
                    <a:pt x="1020038" y="1624901"/>
                  </a:lnTo>
                  <a:lnTo>
                    <a:pt x="1041908" y="1627771"/>
                  </a:lnTo>
                  <a:lnTo>
                    <a:pt x="1065885" y="1630045"/>
                  </a:lnTo>
                  <a:lnTo>
                    <a:pt x="1087056" y="1628317"/>
                  </a:lnTo>
                  <a:lnTo>
                    <a:pt x="1100531" y="1619148"/>
                  </a:lnTo>
                  <a:close/>
                </a:path>
                <a:path w="15367000" h="1661795">
                  <a:moveTo>
                    <a:pt x="1318653" y="1630908"/>
                  </a:moveTo>
                  <a:lnTo>
                    <a:pt x="1305750" y="1627924"/>
                  </a:lnTo>
                  <a:lnTo>
                    <a:pt x="1280756" y="1629702"/>
                  </a:lnTo>
                  <a:lnTo>
                    <a:pt x="1267904" y="1627149"/>
                  </a:lnTo>
                  <a:lnTo>
                    <a:pt x="1268666" y="1623225"/>
                  </a:lnTo>
                  <a:lnTo>
                    <a:pt x="1272565" y="1621599"/>
                  </a:lnTo>
                  <a:lnTo>
                    <a:pt x="1282687" y="1620926"/>
                  </a:lnTo>
                  <a:lnTo>
                    <a:pt x="1276375" y="1616608"/>
                  </a:lnTo>
                  <a:lnTo>
                    <a:pt x="1268044" y="1613662"/>
                  </a:lnTo>
                  <a:lnTo>
                    <a:pt x="1258125" y="1612607"/>
                  </a:lnTo>
                  <a:lnTo>
                    <a:pt x="1247089" y="1613979"/>
                  </a:lnTo>
                  <a:lnTo>
                    <a:pt x="1253350" y="1615757"/>
                  </a:lnTo>
                  <a:lnTo>
                    <a:pt x="1261783" y="1616710"/>
                  </a:lnTo>
                  <a:lnTo>
                    <a:pt x="1267904" y="1618094"/>
                  </a:lnTo>
                  <a:lnTo>
                    <a:pt x="1267231" y="1621167"/>
                  </a:lnTo>
                  <a:lnTo>
                    <a:pt x="1255788" y="1622920"/>
                  </a:lnTo>
                  <a:lnTo>
                    <a:pt x="1248473" y="1620901"/>
                  </a:lnTo>
                  <a:lnTo>
                    <a:pt x="1241806" y="1618767"/>
                  </a:lnTo>
                  <a:lnTo>
                    <a:pt x="1232293" y="1620177"/>
                  </a:lnTo>
                  <a:lnTo>
                    <a:pt x="1242352" y="1624152"/>
                  </a:lnTo>
                  <a:lnTo>
                    <a:pt x="1243076" y="1628267"/>
                  </a:lnTo>
                  <a:lnTo>
                    <a:pt x="1239812" y="1632445"/>
                  </a:lnTo>
                  <a:lnTo>
                    <a:pt x="1237932" y="1636610"/>
                  </a:lnTo>
                  <a:lnTo>
                    <a:pt x="1248117" y="1633537"/>
                  </a:lnTo>
                  <a:lnTo>
                    <a:pt x="1260894" y="1631784"/>
                  </a:lnTo>
                  <a:lnTo>
                    <a:pt x="1275727" y="1632242"/>
                  </a:lnTo>
                  <a:lnTo>
                    <a:pt x="1292098" y="1635810"/>
                  </a:lnTo>
                  <a:lnTo>
                    <a:pt x="1298473" y="1632458"/>
                  </a:lnTo>
                  <a:lnTo>
                    <a:pt x="1305102" y="1631124"/>
                  </a:lnTo>
                  <a:lnTo>
                    <a:pt x="1311871" y="1630908"/>
                  </a:lnTo>
                  <a:lnTo>
                    <a:pt x="1318653" y="1630908"/>
                  </a:lnTo>
                  <a:close/>
                </a:path>
                <a:path w="15367000" h="1661795">
                  <a:moveTo>
                    <a:pt x="1418437" y="1623415"/>
                  </a:moveTo>
                  <a:lnTo>
                    <a:pt x="1413205" y="1620151"/>
                  </a:lnTo>
                  <a:lnTo>
                    <a:pt x="1408899" y="1618691"/>
                  </a:lnTo>
                  <a:lnTo>
                    <a:pt x="1403299" y="1617446"/>
                  </a:lnTo>
                  <a:lnTo>
                    <a:pt x="1394244" y="1614766"/>
                  </a:lnTo>
                  <a:lnTo>
                    <a:pt x="1379474" y="1620989"/>
                  </a:lnTo>
                  <a:lnTo>
                    <a:pt x="1380883" y="1622323"/>
                  </a:lnTo>
                  <a:lnTo>
                    <a:pt x="1385747" y="1630400"/>
                  </a:lnTo>
                  <a:lnTo>
                    <a:pt x="1395590" y="1626755"/>
                  </a:lnTo>
                  <a:lnTo>
                    <a:pt x="1391615" y="1622475"/>
                  </a:lnTo>
                  <a:lnTo>
                    <a:pt x="1396949" y="1623098"/>
                  </a:lnTo>
                  <a:lnTo>
                    <a:pt x="1407312" y="1624711"/>
                  </a:lnTo>
                  <a:lnTo>
                    <a:pt x="1418437" y="1623415"/>
                  </a:lnTo>
                  <a:close/>
                </a:path>
                <a:path w="15367000" h="1661795">
                  <a:moveTo>
                    <a:pt x="1478584" y="1607502"/>
                  </a:moveTo>
                  <a:lnTo>
                    <a:pt x="1465135" y="1606854"/>
                  </a:lnTo>
                  <a:lnTo>
                    <a:pt x="1454061" y="1606245"/>
                  </a:lnTo>
                  <a:lnTo>
                    <a:pt x="1444586" y="1606042"/>
                  </a:lnTo>
                  <a:lnTo>
                    <a:pt x="1435938" y="1606651"/>
                  </a:lnTo>
                  <a:lnTo>
                    <a:pt x="1443926" y="1608759"/>
                  </a:lnTo>
                  <a:lnTo>
                    <a:pt x="1451660" y="1608759"/>
                  </a:lnTo>
                  <a:lnTo>
                    <a:pt x="1459420" y="1609077"/>
                  </a:lnTo>
                  <a:lnTo>
                    <a:pt x="1467510" y="1612176"/>
                  </a:lnTo>
                  <a:lnTo>
                    <a:pt x="1478584" y="1607502"/>
                  </a:lnTo>
                  <a:close/>
                </a:path>
                <a:path w="15367000" h="1661795">
                  <a:moveTo>
                    <a:pt x="1678813" y="1623085"/>
                  </a:moveTo>
                  <a:lnTo>
                    <a:pt x="1677543" y="1621040"/>
                  </a:lnTo>
                  <a:lnTo>
                    <a:pt x="1664208" y="1622463"/>
                  </a:lnTo>
                  <a:lnTo>
                    <a:pt x="1655064" y="1620278"/>
                  </a:lnTo>
                  <a:lnTo>
                    <a:pt x="1646402" y="1617497"/>
                  </a:lnTo>
                  <a:lnTo>
                    <a:pt x="1634540" y="1617179"/>
                  </a:lnTo>
                  <a:lnTo>
                    <a:pt x="1658747" y="1625841"/>
                  </a:lnTo>
                  <a:lnTo>
                    <a:pt x="1664690" y="1624660"/>
                  </a:lnTo>
                  <a:lnTo>
                    <a:pt x="1672958" y="1624012"/>
                  </a:lnTo>
                  <a:lnTo>
                    <a:pt x="1678813" y="1623085"/>
                  </a:lnTo>
                  <a:close/>
                </a:path>
                <a:path w="15367000" h="1661795">
                  <a:moveTo>
                    <a:pt x="1932330" y="1614246"/>
                  </a:moveTo>
                  <a:lnTo>
                    <a:pt x="1926602" y="1612303"/>
                  </a:lnTo>
                  <a:lnTo>
                    <a:pt x="1923884" y="1608340"/>
                  </a:lnTo>
                  <a:lnTo>
                    <a:pt x="1910499" y="1614093"/>
                  </a:lnTo>
                  <a:lnTo>
                    <a:pt x="1898256" y="1612849"/>
                  </a:lnTo>
                  <a:lnTo>
                    <a:pt x="1888401" y="1611376"/>
                  </a:lnTo>
                  <a:lnTo>
                    <a:pt x="1882165" y="1616481"/>
                  </a:lnTo>
                  <a:lnTo>
                    <a:pt x="1894776" y="1616583"/>
                  </a:lnTo>
                  <a:lnTo>
                    <a:pt x="1907489" y="1617522"/>
                  </a:lnTo>
                  <a:lnTo>
                    <a:pt x="1920074" y="1617383"/>
                  </a:lnTo>
                  <a:lnTo>
                    <a:pt x="1932330" y="1614246"/>
                  </a:lnTo>
                  <a:close/>
                </a:path>
                <a:path w="15367000" h="1661795">
                  <a:moveTo>
                    <a:pt x="2061273" y="1607286"/>
                  </a:moveTo>
                  <a:lnTo>
                    <a:pt x="2059279" y="1604683"/>
                  </a:lnTo>
                  <a:lnTo>
                    <a:pt x="2047735" y="1605572"/>
                  </a:lnTo>
                  <a:lnTo>
                    <a:pt x="2036178" y="1606321"/>
                  </a:lnTo>
                  <a:lnTo>
                    <a:pt x="2024646" y="1607197"/>
                  </a:lnTo>
                  <a:lnTo>
                    <a:pt x="2013153" y="1608442"/>
                  </a:lnTo>
                  <a:lnTo>
                    <a:pt x="2019274" y="1611274"/>
                  </a:lnTo>
                  <a:lnTo>
                    <a:pt x="2025116" y="1611503"/>
                  </a:lnTo>
                  <a:lnTo>
                    <a:pt x="2030882" y="1610855"/>
                  </a:lnTo>
                  <a:lnTo>
                    <a:pt x="2036724" y="1611058"/>
                  </a:lnTo>
                  <a:lnTo>
                    <a:pt x="2040928" y="1612963"/>
                  </a:lnTo>
                  <a:lnTo>
                    <a:pt x="2039327" y="1617091"/>
                  </a:lnTo>
                  <a:lnTo>
                    <a:pt x="2048852" y="1615351"/>
                  </a:lnTo>
                  <a:lnTo>
                    <a:pt x="2046833" y="1612773"/>
                  </a:lnTo>
                  <a:lnTo>
                    <a:pt x="2061273" y="1607286"/>
                  </a:lnTo>
                  <a:close/>
                </a:path>
                <a:path w="15367000" h="1661795">
                  <a:moveTo>
                    <a:pt x="2208111" y="1617306"/>
                  </a:moveTo>
                  <a:lnTo>
                    <a:pt x="2195665" y="1618818"/>
                  </a:lnTo>
                  <a:lnTo>
                    <a:pt x="2183079" y="1618894"/>
                  </a:lnTo>
                  <a:lnTo>
                    <a:pt x="2170468" y="1618754"/>
                  </a:lnTo>
                  <a:lnTo>
                    <a:pt x="2157958" y="1619605"/>
                  </a:lnTo>
                  <a:lnTo>
                    <a:pt x="2172131" y="1623453"/>
                  </a:lnTo>
                  <a:lnTo>
                    <a:pt x="2188413" y="1623250"/>
                  </a:lnTo>
                  <a:lnTo>
                    <a:pt x="2202015" y="1620647"/>
                  </a:lnTo>
                  <a:lnTo>
                    <a:pt x="2208111" y="1617306"/>
                  </a:lnTo>
                  <a:close/>
                </a:path>
                <a:path w="15367000" h="1661795">
                  <a:moveTo>
                    <a:pt x="2223859" y="1604695"/>
                  </a:moveTo>
                  <a:lnTo>
                    <a:pt x="2221496" y="1599082"/>
                  </a:lnTo>
                  <a:lnTo>
                    <a:pt x="2204262" y="1600682"/>
                  </a:lnTo>
                  <a:lnTo>
                    <a:pt x="2187067" y="1602968"/>
                  </a:lnTo>
                  <a:lnTo>
                    <a:pt x="2169680" y="1603590"/>
                  </a:lnTo>
                  <a:lnTo>
                    <a:pt x="2151837" y="1600200"/>
                  </a:lnTo>
                  <a:lnTo>
                    <a:pt x="2138769" y="1604441"/>
                  </a:lnTo>
                  <a:lnTo>
                    <a:pt x="2130094" y="1607959"/>
                  </a:lnTo>
                  <a:lnTo>
                    <a:pt x="2126005" y="1611833"/>
                  </a:lnTo>
                  <a:lnTo>
                    <a:pt x="2126678" y="1617141"/>
                  </a:lnTo>
                  <a:lnTo>
                    <a:pt x="2138248" y="1616481"/>
                  </a:lnTo>
                  <a:lnTo>
                    <a:pt x="2145093" y="1614233"/>
                  </a:lnTo>
                  <a:lnTo>
                    <a:pt x="2151113" y="1610664"/>
                  </a:lnTo>
                  <a:lnTo>
                    <a:pt x="2160257" y="1606067"/>
                  </a:lnTo>
                  <a:lnTo>
                    <a:pt x="2174506" y="1607680"/>
                  </a:lnTo>
                  <a:lnTo>
                    <a:pt x="2180717" y="1609585"/>
                  </a:lnTo>
                  <a:lnTo>
                    <a:pt x="2182876" y="1612633"/>
                  </a:lnTo>
                  <a:lnTo>
                    <a:pt x="2184920" y="1617675"/>
                  </a:lnTo>
                  <a:lnTo>
                    <a:pt x="2196719" y="1612734"/>
                  </a:lnTo>
                  <a:lnTo>
                    <a:pt x="2212644" y="1608836"/>
                  </a:lnTo>
                  <a:lnTo>
                    <a:pt x="2223859" y="1604695"/>
                  </a:lnTo>
                  <a:close/>
                </a:path>
                <a:path w="15367000" h="1661795">
                  <a:moveTo>
                    <a:pt x="2355596" y="1617967"/>
                  </a:moveTo>
                  <a:lnTo>
                    <a:pt x="2349271" y="1615808"/>
                  </a:lnTo>
                  <a:lnTo>
                    <a:pt x="2353157" y="1611249"/>
                  </a:lnTo>
                  <a:lnTo>
                    <a:pt x="2346807" y="1609090"/>
                  </a:lnTo>
                  <a:lnTo>
                    <a:pt x="2330894" y="1609369"/>
                  </a:lnTo>
                  <a:lnTo>
                    <a:pt x="2315705" y="1610601"/>
                  </a:lnTo>
                  <a:lnTo>
                    <a:pt x="2301329" y="1609445"/>
                  </a:lnTo>
                  <a:lnTo>
                    <a:pt x="2287854" y="1602536"/>
                  </a:lnTo>
                  <a:lnTo>
                    <a:pt x="2278507" y="1605330"/>
                  </a:lnTo>
                  <a:lnTo>
                    <a:pt x="2268778" y="1605038"/>
                  </a:lnTo>
                  <a:lnTo>
                    <a:pt x="2258911" y="1603654"/>
                  </a:lnTo>
                  <a:lnTo>
                    <a:pt x="2249132" y="1603171"/>
                  </a:lnTo>
                  <a:lnTo>
                    <a:pt x="2250795" y="1606651"/>
                  </a:lnTo>
                  <a:lnTo>
                    <a:pt x="2260714" y="1609953"/>
                  </a:lnTo>
                  <a:lnTo>
                    <a:pt x="2254199" y="1613611"/>
                  </a:lnTo>
                  <a:lnTo>
                    <a:pt x="2249716" y="1613115"/>
                  </a:lnTo>
                  <a:lnTo>
                    <a:pt x="2246439" y="1614233"/>
                  </a:lnTo>
                  <a:lnTo>
                    <a:pt x="2246134" y="1615401"/>
                  </a:lnTo>
                  <a:lnTo>
                    <a:pt x="2250579" y="1615135"/>
                  </a:lnTo>
                  <a:lnTo>
                    <a:pt x="2259419" y="1615427"/>
                  </a:lnTo>
                  <a:lnTo>
                    <a:pt x="2268474" y="1616735"/>
                  </a:lnTo>
                  <a:lnTo>
                    <a:pt x="2275548" y="1619021"/>
                  </a:lnTo>
                  <a:lnTo>
                    <a:pt x="2278456" y="1622183"/>
                  </a:lnTo>
                  <a:lnTo>
                    <a:pt x="2286393" y="1619567"/>
                  </a:lnTo>
                  <a:lnTo>
                    <a:pt x="2282101" y="1617129"/>
                  </a:lnTo>
                  <a:lnTo>
                    <a:pt x="2289251" y="1614500"/>
                  </a:lnTo>
                  <a:lnTo>
                    <a:pt x="2306053" y="1617218"/>
                  </a:lnTo>
                  <a:lnTo>
                    <a:pt x="2322550" y="1617230"/>
                  </a:lnTo>
                  <a:lnTo>
                    <a:pt x="2338997" y="1616748"/>
                  </a:lnTo>
                  <a:lnTo>
                    <a:pt x="2355596" y="1617967"/>
                  </a:lnTo>
                  <a:close/>
                </a:path>
                <a:path w="15367000" h="1661795">
                  <a:moveTo>
                    <a:pt x="2947835" y="1601355"/>
                  </a:moveTo>
                  <a:lnTo>
                    <a:pt x="2943453" y="1598917"/>
                  </a:lnTo>
                  <a:lnTo>
                    <a:pt x="2928289" y="1601774"/>
                  </a:lnTo>
                  <a:lnTo>
                    <a:pt x="2912541" y="1600085"/>
                  </a:lnTo>
                  <a:lnTo>
                    <a:pt x="2896743" y="1598117"/>
                  </a:lnTo>
                  <a:lnTo>
                    <a:pt x="2881426" y="1600085"/>
                  </a:lnTo>
                  <a:lnTo>
                    <a:pt x="2894469" y="1603616"/>
                  </a:lnTo>
                  <a:lnTo>
                    <a:pt x="2919692" y="1603108"/>
                  </a:lnTo>
                  <a:lnTo>
                    <a:pt x="2932798" y="1606626"/>
                  </a:lnTo>
                  <a:lnTo>
                    <a:pt x="2937560" y="1604035"/>
                  </a:lnTo>
                  <a:lnTo>
                    <a:pt x="2947835" y="1601355"/>
                  </a:lnTo>
                  <a:close/>
                </a:path>
                <a:path w="15367000" h="1661795">
                  <a:moveTo>
                    <a:pt x="3340176" y="1600530"/>
                  </a:moveTo>
                  <a:lnTo>
                    <a:pt x="3331654" y="1598180"/>
                  </a:lnTo>
                  <a:lnTo>
                    <a:pt x="3314344" y="1597901"/>
                  </a:lnTo>
                  <a:lnTo>
                    <a:pt x="3297402" y="1599539"/>
                  </a:lnTo>
                  <a:lnTo>
                    <a:pt x="3289947" y="1602968"/>
                  </a:lnTo>
                  <a:lnTo>
                    <a:pt x="3302330" y="1600987"/>
                  </a:lnTo>
                  <a:lnTo>
                    <a:pt x="3314928" y="1600644"/>
                  </a:lnTo>
                  <a:lnTo>
                    <a:pt x="3327590" y="1600860"/>
                  </a:lnTo>
                  <a:lnTo>
                    <a:pt x="3340176" y="1600530"/>
                  </a:lnTo>
                  <a:close/>
                </a:path>
                <a:path w="15367000" h="1661795">
                  <a:moveTo>
                    <a:pt x="3749192" y="1573847"/>
                  </a:moveTo>
                  <a:lnTo>
                    <a:pt x="3734104" y="1570532"/>
                  </a:lnTo>
                  <a:lnTo>
                    <a:pt x="3719207" y="1568462"/>
                  </a:lnTo>
                  <a:lnTo>
                    <a:pt x="3704590" y="1568297"/>
                  </a:lnTo>
                  <a:lnTo>
                    <a:pt x="3690328" y="1570723"/>
                  </a:lnTo>
                  <a:lnTo>
                    <a:pt x="3694163" y="1574622"/>
                  </a:lnTo>
                  <a:lnTo>
                    <a:pt x="3693401" y="1578648"/>
                  </a:lnTo>
                  <a:lnTo>
                    <a:pt x="3699713" y="1582508"/>
                  </a:lnTo>
                  <a:lnTo>
                    <a:pt x="3712172" y="1581048"/>
                  </a:lnTo>
                  <a:lnTo>
                    <a:pt x="3724516" y="1578787"/>
                  </a:lnTo>
                  <a:lnTo>
                    <a:pt x="3736835" y="1576209"/>
                  </a:lnTo>
                  <a:lnTo>
                    <a:pt x="3749192" y="1573847"/>
                  </a:lnTo>
                  <a:close/>
                </a:path>
                <a:path w="15367000" h="1661795">
                  <a:moveTo>
                    <a:pt x="4512945" y="1573237"/>
                  </a:moveTo>
                  <a:lnTo>
                    <a:pt x="4499622" y="1570278"/>
                  </a:lnTo>
                  <a:lnTo>
                    <a:pt x="4484078" y="1569605"/>
                  </a:lnTo>
                  <a:lnTo>
                    <a:pt x="4471301" y="1571091"/>
                  </a:lnTo>
                  <a:lnTo>
                    <a:pt x="4466323" y="1574596"/>
                  </a:lnTo>
                  <a:lnTo>
                    <a:pt x="4478007" y="1574546"/>
                  </a:lnTo>
                  <a:lnTo>
                    <a:pt x="4489742" y="1574723"/>
                  </a:lnTo>
                  <a:lnTo>
                    <a:pt x="4501426" y="1574495"/>
                  </a:lnTo>
                  <a:lnTo>
                    <a:pt x="4512945" y="1573237"/>
                  </a:lnTo>
                  <a:close/>
                </a:path>
                <a:path w="15367000" h="1661795">
                  <a:moveTo>
                    <a:pt x="4716538" y="1576400"/>
                  </a:moveTo>
                  <a:lnTo>
                    <a:pt x="4706950" y="1573110"/>
                  </a:lnTo>
                  <a:lnTo>
                    <a:pt x="4691088" y="1571231"/>
                  </a:lnTo>
                  <a:lnTo>
                    <a:pt x="4672952" y="1569720"/>
                  </a:lnTo>
                  <a:lnTo>
                    <a:pt x="4656493" y="1567599"/>
                  </a:lnTo>
                  <a:lnTo>
                    <a:pt x="4666399" y="1572717"/>
                  </a:lnTo>
                  <a:lnTo>
                    <a:pt x="4682414" y="1575523"/>
                  </a:lnTo>
                  <a:lnTo>
                    <a:pt x="4700486" y="1576565"/>
                  </a:lnTo>
                  <a:lnTo>
                    <a:pt x="4716538" y="1576400"/>
                  </a:lnTo>
                  <a:close/>
                </a:path>
                <a:path w="15367000" h="1661795">
                  <a:moveTo>
                    <a:pt x="5082413" y="1568869"/>
                  </a:moveTo>
                  <a:lnTo>
                    <a:pt x="5071821" y="1569567"/>
                  </a:lnTo>
                  <a:lnTo>
                    <a:pt x="5061089" y="1569516"/>
                  </a:lnTo>
                  <a:lnTo>
                    <a:pt x="5050396" y="1569821"/>
                  </a:lnTo>
                  <a:lnTo>
                    <a:pt x="5039919" y="1571574"/>
                  </a:lnTo>
                  <a:lnTo>
                    <a:pt x="5052339" y="1574533"/>
                  </a:lnTo>
                  <a:lnTo>
                    <a:pt x="5066766" y="1574393"/>
                  </a:lnTo>
                  <a:lnTo>
                    <a:pt x="5078387" y="1572171"/>
                  </a:lnTo>
                  <a:lnTo>
                    <a:pt x="5082413" y="1568869"/>
                  </a:lnTo>
                  <a:close/>
                </a:path>
                <a:path w="15367000" h="1661795">
                  <a:moveTo>
                    <a:pt x="5218341" y="1562265"/>
                  </a:moveTo>
                  <a:lnTo>
                    <a:pt x="5214112" y="1561426"/>
                  </a:lnTo>
                  <a:lnTo>
                    <a:pt x="5203507" y="1563281"/>
                  </a:lnTo>
                  <a:lnTo>
                    <a:pt x="5190109" y="1563751"/>
                  </a:lnTo>
                  <a:lnTo>
                    <a:pt x="5179263" y="1564894"/>
                  </a:lnTo>
                  <a:lnTo>
                    <a:pt x="5176304" y="1568805"/>
                  </a:lnTo>
                  <a:lnTo>
                    <a:pt x="5184000" y="1568081"/>
                  </a:lnTo>
                  <a:lnTo>
                    <a:pt x="5191595" y="1566722"/>
                  </a:lnTo>
                  <a:lnTo>
                    <a:pt x="5199329" y="1566125"/>
                  </a:lnTo>
                  <a:lnTo>
                    <a:pt x="5207444" y="1567662"/>
                  </a:lnTo>
                  <a:lnTo>
                    <a:pt x="5214632" y="1564398"/>
                  </a:lnTo>
                  <a:lnTo>
                    <a:pt x="5216639" y="1563319"/>
                  </a:lnTo>
                  <a:lnTo>
                    <a:pt x="5218341" y="1562265"/>
                  </a:lnTo>
                  <a:close/>
                </a:path>
                <a:path w="15367000" h="1661795">
                  <a:moveTo>
                    <a:pt x="6236030" y="1553121"/>
                  </a:moveTo>
                  <a:lnTo>
                    <a:pt x="6217145" y="1551990"/>
                  </a:lnTo>
                  <a:lnTo>
                    <a:pt x="6203073" y="1551774"/>
                  </a:lnTo>
                  <a:lnTo>
                    <a:pt x="6189764" y="1552194"/>
                  </a:lnTo>
                  <a:lnTo>
                    <a:pt x="6173127" y="1552981"/>
                  </a:lnTo>
                  <a:lnTo>
                    <a:pt x="6179451" y="1550174"/>
                  </a:lnTo>
                  <a:lnTo>
                    <a:pt x="6179045" y="1547672"/>
                  </a:lnTo>
                  <a:lnTo>
                    <a:pt x="6175387" y="1545336"/>
                  </a:lnTo>
                  <a:lnTo>
                    <a:pt x="6171082" y="1548168"/>
                  </a:lnTo>
                  <a:lnTo>
                    <a:pt x="6168834" y="1550898"/>
                  </a:lnTo>
                  <a:lnTo>
                    <a:pt x="6165570" y="1553692"/>
                  </a:lnTo>
                  <a:lnTo>
                    <a:pt x="6158192" y="1556664"/>
                  </a:lnTo>
                  <a:lnTo>
                    <a:pt x="6178105" y="1557858"/>
                  </a:lnTo>
                  <a:lnTo>
                    <a:pt x="6197714" y="1557667"/>
                  </a:lnTo>
                  <a:lnTo>
                    <a:pt x="6217031" y="1556092"/>
                  </a:lnTo>
                  <a:lnTo>
                    <a:pt x="6236030" y="1553121"/>
                  </a:lnTo>
                  <a:close/>
                </a:path>
                <a:path w="15367000" h="1661795">
                  <a:moveTo>
                    <a:pt x="7466749" y="1549666"/>
                  </a:moveTo>
                  <a:lnTo>
                    <a:pt x="7454887" y="1547672"/>
                  </a:lnTo>
                  <a:lnTo>
                    <a:pt x="7443876" y="1546555"/>
                  </a:lnTo>
                  <a:lnTo>
                    <a:pt x="7436752" y="1544777"/>
                  </a:lnTo>
                  <a:lnTo>
                    <a:pt x="7436548" y="1540802"/>
                  </a:lnTo>
                  <a:lnTo>
                    <a:pt x="7384885" y="1540154"/>
                  </a:lnTo>
                  <a:lnTo>
                    <a:pt x="7359332" y="1540802"/>
                  </a:lnTo>
                  <a:lnTo>
                    <a:pt x="7334326" y="1543545"/>
                  </a:lnTo>
                  <a:lnTo>
                    <a:pt x="7370432" y="1545005"/>
                  </a:lnTo>
                  <a:lnTo>
                    <a:pt x="7402449" y="1547507"/>
                  </a:lnTo>
                  <a:lnTo>
                    <a:pt x="7433513" y="1549565"/>
                  </a:lnTo>
                  <a:lnTo>
                    <a:pt x="7466749" y="1549666"/>
                  </a:lnTo>
                  <a:close/>
                </a:path>
                <a:path w="15367000" h="1661795">
                  <a:moveTo>
                    <a:pt x="7497115" y="1544967"/>
                  </a:moveTo>
                  <a:lnTo>
                    <a:pt x="7485824" y="1543545"/>
                  </a:lnTo>
                  <a:lnTo>
                    <a:pt x="7474432" y="1541767"/>
                  </a:lnTo>
                  <a:lnTo>
                    <a:pt x="7463358" y="1541068"/>
                  </a:lnTo>
                  <a:lnTo>
                    <a:pt x="7452982" y="1542884"/>
                  </a:lnTo>
                  <a:lnTo>
                    <a:pt x="7464780" y="1546313"/>
                  </a:lnTo>
                  <a:lnTo>
                    <a:pt x="7476033" y="1547609"/>
                  </a:lnTo>
                  <a:lnTo>
                    <a:pt x="7486777" y="1547063"/>
                  </a:lnTo>
                  <a:lnTo>
                    <a:pt x="7497115" y="1544967"/>
                  </a:lnTo>
                  <a:close/>
                </a:path>
                <a:path w="15367000" h="1661795">
                  <a:moveTo>
                    <a:pt x="7559497" y="1541399"/>
                  </a:moveTo>
                  <a:lnTo>
                    <a:pt x="7547407" y="1540738"/>
                  </a:lnTo>
                  <a:lnTo>
                    <a:pt x="7535748" y="1541551"/>
                  </a:lnTo>
                  <a:lnTo>
                    <a:pt x="7524255" y="1542961"/>
                  </a:lnTo>
                  <a:lnTo>
                    <a:pt x="7512672" y="1544066"/>
                  </a:lnTo>
                  <a:lnTo>
                    <a:pt x="7527049" y="1547241"/>
                  </a:lnTo>
                  <a:lnTo>
                    <a:pt x="7541996" y="1547241"/>
                  </a:lnTo>
                  <a:lnTo>
                    <a:pt x="7553985" y="1544980"/>
                  </a:lnTo>
                  <a:lnTo>
                    <a:pt x="7559497" y="1541399"/>
                  </a:lnTo>
                  <a:close/>
                </a:path>
                <a:path w="15367000" h="1661795">
                  <a:moveTo>
                    <a:pt x="7605217" y="1531785"/>
                  </a:moveTo>
                  <a:lnTo>
                    <a:pt x="7603591" y="1528597"/>
                  </a:lnTo>
                  <a:lnTo>
                    <a:pt x="7598105" y="1526019"/>
                  </a:lnTo>
                  <a:lnTo>
                    <a:pt x="7589837" y="1522679"/>
                  </a:lnTo>
                  <a:lnTo>
                    <a:pt x="7582103" y="1525219"/>
                  </a:lnTo>
                  <a:lnTo>
                    <a:pt x="7574343" y="1527632"/>
                  </a:lnTo>
                  <a:lnTo>
                    <a:pt x="7565009" y="1529715"/>
                  </a:lnTo>
                  <a:lnTo>
                    <a:pt x="7552601" y="1531239"/>
                  </a:lnTo>
                  <a:lnTo>
                    <a:pt x="7566469" y="1532610"/>
                  </a:lnTo>
                  <a:lnTo>
                    <a:pt x="7581303" y="1532064"/>
                  </a:lnTo>
                  <a:lnTo>
                    <a:pt x="7594105" y="1532534"/>
                  </a:lnTo>
                  <a:lnTo>
                    <a:pt x="7601877" y="1536966"/>
                  </a:lnTo>
                  <a:lnTo>
                    <a:pt x="7605217" y="1531785"/>
                  </a:lnTo>
                  <a:close/>
                </a:path>
                <a:path w="15367000" h="1661795">
                  <a:moveTo>
                    <a:pt x="7747825" y="1613154"/>
                  </a:moveTo>
                  <a:lnTo>
                    <a:pt x="7728013" y="1610360"/>
                  </a:lnTo>
                  <a:lnTo>
                    <a:pt x="7708709" y="1609293"/>
                  </a:lnTo>
                  <a:lnTo>
                    <a:pt x="7689824" y="1609572"/>
                  </a:lnTo>
                  <a:lnTo>
                    <a:pt x="7671232" y="1610842"/>
                  </a:lnTo>
                  <a:lnTo>
                    <a:pt x="7690675" y="1612480"/>
                  </a:lnTo>
                  <a:lnTo>
                    <a:pt x="7709967" y="1613560"/>
                  </a:lnTo>
                  <a:lnTo>
                    <a:pt x="7729042" y="1613852"/>
                  </a:lnTo>
                  <a:lnTo>
                    <a:pt x="7747825" y="1613154"/>
                  </a:lnTo>
                  <a:close/>
                </a:path>
                <a:path w="15367000" h="1661795">
                  <a:moveTo>
                    <a:pt x="7850721" y="1544066"/>
                  </a:moveTo>
                  <a:lnTo>
                    <a:pt x="7829486" y="1540903"/>
                  </a:lnTo>
                  <a:lnTo>
                    <a:pt x="7807084" y="1540929"/>
                  </a:lnTo>
                  <a:lnTo>
                    <a:pt x="7787157" y="1541208"/>
                  </a:lnTo>
                  <a:lnTo>
                    <a:pt x="7773378" y="1538795"/>
                  </a:lnTo>
                  <a:lnTo>
                    <a:pt x="7766596" y="1542300"/>
                  </a:lnTo>
                  <a:lnTo>
                    <a:pt x="7764678" y="1543431"/>
                  </a:lnTo>
                  <a:lnTo>
                    <a:pt x="7763103" y="1544561"/>
                  </a:lnTo>
                  <a:lnTo>
                    <a:pt x="7767409" y="1545234"/>
                  </a:lnTo>
                  <a:lnTo>
                    <a:pt x="7776121" y="1544256"/>
                  </a:lnTo>
                  <a:lnTo>
                    <a:pt x="7775740" y="1546606"/>
                  </a:lnTo>
                  <a:lnTo>
                    <a:pt x="7772743" y="1550073"/>
                  </a:lnTo>
                  <a:lnTo>
                    <a:pt x="7773581" y="1552397"/>
                  </a:lnTo>
                  <a:lnTo>
                    <a:pt x="7780223" y="1551279"/>
                  </a:lnTo>
                  <a:lnTo>
                    <a:pt x="7795603" y="1556092"/>
                  </a:lnTo>
                  <a:lnTo>
                    <a:pt x="7802232" y="1554962"/>
                  </a:lnTo>
                  <a:lnTo>
                    <a:pt x="7797622" y="1551622"/>
                  </a:lnTo>
                  <a:lnTo>
                    <a:pt x="7789659" y="1550060"/>
                  </a:lnTo>
                  <a:lnTo>
                    <a:pt x="7785138" y="1548130"/>
                  </a:lnTo>
                  <a:lnTo>
                    <a:pt x="7790878" y="1543659"/>
                  </a:lnTo>
                  <a:lnTo>
                    <a:pt x="7805458" y="1545844"/>
                  </a:lnTo>
                  <a:lnTo>
                    <a:pt x="7819682" y="1546783"/>
                  </a:lnTo>
                  <a:lnTo>
                    <a:pt x="7833817" y="1547444"/>
                  </a:lnTo>
                  <a:lnTo>
                    <a:pt x="7848168" y="1548790"/>
                  </a:lnTo>
                  <a:lnTo>
                    <a:pt x="7845565" y="1547456"/>
                  </a:lnTo>
                  <a:lnTo>
                    <a:pt x="7846022" y="1545907"/>
                  </a:lnTo>
                  <a:lnTo>
                    <a:pt x="7850721" y="1544066"/>
                  </a:lnTo>
                  <a:close/>
                </a:path>
                <a:path w="15367000" h="1661795">
                  <a:moveTo>
                    <a:pt x="7918386" y="1543964"/>
                  </a:moveTo>
                  <a:lnTo>
                    <a:pt x="7906232" y="1542694"/>
                  </a:lnTo>
                  <a:lnTo>
                    <a:pt x="7899336" y="1540522"/>
                  </a:lnTo>
                  <a:lnTo>
                    <a:pt x="7897165" y="1537373"/>
                  </a:lnTo>
                  <a:lnTo>
                    <a:pt x="7899133" y="1533156"/>
                  </a:lnTo>
                  <a:lnTo>
                    <a:pt x="7888656" y="1535137"/>
                  </a:lnTo>
                  <a:lnTo>
                    <a:pt x="7882763" y="1538846"/>
                  </a:lnTo>
                  <a:lnTo>
                    <a:pt x="7877924" y="1542478"/>
                  </a:lnTo>
                  <a:lnTo>
                    <a:pt x="7870660" y="1544218"/>
                  </a:lnTo>
                  <a:lnTo>
                    <a:pt x="7882979" y="1545463"/>
                  </a:lnTo>
                  <a:lnTo>
                    <a:pt x="7895196" y="1546339"/>
                  </a:lnTo>
                  <a:lnTo>
                    <a:pt x="7907083" y="1546085"/>
                  </a:lnTo>
                  <a:lnTo>
                    <a:pt x="7918386" y="1543964"/>
                  </a:lnTo>
                  <a:close/>
                </a:path>
                <a:path w="15367000" h="1661795">
                  <a:moveTo>
                    <a:pt x="8140471" y="1565021"/>
                  </a:moveTo>
                  <a:lnTo>
                    <a:pt x="8122056" y="1560563"/>
                  </a:lnTo>
                  <a:lnTo>
                    <a:pt x="8104987" y="1560233"/>
                  </a:lnTo>
                  <a:lnTo>
                    <a:pt x="8088693" y="1562341"/>
                  </a:lnTo>
                  <a:lnTo>
                    <a:pt x="8072615" y="1565148"/>
                  </a:lnTo>
                  <a:lnTo>
                    <a:pt x="8090103" y="1566786"/>
                  </a:lnTo>
                  <a:lnTo>
                    <a:pt x="8123034" y="1563560"/>
                  </a:lnTo>
                  <a:lnTo>
                    <a:pt x="8140471" y="1565021"/>
                  </a:lnTo>
                  <a:close/>
                </a:path>
                <a:path w="15367000" h="1661795">
                  <a:moveTo>
                    <a:pt x="8306016" y="1570266"/>
                  </a:moveTo>
                  <a:lnTo>
                    <a:pt x="8282191" y="1565808"/>
                  </a:lnTo>
                  <a:lnTo>
                    <a:pt x="8253971" y="1559255"/>
                  </a:lnTo>
                  <a:lnTo>
                    <a:pt x="8248650" y="1557553"/>
                  </a:lnTo>
                  <a:lnTo>
                    <a:pt x="8228431" y="1551089"/>
                  </a:lnTo>
                  <a:lnTo>
                    <a:pt x="8217192" y="1544472"/>
                  </a:lnTo>
                  <a:lnTo>
                    <a:pt x="8212772" y="1541868"/>
                  </a:lnTo>
                  <a:lnTo>
                    <a:pt x="8205635" y="1544472"/>
                  </a:lnTo>
                  <a:lnTo>
                    <a:pt x="8197532" y="1544078"/>
                  </a:lnTo>
                  <a:lnTo>
                    <a:pt x="8189493" y="1543850"/>
                  </a:lnTo>
                  <a:lnTo>
                    <a:pt x="8182534" y="1546961"/>
                  </a:lnTo>
                  <a:lnTo>
                    <a:pt x="8192097" y="1548295"/>
                  </a:lnTo>
                  <a:lnTo>
                    <a:pt x="8201482" y="1549793"/>
                  </a:lnTo>
                  <a:lnTo>
                    <a:pt x="8207121" y="1552130"/>
                  </a:lnTo>
                  <a:lnTo>
                    <a:pt x="8205406" y="1555991"/>
                  </a:lnTo>
                  <a:lnTo>
                    <a:pt x="8192833" y="1557553"/>
                  </a:lnTo>
                  <a:lnTo>
                    <a:pt x="8180730" y="1556245"/>
                  </a:lnTo>
                  <a:lnTo>
                    <a:pt x="8175244" y="1552549"/>
                  </a:lnTo>
                  <a:lnTo>
                    <a:pt x="8182534" y="1546961"/>
                  </a:lnTo>
                  <a:lnTo>
                    <a:pt x="8167192" y="1542757"/>
                  </a:lnTo>
                  <a:lnTo>
                    <a:pt x="8152333" y="1539963"/>
                  </a:lnTo>
                  <a:lnTo>
                    <a:pt x="8138185" y="1539392"/>
                  </a:lnTo>
                  <a:lnTo>
                    <a:pt x="8125003" y="1541856"/>
                  </a:lnTo>
                  <a:lnTo>
                    <a:pt x="8155940" y="1550403"/>
                  </a:lnTo>
                  <a:lnTo>
                    <a:pt x="8186471" y="1559255"/>
                  </a:lnTo>
                  <a:lnTo>
                    <a:pt x="8206549" y="1564957"/>
                  </a:lnTo>
                  <a:lnTo>
                    <a:pt x="8230248" y="1570939"/>
                  </a:lnTo>
                  <a:lnTo>
                    <a:pt x="8227327" y="1566989"/>
                  </a:lnTo>
                  <a:lnTo>
                    <a:pt x="8233499" y="1565427"/>
                  </a:lnTo>
                  <a:lnTo>
                    <a:pt x="8242071" y="1563700"/>
                  </a:lnTo>
                  <a:lnTo>
                    <a:pt x="8246427" y="1559255"/>
                  </a:lnTo>
                  <a:lnTo>
                    <a:pt x="8257705" y="1565071"/>
                  </a:lnTo>
                  <a:lnTo>
                    <a:pt x="8278482" y="1571053"/>
                  </a:lnTo>
                  <a:lnTo>
                    <a:pt x="8298116" y="1573885"/>
                  </a:lnTo>
                  <a:lnTo>
                    <a:pt x="8306016" y="1570266"/>
                  </a:lnTo>
                  <a:close/>
                </a:path>
                <a:path w="15367000" h="1661795">
                  <a:moveTo>
                    <a:pt x="11035360" y="1492681"/>
                  </a:moveTo>
                  <a:lnTo>
                    <a:pt x="11023956" y="1485887"/>
                  </a:lnTo>
                  <a:lnTo>
                    <a:pt x="11014647" y="1485430"/>
                  </a:lnTo>
                  <a:lnTo>
                    <a:pt x="11003509" y="1485747"/>
                  </a:lnTo>
                  <a:lnTo>
                    <a:pt x="10986656" y="1481239"/>
                  </a:lnTo>
                  <a:lnTo>
                    <a:pt x="10940783" y="1480705"/>
                  </a:lnTo>
                  <a:lnTo>
                    <a:pt x="10836643" y="1480921"/>
                  </a:lnTo>
                  <a:lnTo>
                    <a:pt x="10781983" y="1480718"/>
                  </a:lnTo>
                  <a:lnTo>
                    <a:pt x="10728008" y="1479664"/>
                  </a:lnTo>
                  <a:lnTo>
                    <a:pt x="10676534" y="1477302"/>
                  </a:lnTo>
                  <a:lnTo>
                    <a:pt x="10629341" y="1473136"/>
                  </a:lnTo>
                  <a:lnTo>
                    <a:pt x="10624452" y="1476463"/>
                  </a:lnTo>
                  <a:lnTo>
                    <a:pt x="10601643" y="1474419"/>
                  </a:lnTo>
                  <a:lnTo>
                    <a:pt x="10572839" y="1470342"/>
                  </a:lnTo>
                  <a:lnTo>
                    <a:pt x="10549979" y="1467561"/>
                  </a:lnTo>
                  <a:lnTo>
                    <a:pt x="10555770" y="1469580"/>
                  </a:lnTo>
                  <a:lnTo>
                    <a:pt x="10577779" y="1474406"/>
                  </a:lnTo>
                  <a:lnTo>
                    <a:pt x="10536542" y="1480845"/>
                  </a:lnTo>
                  <a:lnTo>
                    <a:pt x="10488562" y="1480985"/>
                  </a:lnTo>
                  <a:lnTo>
                    <a:pt x="10439044" y="1479194"/>
                  </a:lnTo>
                  <a:lnTo>
                    <a:pt x="10393210" y="1479829"/>
                  </a:lnTo>
                  <a:lnTo>
                    <a:pt x="10394645" y="1483575"/>
                  </a:lnTo>
                  <a:lnTo>
                    <a:pt x="10422877" y="1485138"/>
                  </a:lnTo>
                  <a:lnTo>
                    <a:pt x="10456354" y="1484376"/>
                  </a:lnTo>
                  <a:lnTo>
                    <a:pt x="10473525" y="1481162"/>
                  </a:lnTo>
                  <a:lnTo>
                    <a:pt x="10508170" y="1485468"/>
                  </a:lnTo>
                  <a:lnTo>
                    <a:pt x="10543832" y="1486141"/>
                  </a:lnTo>
                  <a:lnTo>
                    <a:pt x="10580611" y="1485976"/>
                  </a:lnTo>
                  <a:lnTo>
                    <a:pt x="10618648" y="1487843"/>
                  </a:lnTo>
                  <a:lnTo>
                    <a:pt x="10624363" y="1485087"/>
                  </a:lnTo>
                  <a:lnTo>
                    <a:pt x="10634942" y="1484452"/>
                  </a:lnTo>
                  <a:lnTo>
                    <a:pt x="10648683" y="1484096"/>
                  </a:lnTo>
                  <a:lnTo>
                    <a:pt x="10663898" y="1482217"/>
                  </a:lnTo>
                  <a:lnTo>
                    <a:pt x="10716717" y="1487195"/>
                  </a:lnTo>
                  <a:lnTo>
                    <a:pt x="10769003" y="1489189"/>
                  </a:lnTo>
                  <a:lnTo>
                    <a:pt x="10820387" y="1489341"/>
                  </a:lnTo>
                  <a:lnTo>
                    <a:pt x="10870489" y="1488770"/>
                  </a:lnTo>
                  <a:lnTo>
                    <a:pt x="10918939" y="1488605"/>
                  </a:lnTo>
                  <a:lnTo>
                    <a:pt x="10915675" y="1490929"/>
                  </a:lnTo>
                  <a:lnTo>
                    <a:pt x="10909097" y="1492161"/>
                  </a:lnTo>
                  <a:lnTo>
                    <a:pt x="10900042" y="1492580"/>
                  </a:lnTo>
                  <a:lnTo>
                    <a:pt x="10889374" y="1492465"/>
                  </a:lnTo>
                  <a:lnTo>
                    <a:pt x="10923765" y="1492986"/>
                  </a:lnTo>
                  <a:lnTo>
                    <a:pt x="10999597" y="1492643"/>
                  </a:lnTo>
                  <a:lnTo>
                    <a:pt x="11035360" y="1492681"/>
                  </a:lnTo>
                  <a:close/>
                </a:path>
                <a:path w="15367000" h="1661795">
                  <a:moveTo>
                    <a:pt x="11138052" y="1492262"/>
                  </a:moveTo>
                  <a:lnTo>
                    <a:pt x="11124590" y="1490243"/>
                  </a:lnTo>
                  <a:lnTo>
                    <a:pt x="11113211" y="1487690"/>
                  </a:lnTo>
                  <a:lnTo>
                    <a:pt x="11100003" y="1485582"/>
                  </a:lnTo>
                  <a:lnTo>
                    <a:pt x="11081080" y="1484934"/>
                  </a:lnTo>
                  <a:lnTo>
                    <a:pt x="11080966" y="1489456"/>
                  </a:lnTo>
                  <a:lnTo>
                    <a:pt x="11072114" y="1491094"/>
                  </a:lnTo>
                  <a:lnTo>
                    <a:pt x="11058258" y="1491094"/>
                  </a:lnTo>
                  <a:lnTo>
                    <a:pt x="11043183" y="1490700"/>
                  </a:lnTo>
                  <a:lnTo>
                    <a:pt x="11049445" y="1495971"/>
                  </a:lnTo>
                  <a:lnTo>
                    <a:pt x="11066170" y="1495577"/>
                  </a:lnTo>
                  <a:lnTo>
                    <a:pt x="11086122" y="1492453"/>
                  </a:lnTo>
                  <a:lnTo>
                    <a:pt x="11102073" y="1489544"/>
                  </a:lnTo>
                  <a:lnTo>
                    <a:pt x="11112043" y="1491056"/>
                  </a:lnTo>
                  <a:lnTo>
                    <a:pt x="11113503" y="1493520"/>
                  </a:lnTo>
                  <a:lnTo>
                    <a:pt x="11108766" y="1496110"/>
                  </a:lnTo>
                  <a:lnTo>
                    <a:pt x="11100118" y="1498003"/>
                  </a:lnTo>
                  <a:lnTo>
                    <a:pt x="11106595" y="1499108"/>
                  </a:lnTo>
                  <a:lnTo>
                    <a:pt x="11120006" y="1498231"/>
                  </a:lnTo>
                  <a:lnTo>
                    <a:pt x="11132947" y="1495818"/>
                  </a:lnTo>
                  <a:lnTo>
                    <a:pt x="11138052" y="1492262"/>
                  </a:lnTo>
                  <a:close/>
                </a:path>
                <a:path w="15367000" h="1661795">
                  <a:moveTo>
                    <a:pt x="11329454" y="1488668"/>
                  </a:moveTo>
                  <a:lnTo>
                    <a:pt x="11319193" y="1488744"/>
                  </a:lnTo>
                  <a:lnTo>
                    <a:pt x="11304372" y="1490751"/>
                  </a:lnTo>
                  <a:lnTo>
                    <a:pt x="11292523" y="1490306"/>
                  </a:lnTo>
                  <a:lnTo>
                    <a:pt x="11296180" y="1491843"/>
                  </a:lnTo>
                  <a:lnTo>
                    <a:pt x="11303445" y="1492453"/>
                  </a:lnTo>
                  <a:lnTo>
                    <a:pt x="11321225" y="1492808"/>
                  </a:lnTo>
                  <a:lnTo>
                    <a:pt x="11315598" y="1494955"/>
                  </a:lnTo>
                  <a:lnTo>
                    <a:pt x="11296231" y="1496631"/>
                  </a:lnTo>
                  <a:lnTo>
                    <a:pt x="11290618" y="1498790"/>
                  </a:lnTo>
                  <a:lnTo>
                    <a:pt x="11263757" y="1490256"/>
                  </a:lnTo>
                  <a:lnTo>
                    <a:pt x="11228235" y="1485722"/>
                  </a:lnTo>
                  <a:lnTo>
                    <a:pt x="11188306" y="1482940"/>
                  </a:lnTo>
                  <a:lnTo>
                    <a:pt x="11148187" y="1479715"/>
                  </a:lnTo>
                  <a:lnTo>
                    <a:pt x="11157217" y="1485011"/>
                  </a:lnTo>
                  <a:lnTo>
                    <a:pt x="11167986" y="1489646"/>
                  </a:lnTo>
                  <a:lnTo>
                    <a:pt x="11169752" y="1493583"/>
                  </a:lnTo>
                  <a:lnTo>
                    <a:pt x="11151705" y="1496758"/>
                  </a:lnTo>
                  <a:lnTo>
                    <a:pt x="11188459" y="1494828"/>
                  </a:lnTo>
                  <a:lnTo>
                    <a:pt x="11237112" y="1494751"/>
                  </a:lnTo>
                  <a:lnTo>
                    <a:pt x="11280839" y="1498892"/>
                  </a:lnTo>
                  <a:lnTo>
                    <a:pt x="11302822" y="1509572"/>
                  </a:lnTo>
                  <a:lnTo>
                    <a:pt x="11304016" y="1503489"/>
                  </a:lnTo>
                  <a:lnTo>
                    <a:pt x="11308525" y="1499501"/>
                  </a:lnTo>
                  <a:lnTo>
                    <a:pt x="11329454" y="1488668"/>
                  </a:lnTo>
                  <a:close/>
                </a:path>
                <a:path w="15367000" h="1661795">
                  <a:moveTo>
                    <a:pt x="11575656" y="49187"/>
                  </a:moveTo>
                  <a:lnTo>
                    <a:pt x="11555717" y="48298"/>
                  </a:lnTo>
                  <a:lnTo>
                    <a:pt x="11549393" y="44716"/>
                  </a:lnTo>
                  <a:lnTo>
                    <a:pt x="11551399" y="40640"/>
                  </a:lnTo>
                  <a:lnTo>
                    <a:pt x="11556416" y="38290"/>
                  </a:lnTo>
                  <a:lnTo>
                    <a:pt x="11539436" y="37058"/>
                  </a:lnTo>
                  <a:lnTo>
                    <a:pt x="11516487" y="38531"/>
                  </a:lnTo>
                  <a:lnTo>
                    <a:pt x="11495723" y="38582"/>
                  </a:lnTo>
                  <a:lnTo>
                    <a:pt x="11485309" y="33058"/>
                  </a:lnTo>
                  <a:lnTo>
                    <a:pt x="11496116" y="30937"/>
                  </a:lnTo>
                  <a:lnTo>
                    <a:pt x="11509769" y="29756"/>
                  </a:lnTo>
                  <a:lnTo>
                    <a:pt x="11525809" y="29362"/>
                  </a:lnTo>
                  <a:lnTo>
                    <a:pt x="11543817" y="29616"/>
                  </a:lnTo>
                  <a:lnTo>
                    <a:pt x="11516932" y="23317"/>
                  </a:lnTo>
                  <a:lnTo>
                    <a:pt x="11497208" y="17500"/>
                  </a:lnTo>
                  <a:lnTo>
                    <a:pt x="11471008" y="13627"/>
                  </a:lnTo>
                  <a:lnTo>
                    <a:pt x="11424653" y="13106"/>
                  </a:lnTo>
                  <a:lnTo>
                    <a:pt x="11446383" y="10756"/>
                  </a:lnTo>
                  <a:lnTo>
                    <a:pt x="11437442" y="8089"/>
                  </a:lnTo>
                  <a:lnTo>
                    <a:pt x="11415598" y="4660"/>
                  </a:lnTo>
                  <a:lnTo>
                    <a:pt x="11398631" y="0"/>
                  </a:lnTo>
                  <a:lnTo>
                    <a:pt x="11388865" y="3949"/>
                  </a:lnTo>
                  <a:lnTo>
                    <a:pt x="11397844" y="6718"/>
                  </a:lnTo>
                  <a:lnTo>
                    <a:pt x="11411903" y="9372"/>
                  </a:lnTo>
                  <a:lnTo>
                    <a:pt x="11417427" y="13004"/>
                  </a:lnTo>
                  <a:lnTo>
                    <a:pt x="11389258" y="15570"/>
                  </a:lnTo>
                  <a:lnTo>
                    <a:pt x="11373422" y="18249"/>
                  </a:lnTo>
                  <a:lnTo>
                    <a:pt x="11360874" y="21221"/>
                  </a:lnTo>
                  <a:lnTo>
                    <a:pt x="11342624" y="24688"/>
                  </a:lnTo>
                  <a:lnTo>
                    <a:pt x="11366538" y="29400"/>
                  </a:lnTo>
                  <a:lnTo>
                    <a:pt x="11411547" y="34569"/>
                  </a:lnTo>
                  <a:lnTo>
                    <a:pt x="11433505" y="38709"/>
                  </a:lnTo>
                  <a:lnTo>
                    <a:pt x="11423739" y="39319"/>
                  </a:lnTo>
                  <a:lnTo>
                    <a:pt x="11419700" y="42176"/>
                  </a:lnTo>
                  <a:lnTo>
                    <a:pt x="11424107" y="44386"/>
                  </a:lnTo>
                  <a:lnTo>
                    <a:pt x="11439716" y="43053"/>
                  </a:lnTo>
                  <a:lnTo>
                    <a:pt x="11436452" y="49250"/>
                  </a:lnTo>
                  <a:lnTo>
                    <a:pt x="11428082" y="50787"/>
                  </a:lnTo>
                  <a:lnTo>
                    <a:pt x="11437430" y="53644"/>
                  </a:lnTo>
                  <a:lnTo>
                    <a:pt x="11449583" y="53632"/>
                  </a:lnTo>
                  <a:lnTo>
                    <a:pt x="11449939" y="52514"/>
                  </a:lnTo>
                  <a:lnTo>
                    <a:pt x="11446180" y="50406"/>
                  </a:lnTo>
                  <a:lnTo>
                    <a:pt x="11446027" y="47383"/>
                  </a:lnTo>
                  <a:lnTo>
                    <a:pt x="11469357" y="51676"/>
                  </a:lnTo>
                  <a:lnTo>
                    <a:pt x="11491671" y="51701"/>
                  </a:lnTo>
                  <a:lnTo>
                    <a:pt x="11512309" y="51981"/>
                  </a:lnTo>
                  <a:lnTo>
                    <a:pt x="11530584" y="57048"/>
                  </a:lnTo>
                  <a:lnTo>
                    <a:pt x="11525898" y="60032"/>
                  </a:lnTo>
                  <a:lnTo>
                    <a:pt x="11518240" y="62064"/>
                  </a:lnTo>
                  <a:lnTo>
                    <a:pt x="11507572" y="63119"/>
                  </a:lnTo>
                  <a:lnTo>
                    <a:pt x="11536147" y="65354"/>
                  </a:lnTo>
                  <a:lnTo>
                    <a:pt x="11550739" y="61341"/>
                  </a:lnTo>
                  <a:lnTo>
                    <a:pt x="11560772" y="54724"/>
                  </a:lnTo>
                  <a:lnTo>
                    <a:pt x="11575656" y="49187"/>
                  </a:lnTo>
                  <a:close/>
                </a:path>
                <a:path w="15367000" h="1661795">
                  <a:moveTo>
                    <a:pt x="11599520" y="78219"/>
                  </a:moveTo>
                  <a:lnTo>
                    <a:pt x="11599456" y="72885"/>
                  </a:lnTo>
                  <a:lnTo>
                    <a:pt x="11585715" y="72999"/>
                  </a:lnTo>
                  <a:lnTo>
                    <a:pt x="11576050" y="72047"/>
                  </a:lnTo>
                  <a:lnTo>
                    <a:pt x="11567389" y="70827"/>
                  </a:lnTo>
                  <a:lnTo>
                    <a:pt x="11556721" y="70154"/>
                  </a:lnTo>
                  <a:lnTo>
                    <a:pt x="11561140" y="72517"/>
                  </a:lnTo>
                  <a:lnTo>
                    <a:pt x="11560112" y="73875"/>
                  </a:lnTo>
                  <a:lnTo>
                    <a:pt x="11556937" y="75488"/>
                  </a:lnTo>
                  <a:lnTo>
                    <a:pt x="11554854" y="78651"/>
                  </a:lnTo>
                  <a:lnTo>
                    <a:pt x="11575301" y="78574"/>
                  </a:lnTo>
                  <a:lnTo>
                    <a:pt x="11576025" y="81038"/>
                  </a:lnTo>
                  <a:lnTo>
                    <a:pt x="11582222" y="77787"/>
                  </a:lnTo>
                  <a:lnTo>
                    <a:pt x="11599520" y="78219"/>
                  </a:lnTo>
                  <a:close/>
                </a:path>
                <a:path w="15367000" h="1661795">
                  <a:moveTo>
                    <a:pt x="11671656" y="1499666"/>
                  </a:moveTo>
                  <a:lnTo>
                    <a:pt x="11661445" y="1499044"/>
                  </a:lnTo>
                  <a:lnTo>
                    <a:pt x="11645138" y="1500759"/>
                  </a:lnTo>
                  <a:lnTo>
                    <a:pt x="11630520" y="1504429"/>
                  </a:lnTo>
                  <a:lnTo>
                    <a:pt x="11625390" y="1509687"/>
                  </a:lnTo>
                  <a:lnTo>
                    <a:pt x="11638191" y="1507566"/>
                  </a:lnTo>
                  <a:lnTo>
                    <a:pt x="11658879" y="1501787"/>
                  </a:lnTo>
                  <a:lnTo>
                    <a:pt x="11671656" y="1499666"/>
                  </a:lnTo>
                  <a:close/>
                </a:path>
                <a:path w="15367000" h="1661795">
                  <a:moveTo>
                    <a:pt x="12167045" y="191173"/>
                  </a:moveTo>
                  <a:lnTo>
                    <a:pt x="12161126" y="187223"/>
                  </a:lnTo>
                  <a:lnTo>
                    <a:pt x="12150839" y="184442"/>
                  </a:lnTo>
                  <a:lnTo>
                    <a:pt x="12126036" y="179997"/>
                  </a:lnTo>
                  <a:lnTo>
                    <a:pt x="12123738" y="190576"/>
                  </a:lnTo>
                  <a:lnTo>
                    <a:pt x="12167045" y="191173"/>
                  </a:lnTo>
                  <a:close/>
                </a:path>
                <a:path w="15367000" h="1661795">
                  <a:moveTo>
                    <a:pt x="12260491" y="194589"/>
                  </a:moveTo>
                  <a:lnTo>
                    <a:pt x="12233237" y="194792"/>
                  </a:lnTo>
                  <a:lnTo>
                    <a:pt x="12211876" y="194513"/>
                  </a:lnTo>
                  <a:lnTo>
                    <a:pt x="12193041" y="194500"/>
                  </a:lnTo>
                  <a:lnTo>
                    <a:pt x="12173344" y="195516"/>
                  </a:lnTo>
                  <a:lnTo>
                    <a:pt x="12193486" y="199186"/>
                  </a:lnTo>
                  <a:lnTo>
                    <a:pt x="12217591" y="199656"/>
                  </a:lnTo>
                  <a:lnTo>
                    <a:pt x="12240806" y="200469"/>
                  </a:lnTo>
                  <a:lnTo>
                    <a:pt x="12258231" y="205181"/>
                  </a:lnTo>
                  <a:lnTo>
                    <a:pt x="12260491" y="194589"/>
                  </a:lnTo>
                  <a:close/>
                </a:path>
                <a:path w="15367000" h="1661795">
                  <a:moveTo>
                    <a:pt x="12313628" y="182562"/>
                  </a:moveTo>
                  <a:lnTo>
                    <a:pt x="12298985" y="180301"/>
                  </a:lnTo>
                  <a:lnTo>
                    <a:pt x="12277750" y="182537"/>
                  </a:lnTo>
                  <a:lnTo>
                    <a:pt x="12258332" y="184023"/>
                  </a:lnTo>
                  <a:lnTo>
                    <a:pt x="12249137" y="179565"/>
                  </a:lnTo>
                  <a:lnTo>
                    <a:pt x="12239460" y="180187"/>
                  </a:lnTo>
                  <a:lnTo>
                    <a:pt x="12237022" y="183121"/>
                  </a:lnTo>
                  <a:lnTo>
                    <a:pt x="12226608" y="183489"/>
                  </a:lnTo>
                  <a:lnTo>
                    <a:pt x="12235205" y="185724"/>
                  </a:lnTo>
                  <a:lnTo>
                    <a:pt x="12250826" y="186118"/>
                  </a:lnTo>
                  <a:lnTo>
                    <a:pt x="12262904" y="187439"/>
                  </a:lnTo>
                  <a:lnTo>
                    <a:pt x="12260898" y="192468"/>
                  </a:lnTo>
                  <a:lnTo>
                    <a:pt x="12276976" y="190944"/>
                  </a:lnTo>
                  <a:lnTo>
                    <a:pt x="12288266" y="187845"/>
                  </a:lnTo>
                  <a:lnTo>
                    <a:pt x="12299048" y="184581"/>
                  </a:lnTo>
                  <a:lnTo>
                    <a:pt x="12313628" y="182562"/>
                  </a:lnTo>
                  <a:close/>
                </a:path>
                <a:path w="15367000" h="1661795">
                  <a:moveTo>
                    <a:pt x="12412866" y="166852"/>
                  </a:moveTo>
                  <a:lnTo>
                    <a:pt x="12411939" y="162585"/>
                  </a:lnTo>
                  <a:lnTo>
                    <a:pt x="12378284" y="163360"/>
                  </a:lnTo>
                  <a:lnTo>
                    <a:pt x="12343435" y="165239"/>
                  </a:lnTo>
                  <a:lnTo>
                    <a:pt x="12308002" y="168008"/>
                  </a:lnTo>
                  <a:lnTo>
                    <a:pt x="12272607" y="171373"/>
                  </a:lnTo>
                  <a:lnTo>
                    <a:pt x="12290311" y="174498"/>
                  </a:lnTo>
                  <a:lnTo>
                    <a:pt x="12314072" y="173139"/>
                  </a:lnTo>
                  <a:lnTo>
                    <a:pt x="12340793" y="170154"/>
                  </a:lnTo>
                  <a:lnTo>
                    <a:pt x="12367349" y="168440"/>
                  </a:lnTo>
                  <a:lnTo>
                    <a:pt x="12380392" y="169494"/>
                  </a:lnTo>
                  <a:lnTo>
                    <a:pt x="12389180" y="171665"/>
                  </a:lnTo>
                  <a:lnTo>
                    <a:pt x="12395606" y="174447"/>
                  </a:lnTo>
                  <a:lnTo>
                    <a:pt x="12401588" y="177355"/>
                  </a:lnTo>
                  <a:lnTo>
                    <a:pt x="12409361" y="175806"/>
                  </a:lnTo>
                  <a:lnTo>
                    <a:pt x="12407595" y="173202"/>
                  </a:lnTo>
                  <a:lnTo>
                    <a:pt x="12399582" y="171030"/>
                  </a:lnTo>
                  <a:lnTo>
                    <a:pt x="12388558" y="170827"/>
                  </a:lnTo>
                  <a:lnTo>
                    <a:pt x="12395149" y="169024"/>
                  </a:lnTo>
                  <a:lnTo>
                    <a:pt x="12405258" y="168351"/>
                  </a:lnTo>
                  <a:lnTo>
                    <a:pt x="12412866" y="166852"/>
                  </a:lnTo>
                  <a:close/>
                </a:path>
                <a:path w="15367000" h="1661795">
                  <a:moveTo>
                    <a:pt x="12736589" y="199910"/>
                  </a:moveTo>
                  <a:lnTo>
                    <a:pt x="12725730" y="202184"/>
                  </a:lnTo>
                  <a:lnTo>
                    <a:pt x="12718542" y="202006"/>
                  </a:lnTo>
                  <a:lnTo>
                    <a:pt x="12715380" y="197561"/>
                  </a:lnTo>
                  <a:lnTo>
                    <a:pt x="12704318" y="199275"/>
                  </a:lnTo>
                  <a:lnTo>
                    <a:pt x="12703556" y="204317"/>
                  </a:lnTo>
                  <a:lnTo>
                    <a:pt x="12698781" y="208038"/>
                  </a:lnTo>
                  <a:lnTo>
                    <a:pt x="12711532" y="207073"/>
                  </a:lnTo>
                  <a:lnTo>
                    <a:pt x="12722860" y="205651"/>
                  </a:lnTo>
                  <a:lnTo>
                    <a:pt x="12731598" y="203390"/>
                  </a:lnTo>
                  <a:lnTo>
                    <a:pt x="12736589" y="199910"/>
                  </a:lnTo>
                  <a:close/>
                </a:path>
                <a:path w="15367000" h="1661795">
                  <a:moveTo>
                    <a:pt x="12792774" y="313093"/>
                  </a:moveTo>
                  <a:lnTo>
                    <a:pt x="12787503" y="310007"/>
                  </a:lnTo>
                  <a:lnTo>
                    <a:pt x="12771336" y="305320"/>
                  </a:lnTo>
                  <a:lnTo>
                    <a:pt x="12766091" y="302234"/>
                  </a:lnTo>
                  <a:lnTo>
                    <a:pt x="12761989" y="306298"/>
                  </a:lnTo>
                  <a:lnTo>
                    <a:pt x="12755004" y="310705"/>
                  </a:lnTo>
                  <a:lnTo>
                    <a:pt x="12746000" y="312381"/>
                  </a:lnTo>
                  <a:lnTo>
                    <a:pt x="12735865" y="308254"/>
                  </a:lnTo>
                  <a:lnTo>
                    <a:pt x="12723686" y="310362"/>
                  </a:lnTo>
                  <a:lnTo>
                    <a:pt x="12713843" y="310184"/>
                  </a:lnTo>
                  <a:lnTo>
                    <a:pt x="12726594" y="315048"/>
                  </a:lnTo>
                  <a:lnTo>
                    <a:pt x="12748819" y="315226"/>
                  </a:lnTo>
                  <a:lnTo>
                    <a:pt x="12773292" y="313601"/>
                  </a:lnTo>
                  <a:lnTo>
                    <a:pt x="12792774" y="313093"/>
                  </a:lnTo>
                  <a:close/>
                </a:path>
                <a:path w="15367000" h="1661795">
                  <a:moveTo>
                    <a:pt x="13164655" y="263804"/>
                  </a:moveTo>
                  <a:lnTo>
                    <a:pt x="13156997" y="261848"/>
                  </a:lnTo>
                  <a:lnTo>
                    <a:pt x="13145580" y="260896"/>
                  </a:lnTo>
                  <a:lnTo>
                    <a:pt x="13133096" y="260223"/>
                  </a:lnTo>
                  <a:lnTo>
                    <a:pt x="13122224" y="259118"/>
                  </a:lnTo>
                  <a:lnTo>
                    <a:pt x="13116128" y="266661"/>
                  </a:lnTo>
                  <a:lnTo>
                    <a:pt x="13099326" y="274447"/>
                  </a:lnTo>
                  <a:lnTo>
                    <a:pt x="13074841" y="279692"/>
                  </a:lnTo>
                  <a:lnTo>
                    <a:pt x="13045720" y="279577"/>
                  </a:lnTo>
                  <a:lnTo>
                    <a:pt x="13048183" y="284327"/>
                  </a:lnTo>
                  <a:lnTo>
                    <a:pt x="13056591" y="285064"/>
                  </a:lnTo>
                  <a:lnTo>
                    <a:pt x="13070192" y="284226"/>
                  </a:lnTo>
                  <a:lnTo>
                    <a:pt x="13088239" y="284264"/>
                  </a:lnTo>
                  <a:lnTo>
                    <a:pt x="13090525" y="281051"/>
                  </a:lnTo>
                  <a:lnTo>
                    <a:pt x="13097650" y="279412"/>
                  </a:lnTo>
                  <a:lnTo>
                    <a:pt x="13107607" y="278676"/>
                  </a:lnTo>
                  <a:lnTo>
                    <a:pt x="13118325" y="278206"/>
                  </a:lnTo>
                  <a:lnTo>
                    <a:pt x="13115925" y="272516"/>
                  </a:lnTo>
                  <a:lnTo>
                    <a:pt x="13130378" y="269798"/>
                  </a:lnTo>
                  <a:lnTo>
                    <a:pt x="13150380" y="267690"/>
                  </a:lnTo>
                  <a:lnTo>
                    <a:pt x="13164655" y="263804"/>
                  </a:lnTo>
                  <a:close/>
                </a:path>
                <a:path w="15367000" h="1661795">
                  <a:moveTo>
                    <a:pt x="13209511" y="185648"/>
                  </a:moveTo>
                  <a:lnTo>
                    <a:pt x="13202641" y="179273"/>
                  </a:lnTo>
                  <a:lnTo>
                    <a:pt x="13182245" y="176999"/>
                  </a:lnTo>
                  <a:lnTo>
                    <a:pt x="13157657" y="177825"/>
                  </a:lnTo>
                  <a:lnTo>
                    <a:pt x="13138188" y="180695"/>
                  </a:lnTo>
                  <a:lnTo>
                    <a:pt x="13141909" y="185610"/>
                  </a:lnTo>
                  <a:lnTo>
                    <a:pt x="13132308" y="187871"/>
                  </a:lnTo>
                  <a:lnTo>
                    <a:pt x="13116090" y="189090"/>
                  </a:lnTo>
                  <a:lnTo>
                    <a:pt x="13099999" y="190906"/>
                  </a:lnTo>
                  <a:lnTo>
                    <a:pt x="13132892" y="190868"/>
                  </a:lnTo>
                  <a:lnTo>
                    <a:pt x="13156591" y="190017"/>
                  </a:lnTo>
                  <a:lnTo>
                    <a:pt x="13179374" y="188302"/>
                  </a:lnTo>
                  <a:lnTo>
                    <a:pt x="13209511" y="185648"/>
                  </a:lnTo>
                  <a:close/>
                </a:path>
                <a:path w="15367000" h="1661795">
                  <a:moveTo>
                    <a:pt x="13386880" y="238480"/>
                  </a:moveTo>
                  <a:lnTo>
                    <a:pt x="13370065" y="237020"/>
                  </a:lnTo>
                  <a:lnTo>
                    <a:pt x="13368503" y="234543"/>
                  </a:lnTo>
                  <a:lnTo>
                    <a:pt x="13381762" y="227799"/>
                  </a:lnTo>
                  <a:lnTo>
                    <a:pt x="13368769" y="226060"/>
                  </a:lnTo>
                  <a:lnTo>
                    <a:pt x="13359181" y="226479"/>
                  </a:lnTo>
                  <a:lnTo>
                    <a:pt x="13355790" y="225907"/>
                  </a:lnTo>
                  <a:lnTo>
                    <a:pt x="13361403" y="221183"/>
                  </a:lnTo>
                  <a:lnTo>
                    <a:pt x="13352259" y="222199"/>
                  </a:lnTo>
                  <a:lnTo>
                    <a:pt x="13344411" y="223608"/>
                  </a:lnTo>
                  <a:lnTo>
                    <a:pt x="13335826" y="224790"/>
                  </a:lnTo>
                  <a:lnTo>
                    <a:pt x="13324510" y="225094"/>
                  </a:lnTo>
                  <a:lnTo>
                    <a:pt x="13325285" y="229679"/>
                  </a:lnTo>
                  <a:lnTo>
                    <a:pt x="13329031" y="234175"/>
                  </a:lnTo>
                  <a:lnTo>
                    <a:pt x="13334962" y="238950"/>
                  </a:lnTo>
                  <a:lnTo>
                    <a:pt x="13342252" y="244373"/>
                  </a:lnTo>
                  <a:lnTo>
                    <a:pt x="13358889" y="244652"/>
                  </a:lnTo>
                  <a:lnTo>
                    <a:pt x="13373824" y="244398"/>
                  </a:lnTo>
                  <a:lnTo>
                    <a:pt x="13384136" y="242671"/>
                  </a:lnTo>
                  <a:lnTo>
                    <a:pt x="13386880" y="238480"/>
                  </a:lnTo>
                  <a:close/>
                </a:path>
                <a:path w="15367000" h="1661795">
                  <a:moveTo>
                    <a:pt x="13639419" y="351396"/>
                  </a:moveTo>
                  <a:lnTo>
                    <a:pt x="13623049" y="348119"/>
                  </a:lnTo>
                  <a:lnTo>
                    <a:pt x="13603542" y="347941"/>
                  </a:lnTo>
                  <a:lnTo>
                    <a:pt x="13559943" y="350710"/>
                  </a:lnTo>
                  <a:lnTo>
                    <a:pt x="13572668" y="352513"/>
                  </a:lnTo>
                  <a:lnTo>
                    <a:pt x="13595312" y="353555"/>
                  </a:lnTo>
                  <a:lnTo>
                    <a:pt x="13620141" y="353352"/>
                  </a:lnTo>
                  <a:lnTo>
                    <a:pt x="13639419" y="351396"/>
                  </a:lnTo>
                  <a:close/>
                </a:path>
                <a:path w="15367000" h="1661795">
                  <a:moveTo>
                    <a:pt x="13673887" y="139153"/>
                  </a:moveTo>
                  <a:lnTo>
                    <a:pt x="13660400" y="141630"/>
                  </a:lnTo>
                  <a:lnTo>
                    <a:pt x="13645210" y="143548"/>
                  </a:lnTo>
                  <a:lnTo>
                    <a:pt x="13632917" y="146392"/>
                  </a:lnTo>
                  <a:lnTo>
                    <a:pt x="13628103" y="151625"/>
                  </a:lnTo>
                  <a:lnTo>
                    <a:pt x="13644575" y="150114"/>
                  </a:lnTo>
                  <a:lnTo>
                    <a:pt x="13658304" y="147713"/>
                  </a:lnTo>
                  <a:lnTo>
                    <a:pt x="13668388" y="144170"/>
                  </a:lnTo>
                  <a:lnTo>
                    <a:pt x="13673887" y="139153"/>
                  </a:lnTo>
                  <a:close/>
                </a:path>
                <a:path w="15367000" h="1661795">
                  <a:moveTo>
                    <a:pt x="13740194" y="354177"/>
                  </a:moveTo>
                  <a:lnTo>
                    <a:pt x="13736536" y="351675"/>
                  </a:lnTo>
                  <a:lnTo>
                    <a:pt x="13723849" y="349694"/>
                  </a:lnTo>
                  <a:lnTo>
                    <a:pt x="13706767" y="349351"/>
                  </a:lnTo>
                  <a:lnTo>
                    <a:pt x="13689978" y="351713"/>
                  </a:lnTo>
                  <a:lnTo>
                    <a:pt x="13701573" y="353999"/>
                  </a:lnTo>
                  <a:lnTo>
                    <a:pt x="13714273" y="353555"/>
                  </a:lnTo>
                  <a:lnTo>
                    <a:pt x="13727379" y="352793"/>
                  </a:lnTo>
                  <a:lnTo>
                    <a:pt x="13740194" y="354177"/>
                  </a:lnTo>
                  <a:close/>
                </a:path>
                <a:path w="15367000" h="1661795">
                  <a:moveTo>
                    <a:pt x="13785685" y="1522996"/>
                  </a:moveTo>
                  <a:lnTo>
                    <a:pt x="13776808" y="1523377"/>
                  </a:lnTo>
                  <a:lnTo>
                    <a:pt x="13771220" y="1522844"/>
                  </a:lnTo>
                  <a:lnTo>
                    <a:pt x="13770242" y="1521053"/>
                  </a:lnTo>
                  <a:lnTo>
                    <a:pt x="13778954" y="1520748"/>
                  </a:lnTo>
                  <a:lnTo>
                    <a:pt x="13778065" y="1518348"/>
                  </a:lnTo>
                  <a:lnTo>
                    <a:pt x="13771855" y="1519542"/>
                  </a:lnTo>
                  <a:lnTo>
                    <a:pt x="13771601" y="1520723"/>
                  </a:lnTo>
                  <a:lnTo>
                    <a:pt x="13759599" y="1520444"/>
                  </a:lnTo>
                  <a:lnTo>
                    <a:pt x="13747877" y="1516557"/>
                  </a:lnTo>
                  <a:lnTo>
                    <a:pt x="13735850" y="1516278"/>
                  </a:lnTo>
                  <a:lnTo>
                    <a:pt x="13741514" y="1518767"/>
                  </a:lnTo>
                  <a:lnTo>
                    <a:pt x="13744359" y="1522018"/>
                  </a:lnTo>
                  <a:lnTo>
                    <a:pt x="13741070" y="1526921"/>
                  </a:lnTo>
                  <a:lnTo>
                    <a:pt x="13754214" y="1527086"/>
                  </a:lnTo>
                  <a:lnTo>
                    <a:pt x="13772261" y="1524863"/>
                  </a:lnTo>
                  <a:lnTo>
                    <a:pt x="13785418" y="1525054"/>
                  </a:lnTo>
                  <a:lnTo>
                    <a:pt x="13785685" y="1522996"/>
                  </a:lnTo>
                  <a:close/>
                </a:path>
                <a:path w="15367000" h="1661795">
                  <a:moveTo>
                    <a:pt x="13966177" y="1500695"/>
                  </a:moveTo>
                  <a:lnTo>
                    <a:pt x="13964311" y="1498180"/>
                  </a:lnTo>
                  <a:lnTo>
                    <a:pt x="13957046" y="1497114"/>
                  </a:lnTo>
                  <a:lnTo>
                    <a:pt x="13949185" y="1496212"/>
                  </a:lnTo>
                  <a:lnTo>
                    <a:pt x="13945502" y="1494193"/>
                  </a:lnTo>
                  <a:lnTo>
                    <a:pt x="13943622" y="1499336"/>
                  </a:lnTo>
                  <a:lnTo>
                    <a:pt x="13934250" y="1503260"/>
                  </a:lnTo>
                  <a:lnTo>
                    <a:pt x="13918768" y="1506296"/>
                  </a:lnTo>
                  <a:lnTo>
                    <a:pt x="13898613" y="1508760"/>
                  </a:lnTo>
                  <a:lnTo>
                    <a:pt x="13908202" y="1509877"/>
                  </a:lnTo>
                  <a:lnTo>
                    <a:pt x="13925004" y="1508099"/>
                  </a:lnTo>
                  <a:lnTo>
                    <a:pt x="13941324" y="1507248"/>
                  </a:lnTo>
                  <a:lnTo>
                    <a:pt x="13949439" y="1511198"/>
                  </a:lnTo>
                  <a:lnTo>
                    <a:pt x="13960386" y="1508937"/>
                  </a:lnTo>
                  <a:lnTo>
                    <a:pt x="13960882" y="1505966"/>
                  </a:lnTo>
                  <a:lnTo>
                    <a:pt x="13959840" y="1502981"/>
                  </a:lnTo>
                  <a:lnTo>
                    <a:pt x="13966177" y="1500695"/>
                  </a:lnTo>
                  <a:close/>
                </a:path>
                <a:path w="15367000" h="1661795">
                  <a:moveTo>
                    <a:pt x="13981557" y="1347812"/>
                  </a:moveTo>
                  <a:lnTo>
                    <a:pt x="13969302" y="1346974"/>
                  </a:lnTo>
                  <a:lnTo>
                    <a:pt x="13967562" y="1349387"/>
                  </a:lnTo>
                  <a:lnTo>
                    <a:pt x="13966203" y="1351991"/>
                  </a:lnTo>
                  <a:lnTo>
                    <a:pt x="13958850" y="1350556"/>
                  </a:lnTo>
                  <a:lnTo>
                    <a:pt x="13951915" y="1350048"/>
                  </a:lnTo>
                  <a:lnTo>
                    <a:pt x="13944791" y="1350454"/>
                  </a:lnTo>
                  <a:lnTo>
                    <a:pt x="13936866" y="1351788"/>
                  </a:lnTo>
                  <a:lnTo>
                    <a:pt x="13946899" y="1353375"/>
                  </a:lnTo>
                  <a:lnTo>
                    <a:pt x="13960526" y="1354772"/>
                  </a:lnTo>
                  <a:lnTo>
                    <a:pt x="13973493" y="1353680"/>
                  </a:lnTo>
                  <a:lnTo>
                    <a:pt x="13981557" y="1347812"/>
                  </a:lnTo>
                  <a:close/>
                </a:path>
                <a:path w="15367000" h="1661795">
                  <a:moveTo>
                    <a:pt x="13987755" y="1337754"/>
                  </a:moveTo>
                  <a:lnTo>
                    <a:pt x="13974483" y="1337183"/>
                  </a:lnTo>
                  <a:lnTo>
                    <a:pt x="13960577" y="1335544"/>
                  </a:lnTo>
                  <a:lnTo>
                    <a:pt x="13963091" y="1330731"/>
                  </a:lnTo>
                  <a:lnTo>
                    <a:pt x="13941158" y="1330579"/>
                  </a:lnTo>
                  <a:lnTo>
                    <a:pt x="13939444" y="1332382"/>
                  </a:lnTo>
                  <a:lnTo>
                    <a:pt x="13943635" y="1332623"/>
                  </a:lnTo>
                  <a:lnTo>
                    <a:pt x="13948042" y="1332738"/>
                  </a:lnTo>
                  <a:lnTo>
                    <a:pt x="13951420" y="1336611"/>
                  </a:lnTo>
                  <a:lnTo>
                    <a:pt x="13953439" y="1339342"/>
                  </a:lnTo>
                  <a:lnTo>
                    <a:pt x="13961580" y="1340421"/>
                  </a:lnTo>
                  <a:lnTo>
                    <a:pt x="13983297" y="1339354"/>
                  </a:lnTo>
                  <a:lnTo>
                    <a:pt x="13987755" y="1337754"/>
                  </a:lnTo>
                  <a:close/>
                </a:path>
                <a:path w="15367000" h="1661795">
                  <a:moveTo>
                    <a:pt x="13994689" y="347319"/>
                  </a:moveTo>
                  <a:lnTo>
                    <a:pt x="13976426" y="344792"/>
                  </a:lnTo>
                  <a:lnTo>
                    <a:pt x="13979665" y="340829"/>
                  </a:lnTo>
                  <a:lnTo>
                    <a:pt x="13985735" y="336359"/>
                  </a:lnTo>
                  <a:lnTo>
                    <a:pt x="13975906" y="332308"/>
                  </a:lnTo>
                  <a:lnTo>
                    <a:pt x="13961326" y="337654"/>
                  </a:lnTo>
                  <a:lnTo>
                    <a:pt x="13966241" y="344563"/>
                  </a:lnTo>
                  <a:lnTo>
                    <a:pt x="13967740" y="350608"/>
                  </a:lnTo>
                  <a:lnTo>
                    <a:pt x="13942860" y="353352"/>
                  </a:lnTo>
                  <a:lnTo>
                    <a:pt x="13951306" y="356641"/>
                  </a:lnTo>
                  <a:lnTo>
                    <a:pt x="13965746" y="355079"/>
                  </a:lnTo>
                  <a:lnTo>
                    <a:pt x="13977366" y="354850"/>
                  </a:lnTo>
                  <a:lnTo>
                    <a:pt x="13977379" y="362077"/>
                  </a:lnTo>
                  <a:lnTo>
                    <a:pt x="13992492" y="360121"/>
                  </a:lnTo>
                  <a:lnTo>
                    <a:pt x="13994537" y="354050"/>
                  </a:lnTo>
                  <a:lnTo>
                    <a:pt x="13994689" y="347319"/>
                  </a:lnTo>
                  <a:close/>
                </a:path>
                <a:path w="15367000" h="1661795">
                  <a:moveTo>
                    <a:pt x="14027404" y="1301394"/>
                  </a:moveTo>
                  <a:lnTo>
                    <a:pt x="14001052" y="1301915"/>
                  </a:lnTo>
                  <a:lnTo>
                    <a:pt x="13969822" y="1305229"/>
                  </a:lnTo>
                  <a:lnTo>
                    <a:pt x="13937539" y="1309624"/>
                  </a:lnTo>
                  <a:lnTo>
                    <a:pt x="13908062" y="1313383"/>
                  </a:lnTo>
                  <a:lnTo>
                    <a:pt x="13920521" y="1319441"/>
                  </a:lnTo>
                  <a:lnTo>
                    <a:pt x="13940777" y="1317929"/>
                  </a:lnTo>
                  <a:lnTo>
                    <a:pt x="13961440" y="1312659"/>
                  </a:lnTo>
                  <a:lnTo>
                    <a:pt x="13975055" y="1307439"/>
                  </a:lnTo>
                  <a:lnTo>
                    <a:pt x="13989672" y="1310665"/>
                  </a:lnTo>
                  <a:lnTo>
                    <a:pt x="13998169" y="1308328"/>
                  </a:lnTo>
                  <a:lnTo>
                    <a:pt x="14008189" y="1304036"/>
                  </a:lnTo>
                  <a:lnTo>
                    <a:pt x="14027404" y="1301394"/>
                  </a:lnTo>
                  <a:close/>
                </a:path>
                <a:path w="15367000" h="1661795">
                  <a:moveTo>
                    <a:pt x="14059688" y="235140"/>
                  </a:moveTo>
                  <a:lnTo>
                    <a:pt x="14045933" y="232181"/>
                  </a:lnTo>
                  <a:lnTo>
                    <a:pt x="14020318" y="233260"/>
                  </a:lnTo>
                  <a:lnTo>
                    <a:pt x="14002842" y="230517"/>
                  </a:lnTo>
                  <a:lnTo>
                    <a:pt x="14009129" y="225247"/>
                  </a:lnTo>
                  <a:lnTo>
                    <a:pt x="14017765" y="222377"/>
                  </a:lnTo>
                  <a:lnTo>
                    <a:pt x="14023340" y="219379"/>
                  </a:lnTo>
                  <a:lnTo>
                    <a:pt x="14020432" y="213652"/>
                  </a:lnTo>
                  <a:lnTo>
                    <a:pt x="14005027" y="218313"/>
                  </a:lnTo>
                  <a:lnTo>
                    <a:pt x="13995006" y="224675"/>
                  </a:lnTo>
                  <a:lnTo>
                    <a:pt x="13982345" y="230212"/>
                  </a:lnTo>
                  <a:lnTo>
                    <a:pt x="13959040" y="232359"/>
                  </a:lnTo>
                  <a:lnTo>
                    <a:pt x="13949198" y="230022"/>
                  </a:lnTo>
                  <a:lnTo>
                    <a:pt x="13948093" y="226987"/>
                  </a:lnTo>
                  <a:lnTo>
                    <a:pt x="13945769" y="223939"/>
                  </a:lnTo>
                  <a:lnTo>
                    <a:pt x="13932256" y="221576"/>
                  </a:lnTo>
                  <a:lnTo>
                    <a:pt x="13914273" y="223710"/>
                  </a:lnTo>
                  <a:lnTo>
                    <a:pt x="13897432" y="226225"/>
                  </a:lnTo>
                  <a:lnTo>
                    <a:pt x="13865263" y="231749"/>
                  </a:lnTo>
                  <a:lnTo>
                    <a:pt x="13866533" y="236118"/>
                  </a:lnTo>
                  <a:lnTo>
                    <a:pt x="13883945" y="236042"/>
                  </a:lnTo>
                  <a:lnTo>
                    <a:pt x="13885266" y="240385"/>
                  </a:lnTo>
                  <a:lnTo>
                    <a:pt x="13870877" y="242430"/>
                  </a:lnTo>
                  <a:lnTo>
                    <a:pt x="13854036" y="241325"/>
                  </a:lnTo>
                  <a:lnTo>
                    <a:pt x="13834783" y="239649"/>
                  </a:lnTo>
                  <a:lnTo>
                    <a:pt x="13813155" y="239928"/>
                  </a:lnTo>
                  <a:lnTo>
                    <a:pt x="13826452" y="244589"/>
                  </a:lnTo>
                  <a:lnTo>
                    <a:pt x="13847318" y="245249"/>
                  </a:lnTo>
                  <a:lnTo>
                    <a:pt x="13864806" y="247053"/>
                  </a:lnTo>
                  <a:lnTo>
                    <a:pt x="13867981" y="255143"/>
                  </a:lnTo>
                  <a:lnTo>
                    <a:pt x="13888009" y="250266"/>
                  </a:lnTo>
                  <a:lnTo>
                    <a:pt x="13906373" y="244868"/>
                  </a:lnTo>
                  <a:lnTo>
                    <a:pt x="13926299" y="239953"/>
                  </a:lnTo>
                  <a:lnTo>
                    <a:pt x="13951001" y="236562"/>
                  </a:lnTo>
                  <a:lnTo>
                    <a:pt x="13947254" y="242112"/>
                  </a:lnTo>
                  <a:lnTo>
                    <a:pt x="13933843" y="244602"/>
                  </a:lnTo>
                  <a:lnTo>
                    <a:pt x="13919289" y="246722"/>
                  </a:lnTo>
                  <a:lnTo>
                    <a:pt x="13912101" y="251193"/>
                  </a:lnTo>
                  <a:lnTo>
                    <a:pt x="13931697" y="250672"/>
                  </a:lnTo>
                  <a:lnTo>
                    <a:pt x="13946950" y="248780"/>
                  </a:lnTo>
                  <a:lnTo>
                    <a:pt x="13956233" y="244970"/>
                  </a:lnTo>
                  <a:lnTo>
                    <a:pt x="13957872" y="238721"/>
                  </a:lnTo>
                  <a:lnTo>
                    <a:pt x="14017371" y="238531"/>
                  </a:lnTo>
                  <a:lnTo>
                    <a:pt x="14038974" y="237578"/>
                  </a:lnTo>
                  <a:lnTo>
                    <a:pt x="14059688" y="235140"/>
                  </a:lnTo>
                  <a:close/>
                </a:path>
                <a:path w="15367000" h="1661795">
                  <a:moveTo>
                    <a:pt x="14073035" y="1423898"/>
                  </a:moveTo>
                  <a:lnTo>
                    <a:pt x="14069898" y="1420609"/>
                  </a:lnTo>
                  <a:lnTo>
                    <a:pt x="14058468" y="1420964"/>
                  </a:lnTo>
                  <a:lnTo>
                    <a:pt x="14052982" y="1423187"/>
                  </a:lnTo>
                  <a:lnTo>
                    <a:pt x="14046594" y="1425130"/>
                  </a:lnTo>
                  <a:lnTo>
                    <a:pt x="14032433" y="1424635"/>
                  </a:lnTo>
                  <a:lnTo>
                    <a:pt x="14031849" y="1427810"/>
                  </a:lnTo>
                  <a:lnTo>
                    <a:pt x="14036789" y="1429499"/>
                  </a:lnTo>
                  <a:lnTo>
                    <a:pt x="14042809" y="1430883"/>
                  </a:lnTo>
                  <a:lnTo>
                    <a:pt x="14045451" y="1433182"/>
                  </a:lnTo>
                  <a:lnTo>
                    <a:pt x="14056576" y="1430616"/>
                  </a:lnTo>
                  <a:lnTo>
                    <a:pt x="14067181" y="1427378"/>
                  </a:lnTo>
                  <a:lnTo>
                    <a:pt x="14073035" y="1423898"/>
                  </a:lnTo>
                  <a:close/>
                </a:path>
                <a:path w="15367000" h="1661795">
                  <a:moveTo>
                    <a:pt x="14201991" y="1268501"/>
                  </a:moveTo>
                  <a:lnTo>
                    <a:pt x="14192123" y="1266583"/>
                  </a:lnTo>
                  <a:lnTo>
                    <a:pt x="14181684" y="1266558"/>
                  </a:lnTo>
                  <a:lnTo>
                    <a:pt x="14170444" y="1267421"/>
                  </a:lnTo>
                  <a:lnTo>
                    <a:pt x="14158125" y="1268222"/>
                  </a:lnTo>
                  <a:lnTo>
                    <a:pt x="14161567" y="1272857"/>
                  </a:lnTo>
                  <a:lnTo>
                    <a:pt x="14157376" y="1273759"/>
                  </a:lnTo>
                  <a:lnTo>
                    <a:pt x="14147686" y="1273962"/>
                  </a:lnTo>
                  <a:lnTo>
                    <a:pt x="14134618" y="1276553"/>
                  </a:lnTo>
                  <a:lnTo>
                    <a:pt x="14134287" y="1273073"/>
                  </a:lnTo>
                  <a:lnTo>
                    <a:pt x="14138174" y="1270927"/>
                  </a:lnTo>
                  <a:lnTo>
                    <a:pt x="14142631" y="1268945"/>
                  </a:lnTo>
                  <a:lnTo>
                    <a:pt x="14143965" y="1265999"/>
                  </a:lnTo>
                  <a:lnTo>
                    <a:pt x="14130757" y="1266342"/>
                  </a:lnTo>
                  <a:lnTo>
                    <a:pt x="14121549" y="1267942"/>
                  </a:lnTo>
                  <a:lnTo>
                    <a:pt x="14114120" y="1270101"/>
                  </a:lnTo>
                  <a:lnTo>
                    <a:pt x="14106271" y="1272120"/>
                  </a:lnTo>
                  <a:lnTo>
                    <a:pt x="14108849" y="1274775"/>
                  </a:lnTo>
                  <a:lnTo>
                    <a:pt x="14114717" y="1276553"/>
                  </a:lnTo>
                  <a:lnTo>
                    <a:pt x="14127239" y="1276527"/>
                  </a:lnTo>
                  <a:lnTo>
                    <a:pt x="14118298" y="1280998"/>
                  </a:lnTo>
                  <a:lnTo>
                    <a:pt x="14106043" y="1284465"/>
                  </a:lnTo>
                  <a:lnTo>
                    <a:pt x="14090993" y="1287056"/>
                  </a:lnTo>
                  <a:lnTo>
                    <a:pt x="14073632" y="1288923"/>
                  </a:lnTo>
                  <a:lnTo>
                    <a:pt x="14065834" y="1286446"/>
                  </a:lnTo>
                  <a:lnTo>
                    <a:pt x="14057681" y="1284033"/>
                  </a:lnTo>
                  <a:lnTo>
                    <a:pt x="14048588" y="1282928"/>
                  </a:lnTo>
                  <a:lnTo>
                    <a:pt x="14038021" y="1284452"/>
                  </a:lnTo>
                  <a:lnTo>
                    <a:pt x="14047203" y="1288224"/>
                  </a:lnTo>
                  <a:lnTo>
                    <a:pt x="14061377" y="1290167"/>
                  </a:lnTo>
                  <a:lnTo>
                    <a:pt x="14070571" y="1292479"/>
                  </a:lnTo>
                  <a:lnTo>
                    <a:pt x="14064768" y="1297355"/>
                  </a:lnTo>
                  <a:lnTo>
                    <a:pt x="14076413" y="1298041"/>
                  </a:lnTo>
                  <a:lnTo>
                    <a:pt x="14077645" y="1295438"/>
                  </a:lnTo>
                  <a:lnTo>
                    <a:pt x="14087145" y="1295412"/>
                  </a:lnTo>
                  <a:lnTo>
                    <a:pt x="14095451" y="1297660"/>
                  </a:lnTo>
                  <a:lnTo>
                    <a:pt x="14097635" y="1299908"/>
                  </a:lnTo>
                  <a:lnTo>
                    <a:pt x="14095832" y="1302550"/>
                  </a:lnTo>
                  <a:lnTo>
                    <a:pt x="14092301" y="1306042"/>
                  </a:lnTo>
                  <a:lnTo>
                    <a:pt x="14088542" y="1305394"/>
                  </a:lnTo>
                  <a:lnTo>
                    <a:pt x="14076147" y="1303286"/>
                  </a:lnTo>
                  <a:lnTo>
                    <a:pt x="14058481" y="1302931"/>
                  </a:lnTo>
                  <a:lnTo>
                    <a:pt x="14045337" y="1301927"/>
                  </a:lnTo>
                  <a:lnTo>
                    <a:pt x="14042771" y="1297216"/>
                  </a:lnTo>
                  <a:lnTo>
                    <a:pt x="14032764" y="1298536"/>
                  </a:lnTo>
                  <a:lnTo>
                    <a:pt x="14028268" y="1301673"/>
                  </a:lnTo>
                  <a:lnTo>
                    <a:pt x="14026490" y="1305623"/>
                  </a:lnTo>
                  <a:lnTo>
                    <a:pt x="14047280" y="1305394"/>
                  </a:lnTo>
                  <a:lnTo>
                    <a:pt x="14048004" y="1307871"/>
                  </a:lnTo>
                  <a:lnTo>
                    <a:pt x="14043254" y="1309763"/>
                  </a:lnTo>
                  <a:lnTo>
                    <a:pt x="14034199" y="1310297"/>
                  </a:lnTo>
                  <a:lnTo>
                    <a:pt x="14024547" y="1310640"/>
                  </a:lnTo>
                  <a:lnTo>
                    <a:pt x="14017993" y="1311948"/>
                  </a:lnTo>
                  <a:lnTo>
                    <a:pt x="14023759" y="1314411"/>
                  </a:lnTo>
                  <a:lnTo>
                    <a:pt x="14027899" y="1317320"/>
                  </a:lnTo>
                  <a:lnTo>
                    <a:pt x="14033945" y="1319707"/>
                  </a:lnTo>
                  <a:lnTo>
                    <a:pt x="14045476" y="1320609"/>
                  </a:lnTo>
                  <a:lnTo>
                    <a:pt x="14044308" y="1313967"/>
                  </a:lnTo>
                  <a:lnTo>
                    <a:pt x="14062570" y="1310487"/>
                  </a:lnTo>
                  <a:lnTo>
                    <a:pt x="14089444" y="1308455"/>
                  </a:lnTo>
                  <a:lnTo>
                    <a:pt x="14114145" y="1306182"/>
                  </a:lnTo>
                  <a:lnTo>
                    <a:pt x="14118285" y="1307109"/>
                  </a:lnTo>
                  <a:lnTo>
                    <a:pt x="14116926" y="1308404"/>
                  </a:lnTo>
                  <a:lnTo>
                    <a:pt x="14112151" y="1309636"/>
                  </a:lnTo>
                  <a:lnTo>
                    <a:pt x="14106055" y="1310360"/>
                  </a:lnTo>
                  <a:lnTo>
                    <a:pt x="14118997" y="1311770"/>
                  </a:lnTo>
                  <a:lnTo>
                    <a:pt x="14131684" y="1308823"/>
                  </a:lnTo>
                  <a:lnTo>
                    <a:pt x="14139926" y="1306182"/>
                  </a:lnTo>
                  <a:lnTo>
                    <a:pt x="14140358" y="1306042"/>
                  </a:lnTo>
                  <a:lnTo>
                    <a:pt x="14144765" y="1304620"/>
                  </a:lnTo>
                  <a:lnTo>
                    <a:pt x="14158862" y="1302207"/>
                  </a:lnTo>
                  <a:lnTo>
                    <a:pt x="14150848" y="1300175"/>
                  </a:lnTo>
                  <a:lnTo>
                    <a:pt x="14146822" y="1297813"/>
                  </a:lnTo>
                  <a:lnTo>
                    <a:pt x="14146568" y="1297660"/>
                  </a:lnTo>
                  <a:lnTo>
                    <a:pt x="14148829" y="1295298"/>
                  </a:lnTo>
                  <a:lnTo>
                    <a:pt x="14160500" y="1293710"/>
                  </a:lnTo>
                  <a:lnTo>
                    <a:pt x="14151648" y="1291577"/>
                  </a:lnTo>
                  <a:lnTo>
                    <a:pt x="14140142" y="1290154"/>
                  </a:lnTo>
                  <a:lnTo>
                    <a:pt x="14126236" y="1289367"/>
                  </a:lnTo>
                  <a:lnTo>
                    <a:pt x="14123581" y="1289342"/>
                  </a:lnTo>
                  <a:lnTo>
                    <a:pt x="14123581" y="1294117"/>
                  </a:lnTo>
                  <a:lnTo>
                    <a:pt x="14123175" y="1297736"/>
                  </a:lnTo>
                  <a:lnTo>
                    <a:pt x="14107440" y="1297813"/>
                  </a:lnTo>
                  <a:lnTo>
                    <a:pt x="14097203" y="1295361"/>
                  </a:lnTo>
                  <a:lnTo>
                    <a:pt x="14096873" y="1295285"/>
                  </a:lnTo>
                  <a:lnTo>
                    <a:pt x="14094409" y="1291818"/>
                  </a:lnTo>
                  <a:lnTo>
                    <a:pt x="14102956" y="1289113"/>
                  </a:lnTo>
                  <a:lnTo>
                    <a:pt x="14108100" y="1291234"/>
                  </a:lnTo>
                  <a:lnTo>
                    <a:pt x="14116761" y="1292428"/>
                  </a:lnTo>
                  <a:lnTo>
                    <a:pt x="14123581" y="1294117"/>
                  </a:lnTo>
                  <a:lnTo>
                    <a:pt x="14123581" y="1289342"/>
                  </a:lnTo>
                  <a:lnTo>
                    <a:pt x="14110170" y="1289151"/>
                  </a:lnTo>
                  <a:lnTo>
                    <a:pt x="14110729" y="1288923"/>
                  </a:lnTo>
                  <a:lnTo>
                    <a:pt x="14114425" y="1287449"/>
                  </a:lnTo>
                  <a:lnTo>
                    <a:pt x="14118527" y="1285760"/>
                  </a:lnTo>
                  <a:lnTo>
                    <a:pt x="14118717" y="1282827"/>
                  </a:lnTo>
                  <a:lnTo>
                    <a:pt x="14140955" y="1283068"/>
                  </a:lnTo>
                  <a:lnTo>
                    <a:pt x="14142720" y="1282827"/>
                  </a:lnTo>
                  <a:lnTo>
                    <a:pt x="14148499" y="1282065"/>
                  </a:lnTo>
                  <a:lnTo>
                    <a:pt x="14148778" y="1278763"/>
                  </a:lnTo>
                  <a:lnTo>
                    <a:pt x="14167244" y="1278839"/>
                  </a:lnTo>
                  <a:lnTo>
                    <a:pt x="14174432" y="1279423"/>
                  </a:lnTo>
                  <a:lnTo>
                    <a:pt x="14177620" y="1281074"/>
                  </a:lnTo>
                  <a:lnTo>
                    <a:pt x="14182090" y="1278763"/>
                  </a:lnTo>
                  <a:lnTo>
                    <a:pt x="14186383" y="1276553"/>
                  </a:lnTo>
                  <a:lnTo>
                    <a:pt x="14201991" y="1268501"/>
                  </a:lnTo>
                  <a:close/>
                </a:path>
                <a:path w="15367000" h="1661795">
                  <a:moveTo>
                    <a:pt x="14355496" y="313537"/>
                  </a:moveTo>
                  <a:lnTo>
                    <a:pt x="14343875" y="313778"/>
                  </a:lnTo>
                  <a:lnTo>
                    <a:pt x="14339735" y="316395"/>
                  </a:lnTo>
                  <a:lnTo>
                    <a:pt x="14337691" y="319671"/>
                  </a:lnTo>
                  <a:lnTo>
                    <a:pt x="14332331" y="321881"/>
                  </a:lnTo>
                  <a:lnTo>
                    <a:pt x="14325740" y="319646"/>
                  </a:lnTo>
                  <a:lnTo>
                    <a:pt x="14323403" y="316242"/>
                  </a:lnTo>
                  <a:lnTo>
                    <a:pt x="14318679" y="313512"/>
                  </a:lnTo>
                  <a:lnTo>
                    <a:pt x="14304937" y="313232"/>
                  </a:lnTo>
                  <a:lnTo>
                    <a:pt x="14313383" y="318782"/>
                  </a:lnTo>
                  <a:lnTo>
                    <a:pt x="14321562" y="323608"/>
                  </a:lnTo>
                  <a:lnTo>
                    <a:pt x="14327759" y="328053"/>
                  </a:lnTo>
                  <a:lnTo>
                    <a:pt x="14330248" y="332498"/>
                  </a:lnTo>
                  <a:lnTo>
                    <a:pt x="14343723" y="330022"/>
                  </a:lnTo>
                  <a:lnTo>
                    <a:pt x="14344739" y="332600"/>
                  </a:lnTo>
                  <a:lnTo>
                    <a:pt x="14346517" y="328536"/>
                  </a:lnTo>
                  <a:lnTo>
                    <a:pt x="14346187" y="324650"/>
                  </a:lnTo>
                  <a:lnTo>
                    <a:pt x="14347825" y="319976"/>
                  </a:lnTo>
                  <a:lnTo>
                    <a:pt x="14355496" y="313537"/>
                  </a:lnTo>
                  <a:close/>
                </a:path>
                <a:path w="15367000" h="1661795">
                  <a:moveTo>
                    <a:pt x="14515770" y="1310817"/>
                  </a:moveTo>
                  <a:lnTo>
                    <a:pt x="14492745" y="1311363"/>
                  </a:lnTo>
                  <a:lnTo>
                    <a:pt x="14474660" y="1311071"/>
                  </a:lnTo>
                  <a:lnTo>
                    <a:pt x="14455191" y="1310525"/>
                  </a:lnTo>
                  <a:lnTo>
                    <a:pt x="14428000" y="1310259"/>
                  </a:lnTo>
                  <a:lnTo>
                    <a:pt x="14441462" y="1313395"/>
                  </a:lnTo>
                  <a:lnTo>
                    <a:pt x="14467624" y="1315212"/>
                  </a:lnTo>
                  <a:lnTo>
                    <a:pt x="14495907" y="1314691"/>
                  </a:lnTo>
                  <a:lnTo>
                    <a:pt x="14515770" y="1310817"/>
                  </a:lnTo>
                  <a:close/>
                </a:path>
                <a:path w="15367000" h="1661795">
                  <a:moveTo>
                    <a:pt x="14725206" y="1208024"/>
                  </a:moveTo>
                  <a:lnTo>
                    <a:pt x="14722081" y="1203693"/>
                  </a:lnTo>
                  <a:lnTo>
                    <a:pt x="14702879" y="1202245"/>
                  </a:lnTo>
                  <a:lnTo>
                    <a:pt x="14675053" y="1201966"/>
                  </a:lnTo>
                  <a:lnTo>
                    <a:pt x="14646059" y="1201166"/>
                  </a:lnTo>
                  <a:lnTo>
                    <a:pt x="14645348" y="1211249"/>
                  </a:lnTo>
                  <a:lnTo>
                    <a:pt x="14633982" y="1218526"/>
                  </a:lnTo>
                  <a:lnTo>
                    <a:pt x="14607680" y="1221778"/>
                  </a:lnTo>
                  <a:lnTo>
                    <a:pt x="14562188" y="1219758"/>
                  </a:lnTo>
                  <a:lnTo>
                    <a:pt x="14584248" y="1223073"/>
                  </a:lnTo>
                  <a:lnTo>
                    <a:pt x="14608683" y="1224203"/>
                  </a:lnTo>
                  <a:lnTo>
                    <a:pt x="14656372" y="1224584"/>
                  </a:lnTo>
                  <a:lnTo>
                    <a:pt x="14652562" y="1219695"/>
                  </a:lnTo>
                  <a:lnTo>
                    <a:pt x="14650619" y="1213751"/>
                  </a:lnTo>
                  <a:lnTo>
                    <a:pt x="14652536" y="1207922"/>
                  </a:lnTo>
                  <a:lnTo>
                    <a:pt x="14660334" y="1203388"/>
                  </a:lnTo>
                  <a:lnTo>
                    <a:pt x="14674317" y="1206271"/>
                  </a:lnTo>
                  <a:lnTo>
                    <a:pt x="14692440" y="1206944"/>
                  </a:lnTo>
                  <a:lnTo>
                    <a:pt x="14710728" y="1206995"/>
                  </a:lnTo>
                  <a:lnTo>
                    <a:pt x="14725206" y="1208024"/>
                  </a:lnTo>
                  <a:close/>
                </a:path>
                <a:path w="15367000" h="1661795">
                  <a:moveTo>
                    <a:pt x="15366416" y="948067"/>
                  </a:moveTo>
                  <a:lnTo>
                    <a:pt x="15363381" y="943432"/>
                  </a:lnTo>
                  <a:lnTo>
                    <a:pt x="15365184" y="940257"/>
                  </a:lnTo>
                  <a:lnTo>
                    <a:pt x="15352002" y="940346"/>
                  </a:lnTo>
                  <a:lnTo>
                    <a:pt x="15340686" y="939927"/>
                  </a:lnTo>
                  <a:lnTo>
                    <a:pt x="15332698" y="938593"/>
                  </a:lnTo>
                  <a:lnTo>
                    <a:pt x="15329548" y="935926"/>
                  </a:lnTo>
                  <a:lnTo>
                    <a:pt x="15319007" y="938034"/>
                  </a:lnTo>
                  <a:lnTo>
                    <a:pt x="15316086" y="940511"/>
                  </a:lnTo>
                  <a:lnTo>
                    <a:pt x="15317597" y="943356"/>
                  </a:lnTo>
                  <a:lnTo>
                    <a:pt x="15320340" y="946518"/>
                  </a:lnTo>
                  <a:lnTo>
                    <a:pt x="15331656" y="944003"/>
                  </a:lnTo>
                  <a:lnTo>
                    <a:pt x="15341422" y="943444"/>
                  </a:lnTo>
                  <a:lnTo>
                    <a:pt x="15349665" y="944981"/>
                  </a:lnTo>
                  <a:lnTo>
                    <a:pt x="15356370" y="948728"/>
                  </a:lnTo>
                  <a:lnTo>
                    <a:pt x="15366416" y="948067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11689"/>
              <a:ext cx="15112365" cy="1805305"/>
            </a:xfrm>
            <a:custGeom>
              <a:avLst/>
              <a:gdLst/>
              <a:ahLst/>
              <a:cxnLst/>
              <a:rect l="l" t="t" r="r" b="b"/>
              <a:pathLst>
                <a:path w="15112365" h="1805305">
                  <a:moveTo>
                    <a:pt x="22860" y="1409700"/>
                  </a:moveTo>
                  <a:lnTo>
                    <a:pt x="21564" y="1397000"/>
                  </a:lnTo>
                  <a:lnTo>
                    <a:pt x="19913" y="1397000"/>
                  </a:lnTo>
                  <a:lnTo>
                    <a:pt x="17805" y="1409700"/>
                  </a:lnTo>
                  <a:lnTo>
                    <a:pt x="22860" y="1409700"/>
                  </a:lnTo>
                  <a:close/>
                </a:path>
                <a:path w="15112365" h="1805305">
                  <a:moveTo>
                    <a:pt x="27254" y="406400"/>
                  </a:moveTo>
                  <a:lnTo>
                    <a:pt x="3378" y="393700"/>
                  </a:lnTo>
                  <a:lnTo>
                    <a:pt x="0" y="393700"/>
                  </a:lnTo>
                  <a:lnTo>
                    <a:pt x="0" y="406400"/>
                  </a:lnTo>
                  <a:lnTo>
                    <a:pt x="27254" y="406400"/>
                  </a:lnTo>
                  <a:close/>
                </a:path>
                <a:path w="15112365" h="1805305">
                  <a:moveTo>
                    <a:pt x="36398" y="419100"/>
                  </a:moveTo>
                  <a:lnTo>
                    <a:pt x="0" y="419100"/>
                  </a:lnTo>
                  <a:lnTo>
                    <a:pt x="0" y="444500"/>
                  </a:lnTo>
                  <a:lnTo>
                    <a:pt x="6299" y="444500"/>
                  </a:lnTo>
                  <a:lnTo>
                    <a:pt x="5270" y="431800"/>
                  </a:lnTo>
                  <a:lnTo>
                    <a:pt x="25374" y="431800"/>
                  </a:lnTo>
                  <a:lnTo>
                    <a:pt x="36398" y="419100"/>
                  </a:lnTo>
                  <a:close/>
                </a:path>
                <a:path w="15112365" h="1805305">
                  <a:moveTo>
                    <a:pt x="44538" y="1346200"/>
                  </a:moveTo>
                  <a:lnTo>
                    <a:pt x="29972" y="1333500"/>
                  </a:lnTo>
                  <a:lnTo>
                    <a:pt x="12801" y="1346200"/>
                  </a:lnTo>
                  <a:lnTo>
                    <a:pt x="44538" y="1346200"/>
                  </a:lnTo>
                  <a:close/>
                </a:path>
                <a:path w="15112365" h="1805305">
                  <a:moveTo>
                    <a:pt x="52108" y="1358900"/>
                  </a:moveTo>
                  <a:lnTo>
                    <a:pt x="34772" y="1358900"/>
                  </a:lnTo>
                  <a:lnTo>
                    <a:pt x="32461" y="1371600"/>
                  </a:lnTo>
                  <a:lnTo>
                    <a:pt x="0" y="1371600"/>
                  </a:lnTo>
                  <a:lnTo>
                    <a:pt x="0" y="1384300"/>
                  </a:lnTo>
                  <a:lnTo>
                    <a:pt x="24650" y="1384300"/>
                  </a:lnTo>
                  <a:lnTo>
                    <a:pt x="29578" y="1386509"/>
                  </a:lnTo>
                  <a:lnTo>
                    <a:pt x="40995" y="1371600"/>
                  </a:lnTo>
                  <a:lnTo>
                    <a:pt x="52108" y="1358900"/>
                  </a:lnTo>
                  <a:close/>
                </a:path>
                <a:path w="15112365" h="1805305">
                  <a:moveTo>
                    <a:pt x="52946" y="1397000"/>
                  </a:moveTo>
                  <a:lnTo>
                    <a:pt x="29578" y="1386509"/>
                  </a:lnTo>
                  <a:lnTo>
                    <a:pt x="21564" y="1397000"/>
                  </a:lnTo>
                  <a:lnTo>
                    <a:pt x="52946" y="1397000"/>
                  </a:lnTo>
                  <a:close/>
                </a:path>
                <a:path w="15112365" h="1805305">
                  <a:moveTo>
                    <a:pt x="63525" y="393700"/>
                  </a:moveTo>
                  <a:lnTo>
                    <a:pt x="30848" y="381000"/>
                  </a:lnTo>
                  <a:lnTo>
                    <a:pt x="6908" y="393700"/>
                  </a:lnTo>
                  <a:lnTo>
                    <a:pt x="63525" y="393700"/>
                  </a:lnTo>
                  <a:close/>
                </a:path>
                <a:path w="15112365" h="1805305">
                  <a:moveTo>
                    <a:pt x="71158" y="457200"/>
                  </a:moveTo>
                  <a:lnTo>
                    <a:pt x="52006" y="444500"/>
                  </a:lnTo>
                  <a:lnTo>
                    <a:pt x="22034" y="444500"/>
                  </a:lnTo>
                  <a:lnTo>
                    <a:pt x="25539" y="457200"/>
                  </a:lnTo>
                  <a:lnTo>
                    <a:pt x="71158" y="457200"/>
                  </a:lnTo>
                  <a:close/>
                </a:path>
                <a:path w="15112365" h="1805305">
                  <a:moveTo>
                    <a:pt x="83172" y="431800"/>
                  </a:moveTo>
                  <a:lnTo>
                    <a:pt x="32245" y="431800"/>
                  </a:lnTo>
                  <a:lnTo>
                    <a:pt x="59626" y="444500"/>
                  </a:lnTo>
                  <a:lnTo>
                    <a:pt x="83172" y="431800"/>
                  </a:lnTo>
                  <a:close/>
                </a:path>
                <a:path w="15112365" h="1805305">
                  <a:moveTo>
                    <a:pt x="96367" y="406400"/>
                  </a:moveTo>
                  <a:lnTo>
                    <a:pt x="70383" y="419100"/>
                  </a:lnTo>
                  <a:lnTo>
                    <a:pt x="88468" y="419100"/>
                  </a:lnTo>
                  <a:lnTo>
                    <a:pt x="96367" y="406400"/>
                  </a:lnTo>
                  <a:close/>
                </a:path>
                <a:path w="15112365" h="1805305">
                  <a:moveTo>
                    <a:pt x="111074" y="1397000"/>
                  </a:moveTo>
                  <a:lnTo>
                    <a:pt x="82956" y="1397000"/>
                  </a:lnTo>
                  <a:lnTo>
                    <a:pt x="99656" y="1409700"/>
                  </a:lnTo>
                  <a:lnTo>
                    <a:pt x="111074" y="1397000"/>
                  </a:lnTo>
                  <a:close/>
                </a:path>
                <a:path w="15112365" h="1805305">
                  <a:moveTo>
                    <a:pt x="123761" y="1282700"/>
                  </a:moveTo>
                  <a:lnTo>
                    <a:pt x="123253" y="1280134"/>
                  </a:lnTo>
                  <a:lnTo>
                    <a:pt x="119075" y="1282700"/>
                  </a:lnTo>
                  <a:lnTo>
                    <a:pt x="123761" y="1282700"/>
                  </a:lnTo>
                  <a:close/>
                </a:path>
                <a:path w="15112365" h="1805305">
                  <a:moveTo>
                    <a:pt x="510832" y="1725358"/>
                  </a:moveTo>
                  <a:close/>
                </a:path>
                <a:path w="15112365" h="1805305">
                  <a:moveTo>
                    <a:pt x="522249" y="25400"/>
                  </a:moveTo>
                  <a:lnTo>
                    <a:pt x="500811" y="25400"/>
                  </a:lnTo>
                  <a:lnTo>
                    <a:pt x="507149" y="38100"/>
                  </a:lnTo>
                  <a:lnTo>
                    <a:pt x="521614" y="38100"/>
                  </a:lnTo>
                  <a:lnTo>
                    <a:pt x="522249" y="25400"/>
                  </a:lnTo>
                  <a:close/>
                </a:path>
                <a:path w="15112365" h="1805305">
                  <a:moveTo>
                    <a:pt x="546328" y="0"/>
                  </a:moveTo>
                  <a:lnTo>
                    <a:pt x="524675" y="0"/>
                  </a:lnTo>
                  <a:lnTo>
                    <a:pt x="531037" y="12700"/>
                  </a:lnTo>
                  <a:lnTo>
                    <a:pt x="534225" y="12700"/>
                  </a:lnTo>
                  <a:lnTo>
                    <a:pt x="538886" y="12700"/>
                  </a:lnTo>
                  <a:lnTo>
                    <a:pt x="546328" y="0"/>
                  </a:lnTo>
                  <a:close/>
                </a:path>
                <a:path w="15112365" h="1805305">
                  <a:moveTo>
                    <a:pt x="1104709" y="1435100"/>
                  </a:moveTo>
                  <a:lnTo>
                    <a:pt x="1079334" y="1422400"/>
                  </a:lnTo>
                  <a:lnTo>
                    <a:pt x="1103757" y="1435100"/>
                  </a:lnTo>
                  <a:lnTo>
                    <a:pt x="1104709" y="1435100"/>
                  </a:lnTo>
                  <a:close/>
                </a:path>
                <a:path w="15112365" h="1805305">
                  <a:moveTo>
                    <a:pt x="1428165" y="63500"/>
                  </a:moveTo>
                  <a:lnTo>
                    <a:pt x="1373365" y="50800"/>
                  </a:lnTo>
                  <a:lnTo>
                    <a:pt x="1346428" y="50800"/>
                  </a:lnTo>
                  <a:lnTo>
                    <a:pt x="1366570" y="63500"/>
                  </a:lnTo>
                  <a:lnTo>
                    <a:pt x="1428165" y="63500"/>
                  </a:lnTo>
                  <a:close/>
                </a:path>
                <a:path w="15112365" h="1805305">
                  <a:moveTo>
                    <a:pt x="1535823" y="1524000"/>
                  </a:moveTo>
                  <a:lnTo>
                    <a:pt x="1497177" y="1536700"/>
                  </a:lnTo>
                  <a:lnTo>
                    <a:pt x="1522323" y="1536700"/>
                  </a:lnTo>
                  <a:lnTo>
                    <a:pt x="1535823" y="1524000"/>
                  </a:lnTo>
                  <a:close/>
                </a:path>
                <a:path w="15112365" h="1805305">
                  <a:moveTo>
                    <a:pt x="2188070" y="25400"/>
                  </a:moveTo>
                  <a:lnTo>
                    <a:pt x="2137372" y="12700"/>
                  </a:lnTo>
                  <a:lnTo>
                    <a:pt x="2098967" y="12700"/>
                  </a:lnTo>
                  <a:lnTo>
                    <a:pt x="2117166" y="25400"/>
                  </a:lnTo>
                  <a:lnTo>
                    <a:pt x="2188070" y="25400"/>
                  </a:lnTo>
                  <a:close/>
                </a:path>
                <a:path w="15112365" h="1805305">
                  <a:moveTo>
                    <a:pt x="2272614" y="25400"/>
                  </a:moveTo>
                  <a:lnTo>
                    <a:pt x="2216124" y="25400"/>
                  </a:lnTo>
                  <a:lnTo>
                    <a:pt x="2237587" y="38100"/>
                  </a:lnTo>
                  <a:lnTo>
                    <a:pt x="2256104" y="38100"/>
                  </a:lnTo>
                  <a:lnTo>
                    <a:pt x="2272614" y="25400"/>
                  </a:lnTo>
                  <a:close/>
                </a:path>
                <a:path w="15112365" h="1805305">
                  <a:moveTo>
                    <a:pt x="4928959" y="0"/>
                  </a:moveTo>
                  <a:lnTo>
                    <a:pt x="4922456" y="0"/>
                  </a:lnTo>
                  <a:lnTo>
                    <a:pt x="4922609" y="12700"/>
                  </a:lnTo>
                  <a:lnTo>
                    <a:pt x="4928959" y="0"/>
                  </a:lnTo>
                  <a:close/>
                </a:path>
                <a:path w="15112365" h="1805305">
                  <a:moveTo>
                    <a:pt x="5274970" y="27584"/>
                  </a:moveTo>
                  <a:lnTo>
                    <a:pt x="5271935" y="25400"/>
                  </a:lnTo>
                  <a:lnTo>
                    <a:pt x="5255692" y="25400"/>
                  </a:lnTo>
                  <a:lnTo>
                    <a:pt x="5240591" y="12700"/>
                  </a:lnTo>
                  <a:lnTo>
                    <a:pt x="5182730" y="12700"/>
                  </a:lnTo>
                  <a:lnTo>
                    <a:pt x="5168138" y="25400"/>
                  </a:lnTo>
                  <a:lnTo>
                    <a:pt x="5221732" y="25400"/>
                  </a:lnTo>
                  <a:lnTo>
                    <a:pt x="5254358" y="38100"/>
                  </a:lnTo>
                  <a:lnTo>
                    <a:pt x="5274970" y="27584"/>
                  </a:lnTo>
                  <a:close/>
                </a:path>
                <a:path w="15112365" h="1805305">
                  <a:moveTo>
                    <a:pt x="5279237" y="25400"/>
                  </a:moveTo>
                  <a:lnTo>
                    <a:pt x="5274970" y="27584"/>
                  </a:lnTo>
                  <a:lnTo>
                    <a:pt x="5278552" y="30149"/>
                  </a:lnTo>
                  <a:lnTo>
                    <a:pt x="5279237" y="25400"/>
                  </a:lnTo>
                  <a:close/>
                </a:path>
                <a:path w="15112365" h="1805305">
                  <a:moveTo>
                    <a:pt x="5289613" y="38100"/>
                  </a:moveTo>
                  <a:lnTo>
                    <a:pt x="5278552" y="30149"/>
                  </a:lnTo>
                  <a:lnTo>
                    <a:pt x="5277396" y="38100"/>
                  </a:lnTo>
                  <a:lnTo>
                    <a:pt x="5289613" y="38100"/>
                  </a:lnTo>
                  <a:close/>
                </a:path>
                <a:path w="15112365" h="1805305">
                  <a:moveTo>
                    <a:pt x="5296268" y="25400"/>
                  </a:moveTo>
                  <a:lnTo>
                    <a:pt x="5293576" y="25400"/>
                  </a:lnTo>
                  <a:lnTo>
                    <a:pt x="5289613" y="38100"/>
                  </a:lnTo>
                  <a:lnTo>
                    <a:pt x="5291036" y="38100"/>
                  </a:lnTo>
                  <a:lnTo>
                    <a:pt x="5296268" y="25400"/>
                  </a:lnTo>
                  <a:close/>
                </a:path>
                <a:path w="15112365" h="1805305">
                  <a:moveTo>
                    <a:pt x="5364277" y="38100"/>
                  </a:moveTo>
                  <a:lnTo>
                    <a:pt x="5356745" y="25400"/>
                  </a:lnTo>
                  <a:lnTo>
                    <a:pt x="5361038" y="38100"/>
                  </a:lnTo>
                  <a:lnTo>
                    <a:pt x="5364277" y="38100"/>
                  </a:lnTo>
                  <a:close/>
                </a:path>
                <a:path w="15112365" h="1805305">
                  <a:moveTo>
                    <a:pt x="5981471" y="38100"/>
                  </a:moveTo>
                  <a:lnTo>
                    <a:pt x="5976315" y="25400"/>
                  </a:lnTo>
                  <a:lnTo>
                    <a:pt x="5957265" y="25400"/>
                  </a:lnTo>
                  <a:lnTo>
                    <a:pt x="5964860" y="38100"/>
                  </a:lnTo>
                  <a:lnTo>
                    <a:pt x="5981471" y="38100"/>
                  </a:lnTo>
                  <a:close/>
                </a:path>
                <a:path w="15112365" h="1805305">
                  <a:moveTo>
                    <a:pt x="7929931" y="0"/>
                  </a:moveTo>
                  <a:lnTo>
                    <a:pt x="7913459" y="0"/>
                  </a:lnTo>
                  <a:lnTo>
                    <a:pt x="7903489" y="12700"/>
                  </a:lnTo>
                  <a:lnTo>
                    <a:pt x="7918539" y="12700"/>
                  </a:lnTo>
                  <a:lnTo>
                    <a:pt x="7929931" y="0"/>
                  </a:lnTo>
                  <a:close/>
                </a:path>
                <a:path w="15112365" h="1805305">
                  <a:moveTo>
                    <a:pt x="8208696" y="1783080"/>
                  </a:moveTo>
                  <a:lnTo>
                    <a:pt x="8194091" y="1781035"/>
                  </a:lnTo>
                  <a:lnTo>
                    <a:pt x="8179600" y="1779346"/>
                  </a:lnTo>
                  <a:lnTo>
                    <a:pt x="8165516" y="1778977"/>
                  </a:lnTo>
                  <a:lnTo>
                    <a:pt x="8152168" y="1780921"/>
                  </a:lnTo>
                  <a:lnTo>
                    <a:pt x="8167560" y="1782521"/>
                  </a:lnTo>
                  <a:lnTo>
                    <a:pt x="8179702" y="1784159"/>
                  </a:lnTo>
                  <a:lnTo>
                    <a:pt x="8192211" y="1784718"/>
                  </a:lnTo>
                  <a:lnTo>
                    <a:pt x="8208696" y="1783080"/>
                  </a:lnTo>
                  <a:close/>
                </a:path>
                <a:path w="15112365" h="1805305">
                  <a:moveTo>
                    <a:pt x="8326107" y="1788642"/>
                  </a:moveTo>
                  <a:lnTo>
                    <a:pt x="8282330" y="1782711"/>
                  </a:lnTo>
                  <a:lnTo>
                    <a:pt x="8261032" y="1781568"/>
                  </a:lnTo>
                  <a:lnTo>
                    <a:pt x="8240827" y="1783918"/>
                  </a:lnTo>
                  <a:lnTo>
                    <a:pt x="8262633" y="1786674"/>
                  </a:lnTo>
                  <a:lnTo>
                    <a:pt x="8284565" y="1789798"/>
                  </a:lnTo>
                  <a:lnTo>
                    <a:pt x="8305952" y="1791169"/>
                  </a:lnTo>
                  <a:lnTo>
                    <a:pt x="8326107" y="1788642"/>
                  </a:lnTo>
                  <a:close/>
                </a:path>
                <a:path w="15112365" h="1805305">
                  <a:moveTo>
                    <a:pt x="8329371" y="1772132"/>
                  </a:moveTo>
                  <a:lnTo>
                    <a:pt x="8328304" y="1770291"/>
                  </a:lnTo>
                  <a:lnTo>
                    <a:pt x="8304898" y="1772094"/>
                  </a:lnTo>
                  <a:lnTo>
                    <a:pt x="8276971" y="1770380"/>
                  </a:lnTo>
                  <a:lnTo>
                    <a:pt x="8254327" y="1770392"/>
                  </a:lnTo>
                  <a:lnTo>
                    <a:pt x="8246745" y="1777428"/>
                  </a:lnTo>
                  <a:lnTo>
                    <a:pt x="8265452" y="1773453"/>
                  </a:lnTo>
                  <a:lnTo>
                    <a:pt x="8285759" y="1774647"/>
                  </a:lnTo>
                  <a:lnTo>
                    <a:pt x="8306575" y="1777377"/>
                  </a:lnTo>
                  <a:lnTo>
                    <a:pt x="8326742" y="1778000"/>
                  </a:lnTo>
                  <a:lnTo>
                    <a:pt x="8324723" y="1776247"/>
                  </a:lnTo>
                  <a:lnTo>
                    <a:pt x="8326895" y="1774202"/>
                  </a:lnTo>
                  <a:lnTo>
                    <a:pt x="8329371" y="1772132"/>
                  </a:lnTo>
                  <a:close/>
                </a:path>
                <a:path w="15112365" h="1805305">
                  <a:moveTo>
                    <a:pt x="8350821" y="1803590"/>
                  </a:moveTo>
                  <a:lnTo>
                    <a:pt x="8339087" y="1801863"/>
                  </a:lnTo>
                  <a:lnTo>
                    <a:pt x="8324748" y="1800009"/>
                  </a:lnTo>
                  <a:lnTo>
                    <a:pt x="8313433" y="1799882"/>
                  </a:lnTo>
                  <a:lnTo>
                    <a:pt x="8310778" y="1803323"/>
                  </a:lnTo>
                  <a:lnTo>
                    <a:pt x="8320519" y="1802485"/>
                  </a:lnTo>
                  <a:lnTo>
                    <a:pt x="8330959" y="1803908"/>
                  </a:lnTo>
                  <a:lnTo>
                    <a:pt x="8341309" y="1805114"/>
                  </a:lnTo>
                  <a:lnTo>
                    <a:pt x="8350821" y="1803590"/>
                  </a:lnTo>
                  <a:close/>
                </a:path>
                <a:path w="15112365" h="1805305">
                  <a:moveTo>
                    <a:pt x="8593137" y="1786928"/>
                  </a:moveTo>
                  <a:lnTo>
                    <a:pt x="8583524" y="1785061"/>
                  </a:lnTo>
                  <a:lnTo>
                    <a:pt x="8589048" y="1782152"/>
                  </a:lnTo>
                  <a:lnTo>
                    <a:pt x="8586800" y="1779752"/>
                  </a:lnTo>
                  <a:lnTo>
                    <a:pt x="8578850" y="1779955"/>
                  </a:lnTo>
                  <a:lnTo>
                    <a:pt x="8570443" y="1778711"/>
                  </a:lnTo>
                  <a:lnTo>
                    <a:pt x="8561895" y="1777047"/>
                  </a:lnTo>
                  <a:lnTo>
                    <a:pt x="8553590" y="1776006"/>
                  </a:lnTo>
                  <a:lnTo>
                    <a:pt x="8549234" y="1778838"/>
                  </a:lnTo>
                  <a:lnTo>
                    <a:pt x="8539429" y="1782013"/>
                  </a:lnTo>
                  <a:lnTo>
                    <a:pt x="8544281" y="1784197"/>
                  </a:lnTo>
                  <a:lnTo>
                    <a:pt x="8555228" y="1782457"/>
                  </a:lnTo>
                  <a:lnTo>
                    <a:pt x="8560562" y="1784464"/>
                  </a:lnTo>
                  <a:lnTo>
                    <a:pt x="8564359" y="1788160"/>
                  </a:lnTo>
                  <a:lnTo>
                    <a:pt x="8570684" y="1791474"/>
                  </a:lnTo>
                  <a:lnTo>
                    <a:pt x="8578050" y="1789506"/>
                  </a:lnTo>
                  <a:lnTo>
                    <a:pt x="8585848" y="1788845"/>
                  </a:lnTo>
                  <a:lnTo>
                    <a:pt x="8593137" y="1786928"/>
                  </a:lnTo>
                  <a:close/>
                </a:path>
                <a:path w="15112365" h="1805305">
                  <a:moveTo>
                    <a:pt x="8656676" y="1785162"/>
                  </a:moveTo>
                  <a:lnTo>
                    <a:pt x="8647100" y="1784057"/>
                  </a:lnTo>
                  <a:lnTo>
                    <a:pt x="8642782" y="1782787"/>
                  </a:lnTo>
                  <a:lnTo>
                    <a:pt x="8640762" y="1780819"/>
                  </a:lnTo>
                  <a:lnTo>
                    <a:pt x="8638045" y="1777593"/>
                  </a:lnTo>
                  <a:lnTo>
                    <a:pt x="8631695" y="1780387"/>
                  </a:lnTo>
                  <a:lnTo>
                    <a:pt x="8622309" y="1781200"/>
                  </a:lnTo>
                  <a:lnTo>
                    <a:pt x="8615439" y="1782140"/>
                  </a:lnTo>
                  <a:lnTo>
                    <a:pt x="8616632" y="1785277"/>
                  </a:lnTo>
                  <a:lnTo>
                    <a:pt x="8626716" y="1785543"/>
                  </a:lnTo>
                  <a:lnTo>
                    <a:pt x="8637194" y="1786864"/>
                  </a:lnTo>
                  <a:lnTo>
                    <a:pt x="8647392" y="1787359"/>
                  </a:lnTo>
                  <a:lnTo>
                    <a:pt x="8656676" y="1785162"/>
                  </a:lnTo>
                  <a:close/>
                </a:path>
                <a:path w="15112365" h="1805305">
                  <a:moveTo>
                    <a:pt x="9566211" y="1709356"/>
                  </a:moveTo>
                  <a:lnTo>
                    <a:pt x="9559074" y="1706651"/>
                  </a:lnTo>
                  <a:lnTo>
                    <a:pt x="9547428" y="1705038"/>
                  </a:lnTo>
                  <a:lnTo>
                    <a:pt x="9534398" y="1704848"/>
                  </a:lnTo>
                  <a:lnTo>
                    <a:pt x="9523057" y="1706397"/>
                  </a:lnTo>
                  <a:lnTo>
                    <a:pt x="9532595" y="1708480"/>
                  </a:lnTo>
                  <a:lnTo>
                    <a:pt x="9545041" y="1709889"/>
                  </a:lnTo>
                  <a:lnTo>
                    <a:pt x="9557283" y="1710296"/>
                  </a:lnTo>
                  <a:lnTo>
                    <a:pt x="9566211" y="1709356"/>
                  </a:lnTo>
                  <a:close/>
                </a:path>
                <a:path w="15112365" h="1805305">
                  <a:moveTo>
                    <a:pt x="9744875" y="12700"/>
                  </a:moveTo>
                  <a:lnTo>
                    <a:pt x="9734867" y="12700"/>
                  </a:lnTo>
                  <a:lnTo>
                    <a:pt x="9741878" y="24511"/>
                  </a:lnTo>
                  <a:lnTo>
                    <a:pt x="9744875" y="12700"/>
                  </a:lnTo>
                  <a:close/>
                </a:path>
                <a:path w="15112365" h="1805305">
                  <a:moveTo>
                    <a:pt x="9763328" y="1713230"/>
                  </a:moveTo>
                  <a:lnTo>
                    <a:pt x="9737141" y="1714195"/>
                  </a:lnTo>
                  <a:lnTo>
                    <a:pt x="9709213" y="1714906"/>
                  </a:lnTo>
                  <a:lnTo>
                    <a:pt x="9682658" y="1714804"/>
                  </a:lnTo>
                  <a:lnTo>
                    <a:pt x="9660585" y="1713331"/>
                  </a:lnTo>
                  <a:lnTo>
                    <a:pt x="9679343" y="1717471"/>
                  </a:lnTo>
                  <a:lnTo>
                    <a:pt x="9711004" y="1718398"/>
                  </a:lnTo>
                  <a:lnTo>
                    <a:pt x="9743135" y="1716773"/>
                  </a:lnTo>
                  <a:lnTo>
                    <a:pt x="9763328" y="1713230"/>
                  </a:lnTo>
                  <a:close/>
                </a:path>
                <a:path w="15112365" h="1805305">
                  <a:moveTo>
                    <a:pt x="9889350" y="12700"/>
                  </a:moveTo>
                  <a:lnTo>
                    <a:pt x="9886417" y="0"/>
                  </a:lnTo>
                  <a:lnTo>
                    <a:pt x="9879749" y="0"/>
                  </a:lnTo>
                  <a:lnTo>
                    <a:pt x="9887712" y="12700"/>
                  </a:lnTo>
                  <a:lnTo>
                    <a:pt x="9889350" y="12700"/>
                  </a:lnTo>
                  <a:close/>
                </a:path>
                <a:path w="15112365" h="1805305">
                  <a:moveTo>
                    <a:pt x="9899244" y="0"/>
                  </a:moveTo>
                  <a:lnTo>
                    <a:pt x="9890582" y="0"/>
                  </a:lnTo>
                  <a:lnTo>
                    <a:pt x="9892944" y="12700"/>
                  </a:lnTo>
                  <a:lnTo>
                    <a:pt x="9898736" y="12700"/>
                  </a:lnTo>
                  <a:lnTo>
                    <a:pt x="9899244" y="0"/>
                  </a:lnTo>
                  <a:close/>
                </a:path>
                <a:path w="15112365" h="1805305">
                  <a:moveTo>
                    <a:pt x="10056139" y="12700"/>
                  </a:moveTo>
                  <a:lnTo>
                    <a:pt x="10043846" y="0"/>
                  </a:lnTo>
                  <a:lnTo>
                    <a:pt x="10030993" y="0"/>
                  </a:lnTo>
                  <a:lnTo>
                    <a:pt x="10028504" y="12700"/>
                  </a:lnTo>
                  <a:lnTo>
                    <a:pt x="10056139" y="12700"/>
                  </a:lnTo>
                  <a:close/>
                </a:path>
                <a:path w="15112365" h="1805305">
                  <a:moveTo>
                    <a:pt x="10123818" y="1707565"/>
                  </a:moveTo>
                  <a:lnTo>
                    <a:pt x="10090925" y="1702917"/>
                  </a:lnTo>
                  <a:lnTo>
                    <a:pt x="10051669" y="1704263"/>
                  </a:lnTo>
                  <a:lnTo>
                    <a:pt x="10008235" y="1707007"/>
                  </a:lnTo>
                  <a:lnTo>
                    <a:pt x="9962794" y="1706524"/>
                  </a:lnTo>
                  <a:lnTo>
                    <a:pt x="9962248" y="1704035"/>
                  </a:lnTo>
                  <a:lnTo>
                    <a:pt x="9965334" y="1702790"/>
                  </a:lnTo>
                  <a:lnTo>
                    <a:pt x="9971164" y="1702447"/>
                  </a:lnTo>
                  <a:lnTo>
                    <a:pt x="9900463" y="1701507"/>
                  </a:lnTo>
                  <a:lnTo>
                    <a:pt x="9859010" y="1700695"/>
                  </a:lnTo>
                  <a:lnTo>
                    <a:pt x="9817887" y="1699412"/>
                  </a:lnTo>
                  <a:lnTo>
                    <a:pt x="9818560" y="1697393"/>
                  </a:lnTo>
                  <a:lnTo>
                    <a:pt x="9827222" y="1697951"/>
                  </a:lnTo>
                  <a:lnTo>
                    <a:pt x="9832988" y="1697609"/>
                  </a:lnTo>
                  <a:lnTo>
                    <a:pt x="9739401" y="1694167"/>
                  </a:lnTo>
                  <a:lnTo>
                    <a:pt x="9688055" y="1691627"/>
                  </a:lnTo>
                  <a:lnTo>
                    <a:pt x="9637547" y="1687385"/>
                  </a:lnTo>
                  <a:lnTo>
                    <a:pt x="9661804" y="1695386"/>
                  </a:lnTo>
                  <a:lnTo>
                    <a:pt x="9661144" y="1703171"/>
                  </a:lnTo>
                  <a:lnTo>
                    <a:pt x="9645205" y="1709902"/>
                  </a:lnTo>
                  <a:lnTo>
                    <a:pt x="9623615" y="1714754"/>
                  </a:lnTo>
                  <a:lnTo>
                    <a:pt x="9657931" y="1711337"/>
                  </a:lnTo>
                  <a:lnTo>
                    <a:pt x="9701746" y="1708873"/>
                  </a:lnTo>
                  <a:lnTo>
                    <a:pt x="9746767" y="1709610"/>
                  </a:lnTo>
                  <a:lnTo>
                    <a:pt x="9784702" y="1715770"/>
                  </a:lnTo>
                  <a:lnTo>
                    <a:pt x="9831349" y="1711960"/>
                  </a:lnTo>
                  <a:lnTo>
                    <a:pt x="9879927" y="1711540"/>
                  </a:lnTo>
                  <a:lnTo>
                    <a:pt x="9975850" y="1714233"/>
                  </a:lnTo>
                  <a:lnTo>
                    <a:pt x="10019703" y="1714017"/>
                  </a:lnTo>
                  <a:lnTo>
                    <a:pt x="10035349" y="1708759"/>
                  </a:lnTo>
                  <a:lnTo>
                    <a:pt x="10061638" y="1708467"/>
                  </a:lnTo>
                  <a:lnTo>
                    <a:pt x="10092982" y="1709343"/>
                  </a:lnTo>
                  <a:lnTo>
                    <a:pt x="10123818" y="1707565"/>
                  </a:lnTo>
                  <a:close/>
                </a:path>
                <a:path w="15112365" h="1805305">
                  <a:moveTo>
                    <a:pt x="10139667" y="12700"/>
                  </a:moveTo>
                  <a:lnTo>
                    <a:pt x="10122941" y="0"/>
                  </a:lnTo>
                  <a:lnTo>
                    <a:pt x="10053383" y="0"/>
                  </a:lnTo>
                  <a:lnTo>
                    <a:pt x="10060051" y="12700"/>
                  </a:lnTo>
                  <a:lnTo>
                    <a:pt x="10139667" y="12700"/>
                  </a:lnTo>
                  <a:close/>
                </a:path>
                <a:path w="15112365" h="1805305">
                  <a:moveTo>
                    <a:pt x="10255237" y="1710029"/>
                  </a:moveTo>
                  <a:lnTo>
                    <a:pt x="10241750" y="1705521"/>
                  </a:lnTo>
                  <a:lnTo>
                    <a:pt x="10217721" y="1707222"/>
                  </a:lnTo>
                  <a:lnTo>
                    <a:pt x="10196398" y="1708454"/>
                  </a:lnTo>
                  <a:lnTo>
                    <a:pt x="10191039" y="1702485"/>
                  </a:lnTo>
                  <a:lnTo>
                    <a:pt x="10179901" y="1703933"/>
                  </a:lnTo>
                  <a:lnTo>
                    <a:pt x="10150056" y="1704276"/>
                  </a:lnTo>
                  <a:lnTo>
                    <a:pt x="10138918" y="1705711"/>
                  </a:lnTo>
                  <a:lnTo>
                    <a:pt x="10144214" y="1708442"/>
                  </a:lnTo>
                  <a:lnTo>
                    <a:pt x="10143236" y="1710639"/>
                  </a:lnTo>
                  <a:lnTo>
                    <a:pt x="10139489" y="1713026"/>
                  </a:lnTo>
                  <a:lnTo>
                    <a:pt x="10136441" y="1716290"/>
                  </a:lnTo>
                  <a:lnTo>
                    <a:pt x="10142525" y="1716798"/>
                  </a:lnTo>
                  <a:lnTo>
                    <a:pt x="10143528" y="1715617"/>
                  </a:lnTo>
                  <a:lnTo>
                    <a:pt x="10144227" y="1714309"/>
                  </a:lnTo>
                  <a:lnTo>
                    <a:pt x="10189261" y="1711172"/>
                  </a:lnTo>
                  <a:lnTo>
                    <a:pt x="10219919" y="1709902"/>
                  </a:lnTo>
                  <a:lnTo>
                    <a:pt x="10255237" y="1710029"/>
                  </a:lnTo>
                  <a:close/>
                </a:path>
                <a:path w="15112365" h="1805305">
                  <a:moveTo>
                    <a:pt x="10425151" y="1704365"/>
                  </a:moveTo>
                  <a:lnTo>
                    <a:pt x="10407879" y="1703806"/>
                  </a:lnTo>
                  <a:lnTo>
                    <a:pt x="10392791" y="1703984"/>
                  </a:lnTo>
                  <a:lnTo>
                    <a:pt x="10380853" y="1705190"/>
                  </a:lnTo>
                  <a:lnTo>
                    <a:pt x="10373017" y="1707730"/>
                  </a:lnTo>
                  <a:lnTo>
                    <a:pt x="10380358" y="1711248"/>
                  </a:lnTo>
                  <a:lnTo>
                    <a:pt x="10390264" y="1711680"/>
                  </a:lnTo>
                  <a:lnTo>
                    <a:pt x="10402240" y="1711388"/>
                  </a:lnTo>
                  <a:lnTo>
                    <a:pt x="10415829" y="1712722"/>
                  </a:lnTo>
                  <a:lnTo>
                    <a:pt x="10414356" y="1719059"/>
                  </a:lnTo>
                  <a:lnTo>
                    <a:pt x="10422255" y="1717116"/>
                  </a:lnTo>
                  <a:lnTo>
                    <a:pt x="10423931" y="1713103"/>
                  </a:lnTo>
                  <a:lnTo>
                    <a:pt x="10423525" y="1708404"/>
                  </a:lnTo>
                  <a:lnTo>
                    <a:pt x="10425151" y="1704365"/>
                  </a:lnTo>
                  <a:close/>
                </a:path>
                <a:path w="15112365" h="1805305">
                  <a:moveTo>
                    <a:pt x="10628592" y="1712010"/>
                  </a:moveTo>
                  <a:lnTo>
                    <a:pt x="10590352" y="1709915"/>
                  </a:lnTo>
                  <a:lnTo>
                    <a:pt x="10492803" y="1709064"/>
                  </a:lnTo>
                  <a:lnTo>
                    <a:pt x="10431907" y="1706587"/>
                  </a:lnTo>
                  <a:lnTo>
                    <a:pt x="10429100" y="1710004"/>
                  </a:lnTo>
                  <a:lnTo>
                    <a:pt x="10437978" y="1710372"/>
                  </a:lnTo>
                  <a:lnTo>
                    <a:pt x="10437762" y="1713077"/>
                  </a:lnTo>
                  <a:lnTo>
                    <a:pt x="10534180" y="1713839"/>
                  </a:lnTo>
                  <a:lnTo>
                    <a:pt x="10579735" y="1713636"/>
                  </a:lnTo>
                  <a:lnTo>
                    <a:pt x="10628592" y="1712010"/>
                  </a:lnTo>
                  <a:close/>
                </a:path>
                <a:path w="15112365" h="1805305">
                  <a:moveTo>
                    <a:pt x="11286363" y="1720888"/>
                  </a:moveTo>
                  <a:lnTo>
                    <a:pt x="11274958" y="1714093"/>
                  </a:lnTo>
                  <a:lnTo>
                    <a:pt x="11265649" y="1713636"/>
                  </a:lnTo>
                  <a:lnTo>
                    <a:pt x="11254511" y="1713953"/>
                  </a:lnTo>
                  <a:lnTo>
                    <a:pt x="11237659" y="1709445"/>
                  </a:lnTo>
                  <a:lnTo>
                    <a:pt x="11191786" y="1708912"/>
                  </a:lnTo>
                  <a:lnTo>
                    <a:pt x="11087646" y="1709127"/>
                  </a:lnTo>
                  <a:lnTo>
                    <a:pt x="11032985" y="1708924"/>
                  </a:lnTo>
                  <a:lnTo>
                    <a:pt x="10979010" y="1707870"/>
                  </a:lnTo>
                  <a:lnTo>
                    <a:pt x="10927537" y="1705508"/>
                  </a:lnTo>
                  <a:lnTo>
                    <a:pt x="10880344" y="1701342"/>
                  </a:lnTo>
                  <a:lnTo>
                    <a:pt x="10875455" y="1704670"/>
                  </a:lnTo>
                  <a:lnTo>
                    <a:pt x="10852645" y="1702625"/>
                  </a:lnTo>
                  <a:lnTo>
                    <a:pt x="10823842" y="1698548"/>
                  </a:lnTo>
                  <a:lnTo>
                    <a:pt x="10800982" y="1695767"/>
                  </a:lnTo>
                  <a:lnTo>
                    <a:pt x="10806773" y="1697786"/>
                  </a:lnTo>
                  <a:lnTo>
                    <a:pt x="10828782" y="1702612"/>
                  </a:lnTo>
                  <a:lnTo>
                    <a:pt x="10787545" y="1709051"/>
                  </a:lnTo>
                  <a:lnTo>
                    <a:pt x="10739565" y="1709191"/>
                  </a:lnTo>
                  <a:lnTo>
                    <a:pt x="10690047" y="1707400"/>
                  </a:lnTo>
                  <a:lnTo>
                    <a:pt x="10644213" y="1708035"/>
                  </a:lnTo>
                  <a:lnTo>
                    <a:pt x="10645648" y="1711782"/>
                  </a:lnTo>
                  <a:lnTo>
                    <a:pt x="10673880" y="1713344"/>
                  </a:lnTo>
                  <a:lnTo>
                    <a:pt x="10707357" y="1712582"/>
                  </a:lnTo>
                  <a:lnTo>
                    <a:pt x="10724528" y="1709369"/>
                  </a:lnTo>
                  <a:lnTo>
                    <a:pt x="10759173" y="1713674"/>
                  </a:lnTo>
                  <a:lnTo>
                    <a:pt x="10794835" y="1714347"/>
                  </a:lnTo>
                  <a:lnTo>
                    <a:pt x="10831614" y="1714182"/>
                  </a:lnTo>
                  <a:lnTo>
                    <a:pt x="10869651" y="1716049"/>
                  </a:lnTo>
                  <a:lnTo>
                    <a:pt x="10875366" y="1713293"/>
                  </a:lnTo>
                  <a:lnTo>
                    <a:pt x="10885945" y="1712658"/>
                  </a:lnTo>
                  <a:lnTo>
                    <a:pt x="10899686" y="1712302"/>
                  </a:lnTo>
                  <a:lnTo>
                    <a:pt x="10914901" y="1710423"/>
                  </a:lnTo>
                  <a:lnTo>
                    <a:pt x="10967720" y="1715401"/>
                  </a:lnTo>
                  <a:lnTo>
                    <a:pt x="11020006" y="1717395"/>
                  </a:lnTo>
                  <a:lnTo>
                    <a:pt x="11071390" y="1717548"/>
                  </a:lnTo>
                  <a:lnTo>
                    <a:pt x="11121492" y="1716976"/>
                  </a:lnTo>
                  <a:lnTo>
                    <a:pt x="11169942" y="1716811"/>
                  </a:lnTo>
                  <a:lnTo>
                    <a:pt x="11166678" y="1719135"/>
                  </a:lnTo>
                  <a:lnTo>
                    <a:pt x="11160100" y="1720367"/>
                  </a:lnTo>
                  <a:lnTo>
                    <a:pt x="11151045" y="1720786"/>
                  </a:lnTo>
                  <a:lnTo>
                    <a:pt x="11140377" y="1720672"/>
                  </a:lnTo>
                  <a:lnTo>
                    <a:pt x="11174768" y="1721192"/>
                  </a:lnTo>
                  <a:lnTo>
                    <a:pt x="11250600" y="1720850"/>
                  </a:lnTo>
                  <a:lnTo>
                    <a:pt x="11286363" y="1720888"/>
                  </a:lnTo>
                  <a:close/>
                </a:path>
                <a:path w="15112365" h="1805305">
                  <a:moveTo>
                    <a:pt x="11490503" y="266700"/>
                  </a:moveTo>
                  <a:lnTo>
                    <a:pt x="11476558" y="266700"/>
                  </a:lnTo>
                  <a:lnTo>
                    <a:pt x="11470767" y="266700"/>
                  </a:lnTo>
                  <a:lnTo>
                    <a:pt x="11479060" y="279400"/>
                  </a:lnTo>
                  <a:lnTo>
                    <a:pt x="11485016" y="279400"/>
                  </a:lnTo>
                  <a:lnTo>
                    <a:pt x="11490503" y="266700"/>
                  </a:lnTo>
                  <a:close/>
                </a:path>
                <a:path w="15112365" h="1805305">
                  <a:moveTo>
                    <a:pt x="12122696" y="63500"/>
                  </a:moveTo>
                  <a:lnTo>
                    <a:pt x="12115457" y="76200"/>
                  </a:lnTo>
                  <a:lnTo>
                    <a:pt x="12119178" y="76200"/>
                  </a:lnTo>
                  <a:lnTo>
                    <a:pt x="12122696" y="63500"/>
                  </a:lnTo>
                  <a:close/>
                </a:path>
                <a:path w="15112365" h="1805305">
                  <a:moveTo>
                    <a:pt x="12153811" y="88900"/>
                  </a:moveTo>
                  <a:lnTo>
                    <a:pt x="12134901" y="88900"/>
                  </a:lnTo>
                  <a:lnTo>
                    <a:pt x="12125122" y="101600"/>
                  </a:lnTo>
                  <a:lnTo>
                    <a:pt x="12151449" y="101600"/>
                  </a:lnTo>
                  <a:lnTo>
                    <a:pt x="12153811" y="88900"/>
                  </a:lnTo>
                  <a:close/>
                </a:path>
                <a:path w="15112365" h="1805305">
                  <a:moveTo>
                    <a:pt x="12174030" y="63500"/>
                  </a:moveTo>
                  <a:lnTo>
                    <a:pt x="12151741" y="63500"/>
                  </a:lnTo>
                  <a:lnTo>
                    <a:pt x="12165406" y="76200"/>
                  </a:lnTo>
                  <a:lnTo>
                    <a:pt x="12174030" y="63500"/>
                  </a:lnTo>
                  <a:close/>
                </a:path>
                <a:path w="15112365" h="1805305">
                  <a:moveTo>
                    <a:pt x="12176709" y="533400"/>
                  </a:moveTo>
                  <a:lnTo>
                    <a:pt x="12163019" y="533400"/>
                  </a:lnTo>
                  <a:lnTo>
                    <a:pt x="12156161" y="546100"/>
                  </a:lnTo>
                  <a:lnTo>
                    <a:pt x="12171439" y="546100"/>
                  </a:lnTo>
                  <a:lnTo>
                    <a:pt x="12176709" y="533400"/>
                  </a:lnTo>
                  <a:close/>
                </a:path>
                <a:path w="15112365" h="1805305">
                  <a:moveTo>
                    <a:pt x="12237530" y="546100"/>
                  </a:moveTo>
                  <a:lnTo>
                    <a:pt x="12236031" y="533400"/>
                  </a:lnTo>
                  <a:lnTo>
                    <a:pt x="12226100" y="533400"/>
                  </a:lnTo>
                  <a:lnTo>
                    <a:pt x="12227560" y="546100"/>
                  </a:lnTo>
                  <a:lnTo>
                    <a:pt x="12237530" y="546100"/>
                  </a:lnTo>
                  <a:close/>
                </a:path>
                <a:path w="15112365" h="1805305">
                  <a:moveTo>
                    <a:pt x="12389282" y="50800"/>
                  </a:moveTo>
                  <a:lnTo>
                    <a:pt x="12381560" y="38100"/>
                  </a:lnTo>
                  <a:lnTo>
                    <a:pt x="12374296" y="50800"/>
                  </a:lnTo>
                  <a:lnTo>
                    <a:pt x="12389282" y="50800"/>
                  </a:lnTo>
                  <a:close/>
                </a:path>
                <a:path w="15112365" h="1805305">
                  <a:moveTo>
                    <a:pt x="12395772" y="38100"/>
                  </a:moveTo>
                  <a:lnTo>
                    <a:pt x="12391250" y="25400"/>
                  </a:lnTo>
                  <a:lnTo>
                    <a:pt x="12386031" y="38100"/>
                  </a:lnTo>
                  <a:lnTo>
                    <a:pt x="12395772" y="38100"/>
                  </a:lnTo>
                  <a:close/>
                </a:path>
                <a:path w="15112365" h="1805305">
                  <a:moveTo>
                    <a:pt x="12483554" y="241300"/>
                  </a:moveTo>
                  <a:lnTo>
                    <a:pt x="12476417" y="228600"/>
                  </a:lnTo>
                  <a:lnTo>
                    <a:pt x="12470333" y="241300"/>
                  </a:lnTo>
                  <a:lnTo>
                    <a:pt x="12483554" y="241300"/>
                  </a:lnTo>
                  <a:close/>
                </a:path>
                <a:path w="15112365" h="1805305">
                  <a:moveTo>
                    <a:pt x="12513780" y="38100"/>
                  </a:moveTo>
                  <a:lnTo>
                    <a:pt x="12493269" y="38100"/>
                  </a:lnTo>
                  <a:lnTo>
                    <a:pt x="12501512" y="50800"/>
                  </a:lnTo>
                  <a:lnTo>
                    <a:pt x="12513780" y="38100"/>
                  </a:lnTo>
                  <a:close/>
                </a:path>
                <a:path w="15112365" h="1805305">
                  <a:moveTo>
                    <a:pt x="12587173" y="215900"/>
                  </a:moveTo>
                  <a:lnTo>
                    <a:pt x="12580366" y="223469"/>
                  </a:lnTo>
                  <a:lnTo>
                    <a:pt x="12582868" y="228600"/>
                  </a:lnTo>
                  <a:lnTo>
                    <a:pt x="12587173" y="215900"/>
                  </a:lnTo>
                  <a:close/>
                </a:path>
                <a:path w="15112365" h="1805305">
                  <a:moveTo>
                    <a:pt x="12782156" y="12700"/>
                  </a:moveTo>
                  <a:lnTo>
                    <a:pt x="12776264" y="0"/>
                  </a:lnTo>
                  <a:lnTo>
                    <a:pt x="12664834" y="0"/>
                  </a:lnTo>
                  <a:lnTo>
                    <a:pt x="12658484" y="12700"/>
                  </a:lnTo>
                  <a:lnTo>
                    <a:pt x="12710935" y="12700"/>
                  </a:lnTo>
                  <a:lnTo>
                    <a:pt x="12705283" y="25400"/>
                  </a:lnTo>
                  <a:lnTo>
                    <a:pt x="12722860" y="25400"/>
                  </a:lnTo>
                  <a:lnTo>
                    <a:pt x="12723686" y="12700"/>
                  </a:lnTo>
                  <a:lnTo>
                    <a:pt x="12740500" y="12700"/>
                  </a:lnTo>
                  <a:lnTo>
                    <a:pt x="12732690" y="25400"/>
                  </a:lnTo>
                  <a:lnTo>
                    <a:pt x="12739916" y="25400"/>
                  </a:lnTo>
                  <a:lnTo>
                    <a:pt x="12741961" y="12700"/>
                  </a:lnTo>
                  <a:lnTo>
                    <a:pt x="12782156" y="12700"/>
                  </a:lnTo>
                  <a:close/>
                </a:path>
                <a:path w="15112365" h="1805305">
                  <a:moveTo>
                    <a:pt x="12826505" y="0"/>
                  </a:moveTo>
                  <a:lnTo>
                    <a:pt x="12795733" y="0"/>
                  </a:lnTo>
                  <a:lnTo>
                    <a:pt x="12801765" y="12700"/>
                  </a:lnTo>
                  <a:lnTo>
                    <a:pt x="12826505" y="0"/>
                  </a:lnTo>
                  <a:close/>
                </a:path>
                <a:path w="15112365" h="1805305">
                  <a:moveTo>
                    <a:pt x="12921501" y="215900"/>
                  </a:moveTo>
                  <a:lnTo>
                    <a:pt x="12914389" y="203200"/>
                  </a:lnTo>
                  <a:lnTo>
                    <a:pt x="12908344" y="215900"/>
                  </a:lnTo>
                  <a:lnTo>
                    <a:pt x="12921501" y="215900"/>
                  </a:lnTo>
                  <a:close/>
                </a:path>
                <a:path w="15112365" h="1805305">
                  <a:moveTo>
                    <a:pt x="12992507" y="30060"/>
                  </a:moveTo>
                  <a:lnTo>
                    <a:pt x="12987617" y="25400"/>
                  </a:lnTo>
                  <a:lnTo>
                    <a:pt x="12987846" y="38100"/>
                  </a:lnTo>
                  <a:lnTo>
                    <a:pt x="12992507" y="30060"/>
                  </a:lnTo>
                  <a:close/>
                </a:path>
                <a:path w="15112365" h="1805305">
                  <a:moveTo>
                    <a:pt x="12995732" y="33147"/>
                  </a:moveTo>
                  <a:lnTo>
                    <a:pt x="12995212" y="25400"/>
                  </a:lnTo>
                  <a:lnTo>
                    <a:pt x="12992507" y="30060"/>
                  </a:lnTo>
                  <a:lnTo>
                    <a:pt x="12995732" y="33147"/>
                  </a:lnTo>
                  <a:close/>
                </a:path>
                <a:path w="15112365" h="1805305">
                  <a:moveTo>
                    <a:pt x="13156552" y="203200"/>
                  </a:moveTo>
                  <a:lnTo>
                    <a:pt x="13150393" y="199847"/>
                  </a:lnTo>
                  <a:lnTo>
                    <a:pt x="13150456" y="203200"/>
                  </a:lnTo>
                  <a:lnTo>
                    <a:pt x="13156552" y="203200"/>
                  </a:lnTo>
                  <a:close/>
                </a:path>
                <a:path w="15112365" h="1805305">
                  <a:moveTo>
                    <a:pt x="13220345" y="254000"/>
                  </a:moveTo>
                  <a:lnTo>
                    <a:pt x="13215417" y="254000"/>
                  </a:lnTo>
                  <a:lnTo>
                    <a:pt x="13212496" y="266700"/>
                  </a:lnTo>
                  <a:lnTo>
                    <a:pt x="13220345" y="254000"/>
                  </a:lnTo>
                  <a:close/>
                </a:path>
                <a:path w="15112365" h="1805305">
                  <a:moveTo>
                    <a:pt x="13303580" y="12700"/>
                  </a:moveTo>
                  <a:lnTo>
                    <a:pt x="13294894" y="25400"/>
                  </a:lnTo>
                  <a:lnTo>
                    <a:pt x="13300520" y="25400"/>
                  </a:lnTo>
                  <a:lnTo>
                    <a:pt x="13303580" y="12700"/>
                  </a:lnTo>
                  <a:close/>
                </a:path>
                <a:path w="15112365" h="1805305">
                  <a:moveTo>
                    <a:pt x="13345198" y="584200"/>
                  </a:moveTo>
                  <a:lnTo>
                    <a:pt x="13321221" y="571500"/>
                  </a:lnTo>
                  <a:lnTo>
                    <a:pt x="13319316" y="571500"/>
                  </a:lnTo>
                  <a:lnTo>
                    <a:pt x="13308368" y="584200"/>
                  </a:lnTo>
                  <a:lnTo>
                    <a:pt x="13345198" y="584200"/>
                  </a:lnTo>
                  <a:close/>
                </a:path>
                <a:path w="15112365" h="1805305">
                  <a:moveTo>
                    <a:pt x="13543610" y="254000"/>
                  </a:moveTo>
                  <a:lnTo>
                    <a:pt x="13534441" y="254000"/>
                  </a:lnTo>
                  <a:lnTo>
                    <a:pt x="13538340" y="266700"/>
                  </a:lnTo>
                  <a:lnTo>
                    <a:pt x="13543610" y="254000"/>
                  </a:lnTo>
                  <a:close/>
                </a:path>
                <a:path w="15112365" h="1805305">
                  <a:moveTo>
                    <a:pt x="13711517" y="431800"/>
                  </a:moveTo>
                  <a:lnTo>
                    <a:pt x="13699274" y="444500"/>
                  </a:lnTo>
                  <a:lnTo>
                    <a:pt x="13699909" y="444500"/>
                  </a:lnTo>
                  <a:lnTo>
                    <a:pt x="13711517" y="431800"/>
                  </a:lnTo>
                  <a:close/>
                </a:path>
                <a:path w="15112365" h="1805305">
                  <a:moveTo>
                    <a:pt x="13795909" y="1672767"/>
                  </a:moveTo>
                  <a:lnTo>
                    <a:pt x="13795883" y="1669745"/>
                  </a:lnTo>
                  <a:lnTo>
                    <a:pt x="13795591" y="1669567"/>
                  </a:lnTo>
                  <a:lnTo>
                    <a:pt x="13792467" y="1667649"/>
                  </a:lnTo>
                  <a:lnTo>
                    <a:pt x="13785622" y="1666455"/>
                  </a:lnTo>
                  <a:lnTo>
                    <a:pt x="13775347" y="1666163"/>
                  </a:lnTo>
                  <a:lnTo>
                    <a:pt x="13773544" y="1667979"/>
                  </a:lnTo>
                  <a:lnTo>
                    <a:pt x="13777697" y="1668195"/>
                  </a:lnTo>
                  <a:lnTo>
                    <a:pt x="13782116" y="1668360"/>
                  </a:lnTo>
                  <a:lnTo>
                    <a:pt x="13770763" y="1669211"/>
                  </a:lnTo>
                  <a:lnTo>
                    <a:pt x="13750798" y="1669567"/>
                  </a:lnTo>
                  <a:lnTo>
                    <a:pt x="13741921" y="1668995"/>
                  </a:lnTo>
                  <a:lnTo>
                    <a:pt x="13746048" y="1665871"/>
                  </a:lnTo>
                  <a:lnTo>
                    <a:pt x="13737514" y="1670799"/>
                  </a:lnTo>
                  <a:lnTo>
                    <a:pt x="13752500" y="1674063"/>
                  </a:lnTo>
                  <a:lnTo>
                    <a:pt x="13776719" y="1674952"/>
                  </a:lnTo>
                  <a:lnTo>
                    <a:pt x="13795909" y="1672767"/>
                  </a:lnTo>
                  <a:close/>
                </a:path>
                <a:path w="15112365" h="1805305">
                  <a:moveTo>
                    <a:pt x="13860971" y="292100"/>
                  </a:moveTo>
                  <a:lnTo>
                    <a:pt x="13850290" y="279400"/>
                  </a:lnTo>
                  <a:lnTo>
                    <a:pt x="13836739" y="279400"/>
                  </a:lnTo>
                  <a:lnTo>
                    <a:pt x="13829119" y="266700"/>
                  </a:lnTo>
                  <a:lnTo>
                    <a:pt x="13786472" y="266700"/>
                  </a:lnTo>
                  <a:lnTo>
                    <a:pt x="13791972" y="279400"/>
                  </a:lnTo>
                  <a:lnTo>
                    <a:pt x="13768286" y="279400"/>
                  </a:lnTo>
                  <a:lnTo>
                    <a:pt x="13776427" y="292100"/>
                  </a:lnTo>
                  <a:lnTo>
                    <a:pt x="13789470" y="292100"/>
                  </a:lnTo>
                  <a:lnTo>
                    <a:pt x="13803363" y="304800"/>
                  </a:lnTo>
                  <a:lnTo>
                    <a:pt x="13806551" y="304800"/>
                  </a:lnTo>
                  <a:lnTo>
                    <a:pt x="13804049" y="292100"/>
                  </a:lnTo>
                  <a:lnTo>
                    <a:pt x="13860971" y="292100"/>
                  </a:lnTo>
                  <a:close/>
                </a:path>
                <a:path w="15112365" h="1805305">
                  <a:moveTo>
                    <a:pt x="13901941" y="1510233"/>
                  </a:moveTo>
                  <a:lnTo>
                    <a:pt x="13894994" y="1506524"/>
                  </a:lnTo>
                  <a:lnTo>
                    <a:pt x="13882472" y="1506067"/>
                  </a:lnTo>
                  <a:lnTo>
                    <a:pt x="13868730" y="1507578"/>
                  </a:lnTo>
                  <a:lnTo>
                    <a:pt x="13858126" y="1509801"/>
                  </a:lnTo>
                  <a:lnTo>
                    <a:pt x="13864069" y="1511566"/>
                  </a:lnTo>
                  <a:lnTo>
                    <a:pt x="13861339" y="1515630"/>
                  </a:lnTo>
                  <a:lnTo>
                    <a:pt x="13871435" y="1516316"/>
                  </a:lnTo>
                  <a:lnTo>
                    <a:pt x="13883259" y="1516138"/>
                  </a:lnTo>
                  <a:lnTo>
                    <a:pt x="13888199" y="1513763"/>
                  </a:lnTo>
                  <a:lnTo>
                    <a:pt x="13892390" y="1511134"/>
                  </a:lnTo>
                  <a:lnTo>
                    <a:pt x="13901941" y="1510233"/>
                  </a:lnTo>
                  <a:close/>
                </a:path>
                <a:path w="15112365" h="1805305">
                  <a:moveTo>
                    <a:pt x="13921004" y="139700"/>
                  </a:moveTo>
                  <a:lnTo>
                    <a:pt x="13910602" y="139700"/>
                  </a:lnTo>
                  <a:lnTo>
                    <a:pt x="13914908" y="152400"/>
                  </a:lnTo>
                  <a:lnTo>
                    <a:pt x="13921004" y="139700"/>
                  </a:lnTo>
                  <a:close/>
                </a:path>
                <a:path w="15112365" h="1805305">
                  <a:moveTo>
                    <a:pt x="13924179" y="508000"/>
                  </a:moveTo>
                  <a:lnTo>
                    <a:pt x="13922921" y="495300"/>
                  </a:lnTo>
                  <a:lnTo>
                    <a:pt x="13860831" y="495300"/>
                  </a:lnTo>
                  <a:lnTo>
                    <a:pt x="13852411" y="508000"/>
                  </a:lnTo>
                  <a:lnTo>
                    <a:pt x="13924179" y="508000"/>
                  </a:lnTo>
                  <a:close/>
                </a:path>
                <a:path w="15112365" h="1805305">
                  <a:moveTo>
                    <a:pt x="13979131" y="0"/>
                  </a:moveTo>
                  <a:lnTo>
                    <a:pt x="13967892" y="0"/>
                  </a:lnTo>
                  <a:lnTo>
                    <a:pt x="13962329" y="12700"/>
                  </a:lnTo>
                  <a:lnTo>
                    <a:pt x="13959358" y="12700"/>
                  </a:lnTo>
                  <a:lnTo>
                    <a:pt x="13964996" y="25400"/>
                  </a:lnTo>
                  <a:lnTo>
                    <a:pt x="13969975" y="12700"/>
                  </a:lnTo>
                  <a:lnTo>
                    <a:pt x="13973785" y="12700"/>
                  </a:lnTo>
                  <a:lnTo>
                    <a:pt x="13979131" y="0"/>
                  </a:lnTo>
                  <a:close/>
                </a:path>
                <a:path w="15112365" h="1805305">
                  <a:moveTo>
                    <a:pt x="13980135" y="1742122"/>
                  </a:moveTo>
                  <a:lnTo>
                    <a:pt x="13979957" y="1742224"/>
                  </a:lnTo>
                  <a:lnTo>
                    <a:pt x="13980135" y="1742122"/>
                  </a:lnTo>
                  <a:close/>
                </a:path>
                <a:path w="15112365" h="1805305">
                  <a:moveTo>
                    <a:pt x="14007592" y="1514817"/>
                  </a:moveTo>
                  <a:lnTo>
                    <a:pt x="14004201" y="1511300"/>
                  </a:lnTo>
                  <a:lnTo>
                    <a:pt x="13991565" y="1508048"/>
                  </a:lnTo>
                  <a:lnTo>
                    <a:pt x="13975804" y="1506448"/>
                  </a:lnTo>
                  <a:lnTo>
                    <a:pt x="13979944" y="1510893"/>
                  </a:lnTo>
                  <a:lnTo>
                    <a:pt x="13977696" y="1514119"/>
                  </a:lnTo>
                  <a:lnTo>
                    <a:pt x="13968489" y="1516138"/>
                  </a:lnTo>
                  <a:lnTo>
                    <a:pt x="13951788" y="1516926"/>
                  </a:lnTo>
                  <a:lnTo>
                    <a:pt x="13954405" y="1519224"/>
                  </a:lnTo>
                  <a:lnTo>
                    <a:pt x="13977506" y="1519047"/>
                  </a:lnTo>
                  <a:lnTo>
                    <a:pt x="13980173" y="1521345"/>
                  </a:lnTo>
                  <a:lnTo>
                    <a:pt x="13984783" y="1518869"/>
                  </a:lnTo>
                  <a:lnTo>
                    <a:pt x="13987399" y="1515097"/>
                  </a:lnTo>
                  <a:lnTo>
                    <a:pt x="13990257" y="1513420"/>
                  </a:lnTo>
                  <a:lnTo>
                    <a:pt x="13995591" y="1517218"/>
                  </a:lnTo>
                  <a:lnTo>
                    <a:pt x="14007592" y="1514817"/>
                  </a:lnTo>
                  <a:close/>
                </a:path>
                <a:path w="15112365" h="1805305">
                  <a:moveTo>
                    <a:pt x="14085697" y="1545259"/>
                  </a:moveTo>
                  <a:lnTo>
                    <a:pt x="14080655" y="1542999"/>
                  </a:lnTo>
                  <a:lnTo>
                    <a:pt x="14072642" y="1540294"/>
                  </a:lnTo>
                  <a:lnTo>
                    <a:pt x="14072108" y="1536788"/>
                  </a:lnTo>
                  <a:lnTo>
                    <a:pt x="14056081" y="1541348"/>
                  </a:lnTo>
                  <a:lnTo>
                    <a:pt x="14039596" y="1541322"/>
                  </a:lnTo>
                  <a:lnTo>
                    <a:pt x="14021105" y="1538909"/>
                  </a:lnTo>
                  <a:lnTo>
                    <a:pt x="13999007" y="1536357"/>
                  </a:lnTo>
                  <a:lnTo>
                    <a:pt x="14011821" y="1540941"/>
                  </a:lnTo>
                  <a:lnTo>
                    <a:pt x="14032878" y="1543316"/>
                  </a:lnTo>
                  <a:lnTo>
                    <a:pt x="14056576" y="1544980"/>
                  </a:lnTo>
                  <a:lnTo>
                    <a:pt x="14077328" y="1547456"/>
                  </a:lnTo>
                  <a:lnTo>
                    <a:pt x="14085697" y="1545259"/>
                  </a:lnTo>
                  <a:close/>
                </a:path>
                <a:path w="15112365" h="1805305">
                  <a:moveTo>
                    <a:pt x="14096429" y="25400"/>
                  </a:moveTo>
                  <a:lnTo>
                    <a:pt x="14085913" y="25400"/>
                  </a:lnTo>
                  <a:lnTo>
                    <a:pt x="14093063" y="38100"/>
                  </a:lnTo>
                  <a:lnTo>
                    <a:pt x="14096429" y="25400"/>
                  </a:lnTo>
                  <a:close/>
                </a:path>
                <a:path w="15112365" h="1805305">
                  <a:moveTo>
                    <a:pt x="14221473" y="342900"/>
                  </a:moveTo>
                  <a:lnTo>
                    <a:pt x="14209446" y="342900"/>
                  </a:lnTo>
                  <a:lnTo>
                    <a:pt x="14213358" y="355600"/>
                  </a:lnTo>
                  <a:lnTo>
                    <a:pt x="14221473" y="342900"/>
                  </a:lnTo>
                  <a:close/>
                </a:path>
                <a:path w="15112365" h="1805305">
                  <a:moveTo>
                    <a:pt x="14278851" y="355600"/>
                  </a:moveTo>
                  <a:lnTo>
                    <a:pt x="14262164" y="355600"/>
                  </a:lnTo>
                  <a:lnTo>
                    <a:pt x="14264920" y="342900"/>
                  </a:lnTo>
                  <a:lnTo>
                    <a:pt x="14258227" y="355600"/>
                  </a:lnTo>
                  <a:lnTo>
                    <a:pt x="14262468" y="342900"/>
                  </a:lnTo>
                  <a:lnTo>
                    <a:pt x="14264005" y="342900"/>
                  </a:lnTo>
                  <a:lnTo>
                    <a:pt x="14253769" y="330200"/>
                  </a:lnTo>
                  <a:lnTo>
                    <a:pt x="14235646" y="330200"/>
                  </a:lnTo>
                  <a:lnTo>
                    <a:pt x="14230274" y="342900"/>
                  </a:lnTo>
                  <a:lnTo>
                    <a:pt x="14241221" y="342900"/>
                  </a:lnTo>
                  <a:lnTo>
                    <a:pt x="14232674" y="355600"/>
                  </a:lnTo>
                  <a:lnTo>
                    <a:pt x="14213358" y="355600"/>
                  </a:lnTo>
                  <a:lnTo>
                    <a:pt x="14209154" y="355600"/>
                  </a:lnTo>
                  <a:lnTo>
                    <a:pt x="14209446" y="342900"/>
                  </a:lnTo>
                  <a:lnTo>
                    <a:pt x="14191971" y="342900"/>
                  </a:lnTo>
                  <a:lnTo>
                    <a:pt x="14183398" y="330200"/>
                  </a:lnTo>
                  <a:lnTo>
                    <a:pt x="14157986" y="330200"/>
                  </a:lnTo>
                  <a:lnTo>
                    <a:pt x="14164082" y="342900"/>
                  </a:lnTo>
                  <a:lnTo>
                    <a:pt x="14094892" y="342900"/>
                  </a:lnTo>
                  <a:lnTo>
                    <a:pt x="14086180" y="330200"/>
                  </a:lnTo>
                  <a:lnTo>
                    <a:pt x="14061237" y="330200"/>
                  </a:lnTo>
                  <a:lnTo>
                    <a:pt x="14042149" y="342900"/>
                  </a:lnTo>
                  <a:lnTo>
                    <a:pt x="13955586" y="342900"/>
                  </a:lnTo>
                  <a:lnTo>
                    <a:pt x="13944854" y="355600"/>
                  </a:lnTo>
                  <a:lnTo>
                    <a:pt x="13930948" y="342900"/>
                  </a:lnTo>
                  <a:lnTo>
                    <a:pt x="13852335" y="342900"/>
                  </a:lnTo>
                  <a:lnTo>
                    <a:pt x="13852335" y="406400"/>
                  </a:lnTo>
                  <a:lnTo>
                    <a:pt x="13830516" y="406400"/>
                  </a:lnTo>
                  <a:lnTo>
                    <a:pt x="13831824" y="393700"/>
                  </a:lnTo>
                  <a:lnTo>
                    <a:pt x="13845413" y="393700"/>
                  </a:lnTo>
                  <a:lnTo>
                    <a:pt x="13852335" y="406400"/>
                  </a:lnTo>
                  <a:lnTo>
                    <a:pt x="13852335" y="342900"/>
                  </a:lnTo>
                  <a:lnTo>
                    <a:pt x="13825639" y="342900"/>
                  </a:lnTo>
                  <a:lnTo>
                    <a:pt x="13825639" y="393700"/>
                  </a:lnTo>
                  <a:lnTo>
                    <a:pt x="13819340" y="406400"/>
                  </a:lnTo>
                  <a:lnTo>
                    <a:pt x="13805980" y="406400"/>
                  </a:lnTo>
                  <a:lnTo>
                    <a:pt x="13799261" y="393700"/>
                  </a:lnTo>
                  <a:lnTo>
                    <a:pt x="13825639" y="393700"/>
                  </a:lnTo>
                  <a:lnTo>
                    <a:pt x="13825639" y="342900"/>
                  </a:lnTo>
                  <a:lnTo>
                    <a:pt x="13816038" y="342900"/>
                  </a:lnTo>
                  <a:lnTo>
                    <a:pt x="13810628" y="330200"/>
                  </a:lnTo>
                  <a:lnTo>
                    <a:pt x="13794410" y="330200"/>
                  </a:lnTo>
                  <a:lnTo>
                    <a:pt x="13803211" y="342900"/>
                  </a:lnTo>
                  <a:lnTo>
                    <a:pt x="13802462" y="342900"/>
                  </a:lnTo>
                  <a:lnTo>
                    <a:pt x="13779729" y="355600"/>
                  </a:lnTo>
                  <a:lnTo>
                    <a:pt x="13759980" y="342900"/>
                  </a:lnTo>
                  <a:lnTo>
                    <a:pt x="13745680" y="342900"/>
                  </a:lnTo>
                  <a:lnTo>
                    <a:pt x="13739216" y="355600"/>
                  </a:lnTo>
                  <a:lnTo>
                    <a:pt x="13723938" y="355600"/>
                  </a:lnTo>
                  <a:lnTo>
                    <a:pt x="13717283" y="342900"/>
                  </a:lnTo>
                  <a:lnTo>
                    <a:pt x="13706031" y="342900"/>
                  </a:lnTo>
                  <a:lnTo>
                    <a:pt x="13693026" y="355600"/>
                  </a:lnTo>
                  <a:lnTo>
                    <a:pt x="13681075" y="355600"/>
                  </a:lnTo>
                  <a:lnTo>
                    <a:pt x="13678484" y="342900"/>
                  </a:lnTo>
                  <a:lnTo>
                    <a:pt x="13658672" y="342900"/>
                  </a:lnTo>
                  <a:lnTo>
                    <a:pt x="13663930" y="355600"/>
                  </a:lnTo>
                  <a:lnTo>
                    <a:pt x="13615784" y="355600"/>
                  </a:lnTo>
                  <a:lnTo>
                    <a:pt x="13613575" y="342900"/>
                  </a:lnTo>
                  <a:lnTo>
                    <a:pt x="13582942" y="342900"/>
                  </a:lnTo>
                  <a:lnTo>
                    <a:pt x="13576110" y="355600"/>
                  </a:lnTo>
                  <a:lnTo>
                    <a:pt x="13564883" y="355600"/>
                  </a:lnTo>
                  <a:lnTo>
                    <a:pt x="13543966" y="342900"/>
                  </a:lnTo>
                  <a:lnTo>
                    <a:pt x="13521550" y="342900"/>
                  </a:lnTo>
                  <a:lnTo>
                    <a:pt x="13499567" y="355600"/>
                  </a:lnTo>
                  <a:lnTo>
                    <a:pt x="13485673" y="342900"/>
                  </a:lnTo>
                  <a:lnTo>
                    <a:pt x="13480212" y="342900"/>
                  </a:lnTo>
                  <a:lnTo>
                    <a:pt x="13484822" y="355600"/>
                  </a:lnTo>
                  <a:lnTo>
                    <a:pt x="13420293" y="355600"/>
                  </a:lnTo>
                  <a:lnTo>
                    <a:pt x="13425792" y="342900"/>
                  </a:lnTo>
                  <a:lnTo>
                    <a:pt x="13407009" y="342900"/>
                  </a:lnTo>
                  <a:lnTo>
                    <a:pt x="13407098" y="355600"/>
                  </a:lnTo>
                  <a:lnTo>
                    <a:pt x="13372681" y="355600"/>
                  </a:lnTo>
                  <a:lnTo>
                    <a:pt x="13360768" y="342900"/>
                  </a:lnTo>
                  <a:lnTo>
                    <a:pt x="13336511" y="342900"/>
                  </a:lnTo>
                  <a:lnTo>
                    <a:pt x="13342823" y="330200"/>
                  </a:lnTo>
                  <a:lnTo>
                    <a:pt x="13362254" y="330200"/>
                  </a:lnTo>
                  <a:lnTo>
                    <a:pt x="13369443" y="342900"/>
                  </a:lnTo>
                  <a:lnTo>
                    <a:pt x="13390804" y="330200"/>
                  </a:lnTo>
                  <a:lnTo>
                    <a:pt x="13506310" y="330200"/>
                  </a:lnTo>
                  <a:lnTo>
                    <a:pt x="13520992" y="317500"/>
                  </a:lnTo>
                  <a:lnTo>
                    <a:pt x="13536206" y="330200"/>
                  </a:lnTo>
                  <a:lnTo>
                    <a:pt x="13562229" y="317500"/>
                  </a:lnTo>
                  <a:lnTo>
                    <a:pt x="13646988" y="317500"/>
                  </a:lnTo>
                  <a:lnTo>
                    <a:pt x="13642988" y="304800"/>
                  </a:lnTo>
                  <a:lnTo>
                    <a:pt x="13678548" y="304800"/>
                  </a:lnTo>
                  <a:lnTo>
                    <a:pt x="13679170" y="292100"/>
                  </a:lnTo>
                  <a:lnTo>
                    <a:pt x="13689775" y="292100"/>
                  </a:lnTo>
                  <a:lnTo>
                    <a:pt x="13701560" y="304800"/>
                  </a:lnTo>
                  <a:lnTo>
                    <a:pt x="13729538" y="304800"/>
                  </a:lnTo>
                  <a:lnTo>
                    <a:pt x="13733488" y="292100"/>
                  </a:lnTo>
                  <a:lnTo>
                    <a:pt x="13740689" y="304800"/>
                  </a:lnTo>
                  <a:lnTo>
                    <a:pt x="13753960" y="304800"/>
                  </a:lnTo>
                  <a:lnTo>
                    <a:pt x="13748601" y="292100"/>
                  </a:lnTo>
                  <a:lnTo>
                    <a:pt x="13764921" y="292100"/>
                  </a:lnTo>
                  <a:lnTo>
                    <a:pt x="13768286" y="279400"/>
                  </a:lnTo>
                  <a:lnTo>
                    <a:pt x="13737158" y="279400"/>
                  </a:lnTo>
                  <a:lnTo>
                    <a:pt x="13721664" y="292100"/>
                  </a:lnTo>
                  <a:lnTo>
                    <a:pt x="13696734" y="292100"/>
                  </a:lnTo>
                  <a:lnTo>
                    <a:pt x="13692950" y="279400"/>
                  </a:lnTo>
                  <a:lnTo>
                    <a:pt x="13673582" y="279400"/>
                  </a:lnTo>
                  <a:lnTo>
                    <a:pt x="13676795" y="292100"/>
                  </a:lnTo>
                  <a:lnTo>
                    <a:pt x="13657847" y="292100"/>
                  </a:lnTo>
                  <a:lnTo>
                    <a:pt x="13656310" y="279400"/>
                  </a:lnTo>
                  <a:lnTo>
                    <a:pt x="13650786" y="292100"/>
                  </a:lnTo>
                  <a:lnTo>
                    <a:pt x="13442709" y="292100"/>
                  </a:lnTo>
                  <a:lnTo>
                    <a:pt x="13447624" y="279400"/>
                  </a:lnTo>
                  <a:lnTo>
                    <a:pt x="13523468" y="279400"/>
                  </a:lnTo>
                  <a:lnTo>
                    <a:pt x="13560920" y="266700"/>
                  </a:lnTo>
                  <a:lnTo>
                    <a:pt x="13568071" y="266700"/>
                  </a:lnTo>
                  <a:lnTo>
                    <a:pt x="13568109" y="254000"/>
                  </a:lnTo>
                  <a:lnTo>
                    <a:pt x="13554240" y="254000"/>
                  </a:lnTo>
                  <a:lnTo>
                    <a:pt x="13553707" y="266700"/>
                  </a:lnTo>
                  <a:lnTo>
                    <a:pt x="13538340" y="266700"/>
                  </a:lnTo>
                  <a:lnTo>
                    <a:pt x="13522135" y="266700"/>
                  </a:lnTo>
                  <a:lnTo>
                    <a:pt x="13524281" y="254000"/>
                  </a:lnTo>
                  <a:lnTo>
                    <a:pt x="13455904" y="254000"/>
                  </a:lnTo>
                  <a:lnTo>
                    <a:pt x="13456133" y="266700"/>
                  </a:lnTo>
                  <a:lnTo>
                    <a:pt x="13443001" y="266700"/>
                  </a:lnTo>
                  <a:lnTo>
                    <a:pt x="13437845" y="254000"/>
                  </a:lnTo>
                  <a:lnTo>
                    <a:pt x="13433666" y="254000"/>
                  </a:lnTo>
                  <a:lnTo>
                    <a:pt x="13433666" y="279400"/>
                  </a:lnTo>
                  <a:lnTo>
                    <a:pt x="13430301" y="292100"/>
                  </a:lnTo>
                  <a:lnTo>
                    <a:pt x="13426974" y="292100"/>
                  </a:lnTo>
                  <a:lnTo>
                    <a:pt x="13421805" y="279400"/>
                  </a:lnTo>
                  <a:lnTo>
                    <a:pt x="13433666" y="279400"/>
                  </a:lnTo>
                  <a:lnTo>
                    <a:pt x="13433666" y="254000"/>
                  </a:lnTo>
                  <a:lnTo>
                    <a:pt x="13414388" y="254000"/>
                  </a:lnTo>
                  <a:lnTo>
                    <a:pt x="13414388" y="266700"/>
                  </a:lnTo>
                  <a:lnTo>
                    <a:pt x="13409536" y="276504"/>
                  </a:lnTo>
                  <a:lnTo>
                    <a:pt x="13409536" y="292100"/>
                  </a:lnTo>
                  <a:lnTo>
                    <a:pt x="13397370" y="292100"/>
                  </a:lnTo>
                  <a:lnTo>
                    <a:pt x="13389534" y="279400"/>
                  </a:lnTo>
                  <a:lnTo>
                    <a:pt x="13402704" y="279400"/>
                  </a:lnTo>
                  <a:lnTo>
                    <a:pt x="13409536" y="292100"/>
                  </a:lnTo>
                  <a:lnTo>
                    <a:pt x="13409536" y="276504"/>
                  </a:lnTo>
                  <a:lnTo>
                    <a:pt x="13408101" y="279400"/>
                  </a:lnTo>
                  <a:lnTo>
                    <a:pt x="13401307" y="266700"/>
                  </a:lnTo>
                  <a:lnTo>
                    <a:pt x="13414388" y="266700"/>
                  </a:lnTo>
                  <a:lnTo>
                    <a:pt x="13414388" y="254000"/>
                  </a:lnTo>
                  <a:lnTo>
                    <a:pt x="13374599" y="254000"/>
                  </a:lnTo>
                  <a:lnTo>
                    <a:pt x="13374599" y="292100"/>
                  </a:lnTo>
                  <a:lnTo>
                    <a:pt x="13366217" y="304800"/>
                  </a:lnTo>
                  <a:lnTo>
                    <a:pt x="13333756" y="304800"/>
                  </a:lnTo>
                  <a:lnTo>
                    <a:pt x="13318566" y="292100"/>
                  </a:lnTo>
                  <a:lnTo>
                    <a:pt x="13314464" y="304800"/>
                  </a:lnTo>
                  <a:lnTo>
                    <a:pt x="13282359" y="304800"/>
                  </a:lnTo>
                  <a:lnTo>
                    <a:pt x="13271310" y="292100"/>
                  </a:lnTo>
                  <a:lnTo>
                    <a:pt x="13260858" y="292100"/>
                  </a:lnTo>
                  <a:lnTo>
                    <a:pt x="13259854" y="304800"/>
                  </a:lnTo>
                  <a:lnTo>
                    <a:pt x="13253263" y="304800"/>
                  </a:lnTo>
                  <a:lnTo>
                    <a:pt x="13249872" y="292100"/>
                  </a:lnTo>
                  <a:lnTo>
                    <a:pt x="13246722" y="292100"/>
                  </a:lnTo>
                  <a:lnTo>
                    <a:pt x="13246722" y="304800"/>
                  </a:lnTo>
                  <a:lnTo>
                    <a:pt x="13242201" y="304800"/>
                  </a:lnTo>
                  <a:lnTo>
                    <a:pt x="13237998" y="317500"/>
                  </a:lnTo>
                  <a:lnTo>
                    <a:pt x="13220433" y="304800"/>
                  </a:lnTo>
                  <a:lnTo>
                    <a:pt x="13168541" y="304800"/>
                  </a:lnTo>
                  <a:lnTo>
                    <a:pt x="13167919" y="317500"/>
                  </a:lnTo>
                  <a:lnTo>
                    <a:pt x="13156044" y="317500"/>
                  </a:lnTo>
                  <a:lnTo>
                    <a:pt x="13149796" y="304800"/>
                  </a:lnTo>
                  <a:lnTo>
                    <a:pt x="13150444" y="304800"/>
                  </a:lnTo>
                  <a:lnTo>
                    <a:pt x="13137985" y="293738"/>
                  </a:lnTo>
                  <a:lnTo>
                    <a:pt x="13137985" y="304800"/>
                  </a:lnTo>
                  <a:lnTo>
                    <a:pt x="13136004" y="317500"/>
                  </a:lnTo>
                  <a:lnTo>
                    <a:pt x="13130479" y="304800"/>
                  </a:lnTo>
                  <a:lnTo>
                    <a:pt x="13137985" y="304800"/>
                  </a:lnTo>
                  <a:lnTo>
                    <a:pt x="13137985" y="293738"/>
                  </a:lnTo>
                  <a:lnTo>
                    <a:pt x="13136144" y="292100"/>
                  </a:lnTo>
                  <a:lnTo>
                    <a:pt x="13166865" y="292100"/>
                  </a:lnTo>
                  <a:lnTo>
                    <a:pt x="13182410" y="279400"/>
                  </a:lnTo>
                  <a:lnTo>
                    <a:pt x="13201269" y="292100"/>
                  </a:lnTo>
                  <a:lnTo>
                    <a:pt x="13238023" y="292100"/>
                  </a:lnTo>
                  <a:lnTo>
                    <a:pt x="13246722" y="304800"/>
                  </a:lnTo>
                  <a:lnTo>
                    <a:pt x="13246722" y="292100"/>
                  </a:lnTo>
                  <a:lnTo>
                    <a:pt x="13241909" y="292100"/>
                  </a:lnTo>
                  <a:lnTo>
                    <a:pt x="13252044" y="279400"/>
                  </a:lnTo>
                  <a:lnTo>
                    <a:pt x="13263474" y="279400"/>
                  </a:lnTo>
                  <a:lnTo>
                    <a:pt x="13273291" y="292100"/>
                  </a:lnTo>
                  <a:lnTo>
                    <a:pt x="13278561" y="292100"/>
                  </a:lnTo>
                  <a:lnTo>
                    <a:pt x="13289267" y="279400"/>
                  </a:lnTo>
                  <a:lnTo>
                    <a:pt x="13293814" y="279400"/>
                  </a:lnTo>
                  <a:lnTo>
                    <a:pt x="13284492" y="266700"/>
                  </a:lnTo>
                  <a:lnTo>
                    <a:pt x="13302742" y="266700"/>
                  </a:lnTo>
                  <a:lnTo>
                    <a:pt x="13293814" y="279400"/>
                  </a:lnTo>
                  <a:lnTo>
                    <a:pt x="13303999" y="279400"/>
                  </a:lnTo>
                  <a:lnTo>
                    <a:pt x="13320611" y="292100"/>
                  </a:lnTo>
                  <a:lnTo>
                    <a:pt x="13336956" y="279400"/>
                  </a:lnTo>
                  <a:lnTo>
                    <a:pt x="13340817" y="292100"/>
                  </a:lnTo>
                  <a:lnTo>
                    <a:pt x="13374599" y="292100"/>
                  </a:lnTo>
                  <a:lnTo>
                    <a:pt x="13374599" y="254000"/>
                  </a:lnTo>
                  <a:lnTo>
                    <a:pt x="13355028" y="254000"/>
                  </a:lnTo>
                  <a:lnTo>
                    <a:pt x="13344779" y="266700"/>
                  </a:lnTo>
                  <a:lnTo>
                    <a:pt x="13328955" y="266700"/>
                  </a:lnTo>
                  <a:lnTo>
                    <a:pt x="13317652" y="254000"/>
                  </a:lnTo>
                  <a:lnTo>
                    <a:pt x="13290626" y="254000"/>
                  </a:lnTo>
                  <a:lnTo>
                    <a:pt x="13281711" y="266700"/>
                  </a:lnTo>
                  <a:lnTo>
                    <a:pt x="13245160" y="266700"/>
                  </a:lnTo>
                  <a:lnTo>
                    <a:pt x="13226695" y="254000"/>
                  </a:lnTo>
                  <a:lnTo>
                    <a:pt x="13220345" y="254000"/>
                  </a:lnTo>
                  <a:lnTo>
                    <a:pt x="13219532" y="266700"/>
                  </a:lnTo>
                  <a:lnTo>
                    <a:pt x="13212496" y="266700"/>
                  </a:lnTo>
                  <a:lnTo>
                    <a:pt x="13144881" y="266700"/>
                  </a:lnTo>
                  <a:lnTo>
                    <a:pt x="13143217" y="254000"/>
                  </a:lnTo>
                  <a:lnTo>
                    <a:pt x="13136105" y="254000"/>
                  </a:lnTo>
                  <a:lnTo>
                    <a:pt x="13134734" y="266700"/>
                  </a:lnTo>
                  <a:lnTo>
                    <a:pt x="13129679" y="266700"/>
                  </a:lnTo>
                  <a:lnTo>
                    <a:pt x="13129679" y="304800"/>
                  </a:lnTo>
                  <a:lnTo>
                    <a:pt x="13105270" y="304800"/>
                  </a:lnTo>
                  <a:lnTo>
                    <a:pt x="13117246" y="292100"/>
                  </a:lnTo>
                  <a:lnTo>
                    <a:pt x="13129679" y="304800"/>
                  </a:lnTo>
                  <a:lnTo>
                    <a:pt x="13129679" y="266700"/>
                  </a:lnTo>
                  <a:lnTo>
                    <a:pt x="13126619" y="266700"/>
                  </a:lnTo>
                  <a:lnTo>
                    <a:pt x="13122123" y="254000"/>
                  </a:lnTo>
                  <a:lnTo>
                    <a:pt x="13101511" y="254000"/>
                  </a:lnTo>
                  <a:lnTo>
                    <a:pt x="13101511" y="292100"/>
                  </a:lnTo>
                  <a:lnTo>
                    <a:pt x="13092163" y="304800"/>
                  </a:lnTo>
                  <a:lnTo>
                    <a:pt x="13085191" y="292100"/>
                  </a:lnTo>
                  <a:lnTo>
                    <a:pt x="13101511" y="292100"/>
                  </a:lnTo>
                  <a:lnTo>
                    <a:pt x="13101511" y="254000"/>
                  </a:lnTo>
                  <a:lnTo>
                    <a:pt x="13100723" y="254000"/>
                  </a:lnTo>
                  <a:lnTo>
                    <a:pt x="13095999" y="265734"/>
                  </a:lnTo>
                  <a:lnTo>
                    <a:pt x="13094132" y="254000"/>
                  </a:lnTo>
                  <a:lnTo>
                    <a:pt x="13089001" y="266700"/>
                  </a:lnTo>
                  <a:lnTo>
                    <a:pt x="13078473" y="266700"/>
                  </a:lnTo>
                  <a:lnTo>
                    <a:pt x="13078473" y="292100"/>
                  </a:lnTo>
                  <a:lnTo>
                    <a:pt x="13072047" y="304800"/>
                  </a:lnTo>
                  <a:lnTo>
                    <a:pt x="13065900" y="304800"/>
                  </a:lnTo>
                  <a:lnTo>
                    <a:pt x="13052031" y="292100"/>
                  </a:lnTo>
                  <a:lnTo>
                    <a:pt x="13078473" y="292100"/>
                  </a:lnTo>
                  <a:lnTo>
                    <a:pt x="13078473" y="266700"/>
                  </a:lnTo>
                  <a:lnTo>
                    <a:pt x="13061556" y="266700"/>
                  </a:lnTo>
                  <a:lnTo>
                    <a:pt x="13061264" y="254000"/>
                  </a:lnTo>
                  <a:lnTo>
                    <a:pt x="13052565" y="266700"/>
                  </a:lnTo>
                  <a:lnTo>
                    <a:pt x="13006083" y="266700"/>
                  </a:lnTo>
                  <a:lnTo>
                    <a:pt x="13006083" y="292100"/>
                  </a:lnTo>
                  <a:lnTo>
                    <a:pt x="13001117" y="304800"/>
                  </a:lnTo>
                  <a:lnTo>
                    <a:pt x="13000698" y="304800"/>
                  </a:lnTo>
                  <a:lnTo>
                    <a:pt x="13006083" y="292100"/>
                  </a:lnTo>
                  <a:lnTo>
                    <a:pt x="13006083" y="266700"/>
                  </a:lnTo>
                  <a:lnTo>
                    <a:pt x="12996939" y="266700"/>
                  </a:lnTo>
                  <a:lnTo>
                    <a:pt x="12996939" y="317500"/>
                  </a:lnTo>
                  <a:lnTo>
                    <a:pt x="12962890" y="317500"/>
                  </a:lnTo>
                  <a:lnTo>
                    <a:pt x="12967576" y="304800"/>
                  </a:lnTo>
                  <a:lnTo>
                    <a:pt x="12973876" y="304800"/>
                  </a:lnTo>
                  <a:lnTo>
                    <a:pt x="12989459" y="292100"/>
                  </a:lnTo>
                  <a:lnTo>
                    <a:pt x="12995250" y="304800"/>
                  </a:lnTo>
                  <a:lnTo>
                    <a:pt x="12989459" y="304800"/>
                  </a:lnTo>
                  <a:lnTo>
                    <a:pt x="12996939" y="317500"/>
                  </a:lnTo>
                  <a:lnTo>
                    <a:pt x="12996939" y="266700"/>
                  </a:lnTo>
                  <a:lnTo>
                    <a:pt x="12906540" y="266700"/>
                  </a:lnTo>
                  <a:lnTo>
                    <a:pt x="12906769" y="279400"/>
                  </a:lnTo>
                  <a:lnTo>
                    <a:pt x="12889510" y="279400"/>
                  </a:lnTo>
                  <a:lnTo>
                    <a:pt x="12876924" y="266700"/>
                  </a:lnTo>
                  <a:lnTo>
                    <a:pt x="12866954" y="266700"/>
                  </a:lnTo>
                  <a:lnTo>
                    <a:pt x="12859017" y="279400"/>
                  </a:lnTo>
                  <a:lnTo>
                    <a:pt x="12848476" y="266700"/>
                  </a:lnTo>
                  <a:lnTo>
                    <a:pt x="12829083" y="266700"/>
                  </a:lnTo>
                  <a:lnTo>
                    <a:pt x="12819583" y="279400"/>
                  </a:lnTo>
                  <a:lnTo>
                    <a:pt x="12812992" y="273024"/>
                  </a:lnTo>
                  <a:lnTo>
                    <a:pt x="12812992" y="304800"/>
                  </a:lnTo>
                  <a:lnTo>
                    <a:pt x="12811328" y="317500"/>
                  </a:lnTo>
                  <a:lnTo>
                    <a:pt x="12767348" y="317500"/>
                  </a:lnTo>
                  <a:lnTo>
                    <a:pt x="12790081" y="304800"/>
                  </a:lnTo>
                  <a:lnTo>
                    <a:pt x="12812992" y="304800"/>
                  </a:lnTo>
                  <a:lnTo>
                    <a:pt x="12812992" y="273024"/>
                  </a:lnTo>
                  <a:lnTo>
                    <a:pt x="12806464" y="266700"/>
                  </a:lnTo>
                  <a:lnTo>
                    <a:pt x="12767069" y="266700"/>
                  </a:lnTo>
                  <a:lnTo>
                    <a:pt x="12760185" y="279400"/>
                  </a:lnTo>
                  <a:lnTo>
                    <a:pt x="12756591" y="276225"/>
                  </a:lnTo>
                  <a:lnTo>
                    <a:pt x="12756591" y="317500"/>
                  </a:lnTo>
                  <a:lnTo>
                    <a:pt x="12739472" y="317500"/>
                  </a:lnTo>
                  <a:lnTo>
                    <a:pt x="12734163" y="304800"/>
                  </a:lnTo>
                  <a:lnTo>
                    <a:pt x="12749073" y="304800"/>
                  </a:lnTo>
                  <a:lnTo>
                    <a:pt x="12756591" y="317500"/>
                  </a:lnTo>
                  <a:lnTo>
                    <a:pt x="12756591" y="276225"/>
                  </a:lnTo>
                  <a:lnTo>
                    <a:pt x="12745847" y="266700"/>
                  </a:lnTo>
                  <a:lnTo>
                    <a:pt x="12727369" y="266700"/>
                  </a:lnTo>
                  <a:lnTo>
                    <a:pt x="12727369" y="279400"/>
                  </a:lnTo>
                  <a:lnTo>
                    <a:pt x="12694501" y="279400"/>
                  </a:lnTo>
                  <a:lnTo>
                    <a:pt x="12697168" y="266700"/>
                  </a:lnTo>
                  <a:lnTo>
                    <a:pt x="12717844" y="266700"/>
                  </a:lnTo>
                  <a:lnTo>
                    <a:pt x="12727369" y="279400"/>
                  </a:lnTo>
                  <a:lnTo>
                    <a:pt x="12727369" y="266700"/>
                  </a:lnTo>
                  <a:lnTo>
                    <a:pt x="12718148" y="266700"/>
                  </a:lnTo>
                  <a:lnTo>
                    <a:pt x="12709271" y="254000"/>
                  </a:lnTo>
                  <a:lnTo>
                    <a:pt x="12686602" y="266700"/>
                  </a:lnTo>
                  <a:lnTo>
                    <a:pt x="12615316" y="266700"/>
                  </a:lnTo>
                  <a:lnTo>
                    <a:pt x="12622644" y="279400"/>
                  </a:lnTo>
                  <a:lnTo>
                    <a:pt x="12582093" y="279400"/>
                  </a:lnTo>
                  <a:lnTo>
                    <a:pt x="12578804" y="266700"/>
                  </a:lnTo>
                  <a:lnTo>
                    <a:pt x="12549619" y="266700"/>
                  </a:lnTo>
                  <a:lnTo>
                    <a:pt x="12536564" y="279400"/>
                  </a:lnTo>
                  <a:lnTo>
                    <a:pt x="12531179" y="266700"/>
                  </a:lnTo>
                  <a:lnTo>
                    <a:pt x="12507900" y="266700"/>
                  </a:lnTo>
                  <a:lnTo>
                    <a:pt x="12515317" y="254000"/>
                  </a:lnTo>
                  <a:lnTo>
                    <a:pt x="12507900" y="254000"/>
                  </a:lnTo>
                  <a:lnTo>
                    <a:pt x="12501893" y="266700"/>
                  </a:lnTo>
                  <a:lnTo>
                    <a:pt x="12480963" y="266700"/>
                  </a:lnTo>
                  <a:lnTo>
                    <a:pt x="12477217" y="254000"/>
                  </a:lnTo>
                  <a:lnTo>
                    <a:pt x="12467069" y="254000"/>
                  </a:lnTo>
                  <a:lnTo>
                    <a:pt x="12473343" y="266700"/>
                  </a:lnTo>
                  <a:lnTo>
                    <a:pt x="12466053" y="266700"/>
                  </a:lnTo>
                  <a:lnTo>
                    <a:pt x="12468708" y="279400"/>
                  </a:lnTo>
                  <a:lnTo>
                    <a:pt x="12453988" y="279400"/>
                  </a:lnTo>
                  <a:lnTo>
                    <a:pt x="12453645" y="278739"/>
                  </a:lnTo>
                  <a:lnTo>
                    <a:pt x="12453645" y="330200"/>
                  </a:lnTo>
                  <a:lnTo>
                    <a:pt x="12445441" y="342900"/>
                  </a:lnTo>
                  <a:lnTo>
                    <a:pt x="12437682" y="330200"/>
                  </a:lnTo>
                  <a:lnTo>
                    <a:pt x="12453645" y="330200"/>
                  </a:lnTo>
                  <a:lnTo>
                    <a:pt x="12453645" y="278739"/>
                  </a:lnTo>
                  <a:lnTo>
                    <a:pt x="12447397" y="266700"/>
                  </a:lnTo>
                  <a:lnTo>
                    <a:pt x="12437440" y="266700"/>
                  </a:lnTo>
                  <a:lnTo>
                    <a:pt x="12419482" y="279400"/>
                  </a:lnTo>
                  <a:lnTo>
                    <a:pt x="12399010" y="279400"/>
                  </a:lnTo>
                  <a:lnTo>
                    <a:pt x="12381979" y="266700"/>
                  </a:lnTo>
                  <a:lnTo>
                    <a:pt x="12372670" y="266700"/>
                  </a:lnTo>
                  <a:lnTo>
                    <a:pt x="12377230" y="279400"/>
                  </a:lnTo>
                  <a:lnTo>
                    <a:pt x="12364669" y="279400"/>
                  </a:lnTo>
                  <a:lnTo>
                    <a:pt x="12358586" y="266700"/>
                  </a:lnTo>
                  <a:lnTo>
                    <a:pt x="12343067" y="266700"/>
                  </a:lnTo>
                  <a:lnTo>
                    <a:pt x="12343067" y="279400"/>
                  </a:lnTo>
                  <a:lnTo>
                    <a:pt x="12337390" y="292100"/>
                  </a:lnTo>
                  <a:lnTo>
                    <a:pt x="12323216" y="292100"/>
                  </a:lnTo>
                  <a:lnTo>
                    <a:pt x="12321743" y="279400"/>
                  </a:lnTo>
                  <a:lnTo>
                    <a:pt x="12343067" y="279400"/>
                  </a:lnTo>
                  <a:lnTo>
                    <a:pt x="12343067" y="266700"/>
                  </a:lnTo>
                  <a:lnTo>
                    <a:pt x="12312929" y="266700"/>
                  </a:lnTo>
                  <a:lnTo>
                    <a:pt x="12315190" y="279400"/>
                  </a:lnTo>
                  <a:lnTo>
                    <a:pt x="12306935" y="279400"/>
                  </a:lnTo>
                  <a:lnTo>
                    <a:pt x="12282894" y="266700"/>
                  </a:lnTo>
                  <a:lnTo>
                    <a:pt x="12280214" y="279400"/>
                  </a:lnTo>
                  <a:lnTo>
                    <a:pt x="12189524" y="279400"/>
                  </a:lnTo>
                  <a:lnTo>
                    <a:pt x="12177522" y="266700"/>
                  </a:lnTo>
                  <a:lnTo>
                    <a:pt x="12171731" y="266700"/>
                  </a:lnTo>
                  <a:lnTo>
                    <a:pt x="12161177" y="279400"/>
                  </a:lnTo>
                  <a:lnTo>
                    <a:pt x="12150585" y="266700"/>
                  </a:lnTo>
                  <a:lnTo>
                    <a:pt x="12144667" y="266700"/>
                  </a:lnTo>
                  <a:lnTo>
                    <a:pt x="12131243" y="279400"/>
                  </a:lnTo>
                  <a:lnTo>
                    <a:pt x="12117222" y="279400"/>
                  </a:lnTo>
                  <a:lnTo>
                    <a:pt x="12103062" y="266700"/>
                  </a:lnTo>
                  <a:lnTo>
                    <a:pt x="12089232" y="279400"/>
                  </a:lnTo>
                  <a:lnTo>
                    <a:pt x="12087568" y="266700"/>
                  </a:lnTo>
                  <a:lnTo>
                    <a:pt x="12080405" y="266700"/>
                  </a:lnTo>
                  <a:lnTo>
                    <a:pt x="12080405" y="279400"/>
                  </a:lnTo>
                  <a:lnTo>
                    <a:pt x="12070601" y="292100"/>
                  </a:lnTo>
                  <a:lnTo>
                    <a:pt x="12060682" y="279400"/>
                  </a:lnTo>
                  <a:lnTo>
                    <a:pt x="12080405" y="279400"/>
                  </a:lnTo>
                  <a:lnTo>
                    <a:pt x="12080405" y="266700"/>
                  </a:lnTo>
                  <a:lnTo>
                    <a:pt x="12050344" y="266700"/>
                  </a:lnTo>
                  <a:lnTo>
                    <a:pt x="12031777" y="279400"/>
                  </a:lnTo>
                  <a:lnTo>
                    <a:pt x="12013527" y="279400"/>
                  </a:lnTo>
                  <a:lnTo>
                    <a:pt x="12013527" y="342900"/>
                  </a:lnTo>
                  <a:lnTo>
                    <a:pt x="11990857" y="342900"/>
                  </a:lnTo>
                  <a:lnTo>
                    <a:pt x="11983085" y="330200"/>
                  </a:lnTo>
                  <a:lnTo>
                    <a:pt x="12004434" y="330200"/>
                  </a:lnTo>
                  <a:lnTo>
                    <a:pt x="12013527" y="342900"/>
                  </a:lnTo>
                  <a:lnTo>
                    <a:pt x="12013527" y="279400"/>
                  </a:lnTo>
                  <a:lnTo>
                    <a:pt x="12006377" y="266700"/>
                  </a:lnTo>
                  <a:lnTo>
                    <a:pt x="12005437" y="266700"/>
                  </a:lnTo>
                  <a:lnTo>
                    <a:pt x="12006466" y="254000"/>
                  </a:lnTo>
                  <a:lnTo>
                    <a:pt x="12005323" y="254000"/>
                  </a:lnTo>
                  <a:lnTo>
                    <a:pt x="11999265" y="266700"/>
                  </a:lnTo>
                  <a:lnTo>
                    <a:pt x="11998477" y="266700"/>
                  </a:lnTo>
                  <a:lnTo>
                    <a:pt x="12003202" y="279400"/>
                  </a:lnTo>
                  <a:lnTo>
                    <a:pt x="11976367" y="279400"/>
                  </a:lnTo>
                  <a:lnTo>
                    <a:pt x="11980164" y="266700"/>
                  </a:lnTo>
                  <a:lnTo>
                    <a:pt x="11974474" y="266700"/>
                  </a:lnTo>
                  <a:lnTo>
                    <a:pt x="11974132" y="279400"/>
                  </a:lnTo>
                  <a:lnTo>
                    <a:pt x="11961089" y="279400"/>
                  </a:lnTo>
                  <a:lnTo>
                    <a:pt x="11957660" y="266700"/>
                  </a:lnTo>
                  <a:lnTo>
                    <a:pt x="11950992" y="266700"/>
                  </a:lnTo>
                  <a:lnTo>
                    <a:pt x="11953494" y="279400"/>
                  </a:lnTo>
                  <a:lnTo>
                    <a:pt x="11751577" y="279400"/>
                  </a:lnTo>
                  <a:lnTo>
                    <a:pt x="11758320" y="292100"/>
                  </a:lnTo>
                  <a:lnTo>
                    <a:pt x="11741810" y="292100"/>
                  </a:lnTo>
                  <a:lnTo>
                    <a:pt x="11718620" y="279400"/>
                  </a:lnTo>
                  <a:lnTo>
                    <a:pt x="11645519" y="279400"/>
                  </a:lnTo>
                  <a:lnTo>
                    <a:pt x="11655044" y="266700"/>
                  </a:lnTo>
                  <a:lnTo>
                    <a:pt x="11632908" y="266700"/>
                  </a:lnTo>
                  <a:lnTo>
                    <a:pt x="11634305" y="279400"/>
                  </a:lnTo>
                  <a:lnTo>
                    <a:pt x="11585346" y="279400"/>
                  </a:lnTo>
                  <a:lnTo>
                    <a:pt x="11593246" y="266700"/>
                  </a:lnTo>
                  <a:lnTo>
                    <a:pt x="11576964" y="266700"/>
                  </a:lnTo>
                  <a:lnTo>
                    <a:pt x="11578234" y="279400"/>
                  </a:lnTo>
                  <a:lnTo>
                    <a:pt x="11577752" y="279400"/>
                  </a:lnTo>
                  <a:lnTo>
                    <a:pt x="11567516" y="292100"/>
                  </a:lnTo>
                  <a:lnTo>
                    <a:pt x="11549393" y="279400"/>
                  </a:lnTo>
                  <a:lnTo>
                    <a:pt x="11549913" y="279400"/>
                  </a:lnTo>
                  <a:lnTo>
                    <a:pt x="11546294" y="266700"/>
                  </a:lnTo>
                  <a:lnTo>
                    <a:pt x="11535689" y="266700"/>
                  </a:lnTo>
                  <a:lnTo>
                    <a:pt x="11526761" y="266700"/>
                  </a:lnTo>
                  <a:lnTo>
                    <a:pt x="11538356" y="279400"/>
                  </a:lnTo>
                  <a:lnTo>
                    <a:pt x="11508296" y="279400"/>
                  </a:lnTo>
                  <a:lnTo>
                    <a:pt x="11503343" y="266700"/>
                  </a:lnTo>
                  <a:lnTo>
                    <a:pt x="11490503" y="266700"/>
                  </a:lnTo>
                  <a:lnTo>
                    <a:pt x="11496523" y="279400"/>
                  </a:lnTo>
                  <a:lnTo>
                    <a:pt x="11487620" y="279400"/>
                  </a:lnTo>
                  <a:lnTo>
                    <a:pt x="11494922" y="292100"/>
                  </a:lnTo>
                  <a:lnTo>
                    <a:pt x="11471212" y="292100"/>
                  </a:lnTo>
                  <a:lnTo>
                    <a:pt x="11466284" y="279400"/>
                  </a:lnTo>
                  <a:lnTo>
                    <a:pt x="11466449" y="279400"/>
                  </a:lnTo>
                  <a:lnTo>
                    <a:pt x="11465624" y="266700"/>
                  </a:lnTo>
                  <a:lnTo>
                    <a:pt x="11466513" y="266700"/>
                  </a:lnTo>
                  <a:lnTo>
                    <a:pt x="11463020" y="254000"/>
                  </a:lnTo>
                  <a:lnTo>
                    <a:pt x="11477117" y="254000"/>
                  </a:lnTo>
                  <a:lnTo>
                    <a:pt x="11476558" y="266700"/>
                  </a:lnTo>
                  <a:lnTo>
                    <a:pt x="11489919" y="254000"/>
                  </a:lnTo>
                  <a:lnTo>
                    <a:pt x="11513426" y="254000"/>
                  </a:lnTo>
                  <a:lnTo>
                    <a:pt x="11522520" y="266700"/>
                  </a:lnTo>
                  <a:lnTo>
                    <a:pt x="11520691" y="254000"/>
                  </a:lnTo>
                  <a:lnTo>
                    <a:pt x="11531054" y="254000"/>
                  </a:lnTo>
                  <a:lnTo>
                    <a:pt x="11535689" y="266700"/>
                  </a:lnTo>
                  <a:lnTo>
                    <a:pt x="11540198" y="254000"/>
                  </a:lnTo>
                  <a:lnTo>
                    <a:pt x="11554993" y="254000"/>
                  </a:lnTo>
                  <a:lnTo>
                    <a:pt x="11561928" y="266700"/>
                  </a:lnTo>
                  <a:lnTo>
                    <a:pt x="11573815" y="254000"/>
                  </a:lnTo>
                  <a:lnTo>
                    <a:pt x="11740960" y="254000"/>
                  </a:lnTo>
                  <a:lnTo>
                    <a:pt x="11744833" y="241300"/>
                  </a:lnTo>
                  <a:lnTo>
                    <a:pt x="11757609" y="254000"/>
                  </a:lnTo>
                  <a:lnTo>
                    <a:pt x="11775605" y="254000"/>
                  </a:lnTo>
                  <a:lnTo>
                    <a:pt x="11795430" y="241300"/>
                  </a:lnTo>
                  <a:lnTo>
                    <a:pt x="11813667" y="241300"/>
                  </a:lnTo>
                  <a:lnTo>
                    <a:pt x="11817820" y="254000"/>
                  </a:lnTo>
                  <a:lnTo>
                    <a:pt x="11857660" y="254000"/>
                  </a:lnTo>
                  <a:lnTo>
                    <a:pt x="11852427" y="242722"/>
                  </a:lnTo>
                  <a:lnTo>
                    <a:pt x="11875897" y="254000"/>
                  </a:lnTo>
                  <a:lnTo>
                    <a:pt x="11906237" y="254000"/>
                  </a:lnTo>
                  <a:lnTo>
                    <a:pt x="11936247" y="241300"/>
                  </a:lnTo>
                  <a:lnTo>
                    <a:pt x="11961673" y="241300"/>
                  </a:lnTo>
                  <a:lnTo>
                    <a:pt x="11959996" y="254000"/>
                  </a:lnTo>
                  <a:lnTo>
                    <a:pt x="11993474" y="254000"/>
                  </a:lnTo>
                  <a:lnTo>
                    <a:pt x="11987365" y="241300"/>
                  </a:lnTo>
                  <a:lnTo>
                    <a:pt x="12129199" y="241300"/>
                  </a:lnTo>
                  <a:lnTo>
                    <a:pt x="12120067" y="228600"/>
                  </a:lnTo>
                  <a:lnTo>
                    <a:pt x="12146585" y="228600"/>
                  </a:lnTo>
                  <a:lnTo>
                    <a:pt x="12138444" y="241300"/>
                  </a:lnTo>
                  <a:lnTo>
                    <a:pt x="12159310" y="241300"/>
                  </a:lnTo>
                  <a:lnTo>
                    <a:pt x="12151258" y="228600"/>
                  </a:lnTo>
                  <a:lnTo>
                    <a:pt x="12275414" y="228600"/>
                  </a:lnTo>
                  <a:lnTo>
                    <a:pt x="12278081" y="215900"/>
                  </a:lnTo>
                  <a:lnTo>
                    <a:pt x="12291416" y="215900"/>
                  </a:lnTo>
                  <a:lnTo>
                    <a:pt x="12307811" y="228600"/>
                  </a:lnTo>
                  <a:lnTo>
                    <a:pt x="12327407" y="215900"/>
                  </a:lnTo>
                  <a:lnTo>
                    <a:pt x="12373064" y="215900"/>
                  </a:lnTo>
                  <a:lnTo>
                    <a:pt x="12380112" y="228600"/>
                  </a:lnTo>
                  <a:lnTo>
                    <a:pt x="12399302" y="228600"/>
                  </a:lnTo>
                  <a:lnTo>
                    <a:pt x="12397308" y="215900"/>
                  </a:lnTo>
                  <a:lnTo>
                    <a:pt x="12402718" y="215900"/>
                  </a:lnTo>
                  <a:lnTo>
                    <a:pt x="12413069" y="228600"/>
                  </a:lnTo>
                  <a:lnTo>
                    <a:pt x="12448273" y="228600"/>
                  </a:lnTo>
                  <a:lnTo>
                    <a:pt x="12451652" y="241300"/>
                  </a:lnTo>
                  <a:lnTo>
                    <a:pt x="12470333" y="241300"/>
                  </a:lnTo>
                  <a:lnTo>
                    <a:pt x="12463602" y="228600"/>
                  </a:lnTo>
                  <a:lnTo>
                    <a:pt x="12476417" y="228600"/>
                  </a:lnTo>
                  <a:lnTo>
                    <a:pt x="12481954" y="228600"/>
                  </a:lnTo>
                  <a:lnTo>
                    <a:pt x="12486627" y="215900"/>
                  </a:lnTo>
                  <a:lnTo>
                    <a:pt x="12527217" y="215900"/>
                  </a:lnTo>
                  <a:lnTo>
                    <a:pt x="12544641" y="228600"/>
                  </a:lnTo>
                  <a:lnTo>
                    <a:pt x="12537300" y="215900"/>
                  </a:lnTo>
                  <a:lnTo>
                    <a:pt x="12547257" y="215900"/>
                  </a:lnTo>
                  <a:lnTo>
                    <a:pt x="12561341" y="228600"/>
                  </a:lnTo>
                  <a:lnTo>
                    <a:pt x="12575756" y="228600"/>
                  </a:lnTo>
                  <a:lnTo>
                    <a:pt x="12580366" y="223469"/>
                  </a:lnTo>
                  <a:lnTo>
                    <a:pt x="12576658" y="215900"/>
                  </a:lnTo>
                  <a:lnTo>
                    <a:pt x="12587173" y="215900"/>
                  </a:lnTo>
                  <a:lnTo>
                    <a:pt x="12668745" y="215900"/>
                  </a:lnTo>
                  <a:lnTo>
                    <a:pt x="12671336" y="203200"/>
                  </a:lnTo>
                  <a:lnTo>
                    <a:pt x="12720841" y="203200"/>
                  </a:lnTo>
                  <a:lnTo>
                    <a:pt x="12743460" y="215900"/>
                  </a:lnTo>
                  <a:lnTo>
                    <a:pt x="12767234" y="215900"/>
                  </a:lnTo>
                  <a:lnTo>
                    <a:pt x="12762751" y="203200"/>
                  </a:lnTo>
                  <a:lnTo>
                    <a:pt x="12814110" y="203200"/>
                  </a:lnTo>
                  <a:lnTo>
                    <a:pt x="12812814" y="215900"/>
                  </a:lnTo>
                  <a:lnTo>
                    <a:pt x="12841605" y="203200"/>
                  </a:lnTo>
                  <a:lnTo>
                    <a:pt x="12869913" y="203200"/>
                  </a:lnTo>
                  <a:lnTo>
                    <a:pt x="12896837" y="215900"/>
                  </a:lnTo>
                  <a:lnTo>
                    <a:pt x="12901511" y="215900"/>
                  </a:lnTo>
                  <a:lnTo>
                    <a:pt x="12906274" y="203200"/>
                  </a:lnTo>
                  <a:lnTo>
                    <a:pt x="12914389" y="203200"/>
                  </a:lnTo>
                  <a:lnTo>
                    <a:pt x="13017780" y="203200"/>
                  </a:lnTo>
                  <a:lnTo>
                    <a:pt x="13017462" y="190500"/>
                  </a:lnTo>
                  <a:lnTo>
                    <a:pt x="13037084" y="190500"/>
                  </a:lnTo>
                  <a:lnTo>
                    <a:pt x="13046469" y="203200"/>
                  </a:lnTo>
                  <a:lnTo>
                    <a:pt x="13062928" y="203200"/>
                  </a:lnTo>
                  <a:lnTo>
                    <a:pt x="13064173" y="190500"/>
                  </a:lnTo>
                  <a:lnTo>
                    <a:pt x="13087337" y="203200"/>
                  </a:lnTo>
                  <a:lnTo>
                    <a:pt x="13110236" y="190500"/>
                  </a:lnTo>
                  <a:lnTo>
                    <a:pt x="13133210" y="190500"/>
                  </a:lnTo>
                  <a:lnTo>
                    <a:pt x="13150393" y="199847"/>
                  </a:lnTo>
                  <a:lnTo>
                    <a:pt x="13150202" y="190500"/>
                  </a:lnTo>
                  <a:lnTo>
                    <a:pt x="13151955" y="190500"/>
                  </a:lnTo>
                  <a:lnTo>
                    <a:pt x="13155168" y="177800"/>
                  </a:lnTo>
                  <a:lnTo>
                    <a:pt x="13185775" y="177800"/>
                  </a:lnTo>
                  <a:lnTo>
                    <a:pt x="13194259" y="190500"/>
                  </a:lnTo>
                  <a:lnTo>
                    <a:pt x="13233934" y="190500"/>
                  </a:lnTo>
                  <a:lnTo>
                    <a:pt x="13225221" y="177800"/>
                  </a:lnTo>
                  <a:lnTo>
                    <a:pt x="13265328" y="177800"/>
                  </a:lnTo>
                  <a:lnTo>
                    <a:pt x="13266700" y="190500"/>
                  </a:lnTo>
                  <a:lnTo>
                    <a:pt x="13272961" y="177800"/>
                  </a:lnTo>
                  <a:lnTo>
                    <a:pt x="13286016" y="177800"/>
                  </a:lnTo>
                  <a:lnTo>
                    <a:pt x="13291719" y="190500"/>
                  </a:lnTo>
                  <a:lnTo>
                    <a:pt x="13308444" y="190500"/>
                  </a:lnTo>
                  <a:lnTo>
                    <a:pt x="13322237" y="177800"/>
                  </a:lnTo>
                  <a:lnTo>
                    <a:pt x="13317512" y="190500"/>
                  </a:lnTo>
                  <a:lnTo>
                    <a:pt x="13340131" y="190500"/>
                  </a:lnTo>
                  <a:lnTo>
                    <a:pt x="13365658" y="177800"/>
                  </a:lnTo>
                  <a:lnTo>
                    <a:pt x="13382498" y="177800"/>
                  </a:lnTo>
                  <a:lnTo>
                    <a:pt x="13379869" y="165100"/>
                  </a:lnTo>
                  <a:lnTo>
                    <a:pt x="13404393" y="165100"/>
                  </a:lnTo>
                  <a:lnTo>
                    <a:pt x="13416839" y="177800"/>
                  </a:lnTo>
                  <a:lnTo>
                    <a:pt x="13429145" y="165100"/>
                  </a:lnTo>
                  <a:lnTo>
                    <a:pt x="13460311" y="165100"/>
                  </a:lnTo>
                  <a:lnTo>
                    <a:pt x="13460044" y="177800"/>
                  </a:lnTo>
                  <a:lnTo>
                    <a:pt x="13471220" y="177800"/>
                  </a:lnTo>
                  <a:lnTo>
                    <a:pt x="13484708" y="165100"/>
                  </a:lnTo>
                  <a:lnTo>
                    <a:pt x="13498690" y="165100"/>
                  </a:lnTo>
                  <a:lnTo>
                    <a:pt x="13508406" y="177800"/>
                  </a:lnTo>
                  <a:lnTo>
                    <a:pt x="13558622" y="165100"/>
                  </a:lnTo>
                  <a:lnTo>
                    <a:pt x="13709879" y="165100"/>
                  </a:lnTo>
                  <a:lnTo>
                    <a:pt x="13760310" y="152400"/>
                  </a:lnTo>
                  <a:lnTo>
                    <a:pt x="13774369" y="152400"/>
                  </a:lnTo>
                  <a:lnTo>
                    <a:pt x="13771461" y="139700"/>
                  </a:lnTo>
                  <a:lnTo>
                    <a:pt x="13790155" y="139700"/>
                  </a:lnTo>
                  <a:lnTo>
                    <a:pt x="13788670" y="152400"/>
                  </a:lnTo>
                  <a:lnTo>
                    <a:pt x="13803325" y="152400"/>
                  </a:lnTo>
                  <a:lnTo>
                    <a:pt x="13803757" y="139700"/>
                  </a:lnTo>
                  <a:lnTo>
                    <a:pt x="13829500" y="139700"/>
                  </a:lnTo>
                  <a:lnTo>
                    <a:pt x="13820153" y="152400"/>
                  </a:lnTo>
                  <a:lnTo>
                    <a:pt x="13814946" y="152400"/>
                  </a:lnTo>
                  <a:lnTo>
                    <a:pt x="13808710" y="165100"/>
                  </a:lnTo>
                  <a:lnTo>
                    <a:pt x="13834466" y="165100"/>
                  </a:lnTo>
                  <a:lnTo>
                    <a:pt x="13829221" y="152400"/>
                  </a:lnTo>
                  <a:lnTo>
                    <a:pt x="13845642" y="152400"/>
                  </a:lnTo>
                  <a:lnTo>
                    <a:pt x="13864031" y="139700"/>
                  </a:lnTo>
                  <a:lnTo>
                    <a:pt x="13882586" y="139700"/>
                  </a:lnTo>
                  <a:lnTo>
                    <a:pt x="13901877" y="152400"/>
                  </a:lnTo>
                  <a:lnTo>
                    <a:pt x="13907605" y="139700"/>
                  </a:lnTo>
                  <a:lnTo>
                    <a:pt x="13900315" y="139700"/>
                  </a:lnTo>
                  <a:lnTo>
                    <a:pt x="13916000" y="127000"/>
                  </a:lnTo>
                  <a:lnTo>
                    <a:pt x="13993711" y="127000"/>
                  </a:lnTo>
                  <a:lnTo>
                    <a:pt x="13988415" y="114300"/>
                  </a:lnTo>
                  <a:lnTo>
                    <a:pt x="14029017" y="114300"/>
                  </a:lnTo>
                  <a:lnTo>
                    <a:pt x="14032916" y="127000"/>
                  </a:lnTo>
                  <a:lnTo>
                    <a:pt x="14038771" y="114300"/>
                  </a:lnTo>
                  <a:lnTo>
                    <a:pt x="14057478" y="114300"/>
                  </a:lnTo>
                  <a:lnTo>
                    <a:pt x="14046200" y="101600"/>
                  </a:lnTo>
                  <a:lnTo>
                    <a:pt x="14021448" y="101600"/>
                  </a:lnTo>
                  <a:lnTo>
                    <a:pt x="14012812" y="88900"/>
                  </a:lnTo>
                  <a:lnTo>
                    <a:pt x="13991984" y="101600"/>
                  </a:lnTo>
                  <a:lnTo>
                    <a:pt x="13975233" y="101600"/>
                  </a:lnTo>
                  <a:lnTo>
                    <a:pt x="13986332" y="114300"/>
                  </a:lnTo>
                  <a:lnTo>
                    <a:pt x="13974432" y="114300"/>
                  </a:lnTo>
                  <a:lnTo>
                    <a:pt x="13975233" y="101600"/>
                  </a:lnTo>
                  <a:lnTo>
                    <a:pt x="13899477" y="101600"/>
                  </a:lnTo>
                  <a:lnTo>
                    <a:pt x="13893762" y="114300"/>
                  </a:lnTo>
                  <a:lnTo>
                    <a:pt x="13891032" y="101600"/>
                  </a:lnTo>
                  <a:lnTo>
                    <a:pt x="13878878" y="101600"/>
                  </a:lnTo>
                  <a:lnTo>
                    <a:pt x="13877354" y="114300"/>
                  </a:lnTo>
                  <a:lnTo>
                    <a:pt x="13866571" y="114300"/>
                  </a:lnTo>
                  <a:lnTo>
                    <a:pt x="13870318" y="101600"/>
                  </a:lnTo>
                  <a:lnTo>
                    <a:pt x="13839749" y="101600"/>
                  </a:lnTo>
                  <a:lnTo>
                    <a:pt x="13842848" y="114300"/>
                  </a:lnTo>
                  <a:lnTo>
                    <a:pt x="13820470" y="114300"/>
                  </a:lnTo>
                  <a:lnTo>
                    <a:pt x="13818654" y="101600"/>
                  </a:lnTo>
                  <a:lnTo>
                    <a:pt x="13791133" y="101600"/>
                  </a:lnTo>
                  <a:lnTo>
                    <a:pt x="13793711" y="114300"/>
                  </a:lnTo>
                  <a:lnTo>
                    <a:pt x="13713981" y="114300"/>
                  </a:lnTo>
                  <a:lnTo>
                    <a:pt x="13708456" y="127000"/>
                  </a:lnTo>
                  <a:lnTo>
                    <a:pt x="13702360" y="114300"/>
                  </a:lnTo>
                  <a:lnTo>
                    <a:pt x="13678319" y="114300"/>
                  </a:lnTo>
                  <a:lnTo>
                    <a:pt x="13679018" y="127000"/>
                  </a:lnTo>
                  <a:lnTo>
                    <a:pt x="13666153" y="127000"/>
                  </a:lnTo>
                  <a:lnTo>
                    <a:pt x="13669747" y="114300"/>
                  </a:lnTo>
                  <a:lnTo>
                    <a:pt x="13669556" y="114300"/>
                  </a:lnTo>
                  <a:lnTo>
                    <a:pt x="13660895" y="101600"/>
                  </a:lnTo>
                  <a:lnTo>
                    <a:pt x="13655777" y="114300"/>
                  </a:lnTo>
                  <a:lnTo>
                    <a:pt x="13642429" y="114300"/>
                  </a:lnTo>
                  <a:lnTo>
                    <a:pt x="13636600" y="127000"/>
                  </a:lnTo>
                  <a:lnTo>
                    <a:pt x="13629666" y="114300"/>
                  </a:lnTo>
                  <a:lnTo>
                    <a:pt x="13638708" y="114300"/>
                  </a:lnTo>
                  <a:lnTo>
                    <a:pt x="13641261" y="101600"/>
                  </a:lnTo>
                  <a:lnTo>
                    <a:pt x="13626529" y="101600"/>
                  </a:lnTo>
                  <a:lnTo>
                    <a:pt x="13616585" y="110286"/>
                  </a:lnTo>
                  <a:lnTo>
                    <a:pt x="13616585" y="139700"/>
                  </a:lnTo>
                  <a:lnTo>
                    <a:pt x="13601891" y="139700"/>
                  </a:lnTo>
                  <a:lnTo>
                    <a:pt x="13609028" y="127000"/>
                  </a:lnTo>
                  <a:lnTo>
                    <a:pt x="13616585" y="139700"/>
                  </a:lnTo>
                  <a:lnTo>
                    <a:pt x="13616585" y="110286"/>
                  </a:lnTo>
                  <a:lnTo>
                    <a:pt x="13611974" y="114300"/>
                  </a:lnTo>
                  <a:lnTo>
                    <a:pt x="13588822" y="114300"/>
                  </a:lnTo>
                  <a:lnTo>
                    <a:pt x="13588822" y="139700"/>
                  </a:lnTo>
                  <a:lnTo>
                    <a:pt x="13572084" y="139700"/>
                  </a:lnTo>
                  <a:lnTo>
                    <a:pt x="13567804" y="127000"/>
                  </a:lnTo>
                  <a:lnTo>
                    <a:pt x="13578485" y="127000"/>
                  </a:lnTo>
                  <a:lnTo>
                    <a:pt x="13588822" y="139700"/>
                  </a:lnTo>
                  <a:lnTo>
                    <a:pt x="13588822" y="114300"/>
                  </a:lnTo>
                  <a:lnTo>
                    <a:pt x="13582815" y="114300"/>
                  </a:lnTo>
                  <a:lnTo>
                    <a:pt x="13575513" y="101600"/>
                  </a:lnTo>
                  <a:lnTo>
                    <a:pt x="13557377" y="101600"/>
                  </a:lnTo>
                  <a:lnTo>
                    <a:pt x="13535444" y="114300"/>
                  </a:lnTo>
                  <a:lnTo>
                    <a:pt x="13523786" y="106375"/>
                  </a:lnTo>
                  <a:lnTo>
                    <a:pt x="13523786" y="114300"/>
                  </a:lnTo>
                  <a:lnTo>
                    <a:pt x="13516699" y="127000"/>
                  </a:lnTo>
                  <a:lnTo>
                    <a:pt x="13502373" y="127000"/>
                  </a:lnTo>
                  <a:lnTo>
                    <a:pt x="13485178" y="114300"/>
                  </a:lnTo>
                  <a:lnTo>
                    <a:pt x="13523786" y="114300"/>
                  </a:lnTo>
                  <a:lnTo>
                    <a:pt x="13523786" y="106375"/>
                  </a:lnTo>
                  <a:lnTo>
                    <a:pt x="13516788" y="101600"/>
                  </a:lnTo>
                  <a:lnTo>
                    <a:pt x="13554901" y="101600"/>
                  </a:lnTo>
                  <a:lnTo>
                    <a:pt x="13569785" y="88900"/>
                  </a:lnTo>
                  <a:lnTo>
                    <a:pt x="13600989" y="88900"/>
                  </a:lnTo>
                  <a:lnTo>
                    <a:pt x="13607987" y="101600"/>
                  </a:lnTo>
                  <a:lnTo>
                    <a:pt x="13616242" y="101600"/>
                  </a:lnTo>
                  <a:lnTo>
                    <a:pt x="13614260" y="88900"/>
                  </a:lnTo>
                  <a:lnTo>
                    <a:pt x="13632561" y="88900"/>
                  </a:lnTo>
                  <a:lnTo>
                    <a:pt x="13646341" y="101600"/>
                  </a:lnTo>
                  <a:lnTo>
                    <a:pt x="13653415" y="88900"/>
                  </a:lnTo>
                  <a:lnTo>
                    <a:pt x="13659536" y="88900"/>
                  </a:lnTo>
                  <a:lnTo>
                    <a:pt x="13652132" y="76200"/>
                  </a:lnTo>
                  <a:lnTo>
                    <a:pt x="13663727" y="76200"/>
                  </a:lnTo>
                  <a:lnTo>
                    <a:pt x="13684428" y="88900"/>
                  </a:lnTo>
                  <a:lnTo>
                    <a:pt x="13740130" y="88900"/>
                  </a:lnTo>
                  <a:lnTo>
                    <a:pt x="13769124" y="101600"/>
                  </a:lnTo>
                  <a:lnTo>
                    <a:pt x="13802690" y="88900"/>
                  </a:lnTo>
                  <a:lnTo>
                    <a:pt x="13797369" y="88900"/>
                  </a:lnTo>
                  <a:lnTo>
                    <a:pt x="13785444" y="76200"/>
                  </a:lnTo>
                  <a:lnTo>
                    <a:pt x="13776973" y="88900"/>
                  </a:lnTo>
                  <a:lnTo>
                    <a:pt x="13759879" y="88900"/>
                  </a:lnTo>
                  <a:lnTo>
                    <a:pt x="13764870" y="76200"/>
                  </a:lnTo>
                  <a:lnTo>
                    <a:pt x="13785444" y="76200"/>
                  </a:lnTo>
                  <a:lnTo>
                    <a:pt x="13830694" y="76200"/>
                  </a:lnTo>
                  <a:lnTo>
                    <a:pt x="13813320" y="88900"/>
                  </a:lnTo>
                  <a:lnTo>
                    <a:pt x="13850366" y="88900"/>
                  </a:lnTo>
                  <a:lnTo>
                    <a:pt x="13848614" y="76200"/>
                  </a:lnTo>
                  <a:lnTo>
                    <a:pt x="13856119" y="76200"/>
                  </a:lnTo>
                  <a:lnTo>
                    <a:pt x="13847064" y="63500"/>
                  </a:lnTo>
                  <a:lnTo>
                    <a:pt x="13870216" y="63500"/>
                  </a:lnTo>
                  <a:lnTo>
                    <a:pt x="13875677" y="76200"/>
                  </a:lnTo>
                  <a:lnTo>
                    <a:pt x="13886104" y="63500"/>
                  </a:lnTo>
                  <a:lnTo>
                    <a:pt x="13903300" y="63500"/>
                  </a:lnTo>
                  <a:lnTo>
                    <a:pt x="13906424" y="50800"/>
                  </a:lnTo>
                  <a:lnTo>
                    <a:pt x="13916901" y="50800"/>
                  </a:lnTo>
                  <a:lnTo>
                    <a:pt x="13923658" y="63500"/>
                  </a:lnTo>
                  <a:lnTo>
                    <a:pt x="13948474" y="63500"/>
                  </a:lnTo>
                  <a:lnTo>
                    <a:pt x="13959408" y="50800"/>
                  </a:lnTo>
                  <a:lnTo>
                    <a:pt x="13991069" y="50800"/>
                  </a:lnTo>
                  <a:lnTo>
                    <a:pt x="14001903" y="38100"/>
                  </a:lnTo>
                  <a:lnTo>
                    <a:pt x="14013117" y="38100"/>
                  </a:lnTo>
                  <a:lnTo>
                    <a:pt x="14014564" y="25400"/>
                  </a:lnTo>
                  <a:lnTo>
                    <a:pt x="14060399" y="25400"/>
                  </a:lnTo>
                  <a:lnTo>
                    <a:pt x="14065860" y="12700"/>
                  </a:lnTo>
                  <a:lnTo>
                    <a:pt x="14071562" y="12700"/>
                  </a:lnTo>
                  <a:lnTo>
                    <a:pt x="14072553" y="25400"/>
                  </a:lnTo>
                  <a:lnTo>
                    <a:pt x="14064361" y="25400"/>
                  </a:lnTo>
                  <a:lnTo>
                    <a:pt x="14073581" y="38100"/>
                  </a:lnTo>
                  <a:lnTo>
                    <a:pt x="14079449" y="25400"/>
                  </a:lnTo>
                  <a:lnTo>
                    <a:pt x="14075423" y="25400"/>
                  </a:lnTo>
                  <a:lnTo>
                    <a:pt x="14086573" y="12700"/>
                  </a:lnTo>
                  <a:lnTo>
                    <a:pt x="14114132" y="12700"/>
                  </a:lnTo>
                  <a:lnTo>
                    <a:pt x="14124318" y="0"/>
                  </a:lnTo>
                  <a:lnTo>
                    <a:pt x="14001623" y="0"/>
                  </a:lnTo>
                  <a:lnTo>
                    <a:pt x="14001623" y="12700"/>
                  </a:lnTo>
                  <a:lnTo>
                    <a:pt x="13999909" y="25400"/>
                  </a:lnTo>
                  <a:lnTo>
                    <a:pt x="13993825" y="25400"/>
                  </a:lnTo>
                  <a:lnTo>
                    <a:pt x="13991476" y="12700"/>
                  </a:lnTo>
                  <a:lnTo>
                    <a:pt x="14001623" y="12700"/>
                  </a:lnTo>
                  <a:lnTo>
                    <a:pt x="14001623" y="0"/>
                  </a:lnTo>
                  <a:lnTo>
                    <a:pt x="13984885" y="0"/>
                  </a:lnTo>
                  <a:lnTo>
                    <a:pt x="13988072" y="12700"/>
                  </a:lnTo>
                  <a:lnTo>
                    <a:pt x="13978496" y="12700"/>
                  </a:lnTo>
                  <a:lnTo>
                    <a:pt x="13977061" y="25400"/>
                  </a:lnTo>
                  <a:lnTo>
                    <a:pt x="13964996" y="25400"/>
                  </a:lnTo>
                  <a:lnTo>
                    <a:pt x="13954252" y="25400"/>
                  </a:lnTo>
                  <a:lnTo>
                    <a:pt x="13959358" y="12700"/>
                  </a:lnTo>
                  <a:lnTo>
                    <a:pt x="13948690" y="12700"/>
                  </a:lnTo>
                  <a:lnTo>
                    <a:pt x="13952995" y="25400"/>
                  </a:lnTo>
                  <a:lnTo>
                    <a:pt x="13943571" y="25400"/>
                  </a:lnTo>
                  <a:lnTo>
                    <a:pt x="13934567" y="12700"/>
                  </a:lnTo>
                  <a:lnTo>
                    <a:pt x="13910513" y="12700"/>
                  </a:lnTo>
                  <a:lnTo>
                    <a:pt x="13902893" y="0"/>
                  </a:lnTo>
                  <a:lnTo>
                    <a:pt x="13861631" y="0"/>
                  </a:lnTo>
                  <a:lnTo>
                    <a:pt x="13848131" y="12700"/>
                  </a:lnTo>
                  <a:lnTo>
                    <a:pt x="13828535" y="12700"/>
                  </a:lnTo>
                  <a:lnTo>
                    <a:pt x="13828535" y="38100"/>
                  </a:lnTo>
                  <a:lnTo>
                    <a:pt x="13817651" y="38100"/>
                  </a:lnTo>
                  <a:lnTo>
                    <a:pt x="13813549" y="50800"/>
                  </a:lnTo>
                  <a:lnTo>
                    <a:pt x="13805878" y="38100"/>
                  </a:lnTo>
                  <a:lnTo>
                    <a:pt x="13804583" y="38100"/>
                  </a:lnTo>
                  <a:lnTo>
                    <a:pt x="13814260" y="25400"/>
                  </a:lnTo>
                  <a:lnTo>
                    <a:pt x="13828535" y="38100"/>
                  </a:lnTo>
                  <a:lnTo>
                    <a:pt x="13828535" y="12700"/>
                  </a:lnTo>
                  <a:lnTo>
                    <a:pt x="13817016" y="12700"/>
                  </a:lnTo>
                  <a:lnTo>
                    <a:pt x="13804887" y="25400"/>
                  </a:lnTo>
                  <a:lnTo>
                    <a:pt x="13798728" y="25400"/>
                  </a:lnTo>
                  <a:lnTo>
                    <a:pt x="13798728" y="38100"/>
                  </a:lnTo>
                  <a:lnTo>
                    <a:pt x="13791616" y="50800"/>
                  </a:lnTo>
                  <a:lnTo>
                    <a:pt x="13784021" y="38100"/>
                  </a:lnTo>
                  <a:lnTo>
                    <a:pt x="13798728" y="38100"/>
                  </a:lnTo>
                  <a:lnTo>
                    <a:pt x="13798728" y="25400"/>
                  </a:lnTo>
                  <a:lnTo>
                    <a:pt x="13773988" y="25400"/>
                  </a:lnTo>
                  <a:lnTo>
                    <a:pt x="13773950" y="38100"/>
                  </a:lnTo>
                  <a:lnTo>
                    <a:pt x="13761923" y="38100"/>
                  </a:lnTo>
                  <a:lnTo>
                    <a:pt x="13753541" y="25400"/>
                  </a:lnTo>
                  <a:lnTo>
                    <a:pt x="13732396" y="25400"/>
                  </a:lnTo>
                  <a:lnTo>
                    <a:pt x="13732396" y="38100"/>
                  </a:lnTo>
                  <a:lnTo>
                    <a:pt x="13726236" y="38100"/>
                  </a:lnTo>
                  <a:lnTo>
                    <a:pt x="13726236" y="63500"/>
                  </a:lnTo>
                  <a:lnTo>
                    <a:pt x="13725614" y="76200"/>
                  </a:lnTo>
                  <a:lnTo>
                    <a:pt x="13719366" y="76200"/>
                  </a:lnTo>
                  <a:lnTo>
                    <a:pt x="13712736" y="63500"/>
                  </a:lnTo>
                  <a:lnTo>
                    <a:pt x="13726236" y="63500"/>
                  </a:lnTo>
                  <a:lnTo>
                    <a:pt x="13726236" y="38100"/>
                  </a:lnTo>
                  <a:lnTo>
                    <a:pt x="13707555" y="38100"/>
                  </a:lnTo>
                  <a:lnTo>
                    <a:pt x="13707555" y="63500"/>
                  </a:lnTo>
                  <a:lnTo>
                    <a:pt x="13705624" y="76200"/>
                  </a:lnTo>
                  <a:lnTo>
                    <a:pt x="13698246" y="76200"/>
                  </a:lnTo>
                  <a:lnTo>
                    <a:pt x="13688543" y="63500"/>
                  </a:lnTo>
                  <a:lnTo>
                    <a:pt x="13707555" y="63500"/>
                  </a:lnTo>
                  <a:lnTo>
                    <a:pt x="13707555" y="38100"/>
                  </a:lnTo>
                  <a:lnTo>
                    <a:pt x="13704113" y="38100"/>
                  </a:lnTo>
                  <a:lnTo>
                    <a:pt x="13702297" y="50800"/>
                  </a:lnTo>
                  <a:lnTo>
                    <a:pt x="13691934" y="38100"/>
                  </a:lnTo>
                  <a:lnTo>
                    <a:pt x="13688581" y="38100"/>
                  </a:lnTo>
                  <a:lnTo>
                    <a:pt x="13697369" y="25400"/>
                  </a:lnTo>
                  <a:lnTo>
                    <a:pt x="13725144" y="25400"/>
                  </a:lnTo>
                  <a:lnTo>
                    <a:pt x="13732396" y="38100"/>
                  </a:lnTo>
                  <a:lnTo>
                    <a:pt x="13732396" y="25400"/>
                  </a:lnTo>
                  <a:lnTo>
                    <a:pt x="13725424" y="25400"/>
                  </a:lnTo>
                  <a:lnTo>
                    <a:pt x="13724039" y="12700"/>
                  </a:lnTo>
                  <a:lnTo>
                    <a:pt x="13693127" y="12700"/>
                  </a:lnTo>
                  <a:lnTo>
                    <a:pt x="13671461" y="25400"/>
                  </a:lnTo>
                  <a:lnTo>
                    <a:pt x="13680135" y="25400"/>
                  </a:lnTo>
                  <a:lnTo>
                    <a:pt x="13663270" y="38100"/>
                  </a:lnTo>
                  <a:lnTo>
                    <a:pt x="13629069" y="38100"/>
                  </a:lnTo>
                  <a:lnTo>
                    <a:pt x="13649046" y="25400"/>
                  </a:lnTo>
                  <a:lnTo>
                    <a:pt x="13651014" y="25400"/>
                  </a:lnTo>
                  <a:lnTo>
                    <a:pt x="13633437" y="12700"/>
                  </a:lnTo>
                  <a:lnTo>
                    <a:pt x="13634657" y="25400"/>
                  </a:lnTo>
                  <a:lnTo>
                    <a:pt x="13622833" y="25400"/>
                  </a:lnTo>
                  <a:lnTo>
                    <a:pt x="13617321" y="12700"/>
                  </a:lnTo>
                  <a:lnTo>
                    <a:pt x="13612927" y="25400"/>
                  </a:lnTo>
                  <a:lnTo>
                    <a:pt x="13607009" y="25400"/>
                  </a:lnTo>
                  <a:lnTo>
                    <a:pt x="13607009" y="63500"/>
                  </a:lnTo>
                  <a:lnTo>
                    <a:pt x="13601332" y="76200"/>
                  </a:lnTo>
                  <a:lnTo>
                    <a:pt x="13600837" y="76200"/>
                  </a:lnTo>
                  <a:lnTo>
                    <a:pt x="13564692" y="76200"/>
                  </a:lnTo>
                  <a:lnTo>
                    <a:pt x="13576580" y="63500"/>
                  </a:lnTo>
                  <a:lnTo>
                    <a:pt x="13576757" y="63500"/>
                  </a:lnTo>
                  <a:lnTo>
                    <a:pt x="13582612" y="50800"/>
                  </a:lnTo>
                  <a:lnTo>
                    <a:pt x="13589762" y="63500"/>
                  </a:lnTo>
                  <a:lnTo>
                    <a:pt x="13593915" y="63500"/>
                  </a:lnTo>
                  <a:lnTo>
                    <a:pt x="13600837" y="76200"/>
                  </a:lnTo>
                  <a:lnTo>
                    <a:pt x="13607009" y="63500"/>
                  </a:lnTo>
                  <a:lnTo>
                    <a:pt x="13607009" y="25400"/>
                  </a:lnTo>
                  <a:lnTo>
                    <a:pt x="13580809" y="25400"/>
                  </a:lnTo>
                  <a:lnTo>
                    <a:pt x="13577329" y="12700"/>
                  </a:lnTo>
                  <a:lnTo>
                    <a:pt x="13565873" y="12700"/>
                  </a:lnTo>
                  <a:lnTo>
                    <a:pt x="13563410" y="0"/>
                  </a:lnTo>
                  <a:lnTo>
                    <a:pt x="13555574" y="12700"/>
                  </a:lnTo>
                  <a:lnTo>
                    <a:pt x="13549402" y="0"/>
                  </a:lnTo>
                  <a:lnTo>
                    <a:pt x="13540435" y="0"/>
                  </a:lnTo>
                  <a:lnTo>
                    <a:pt x="13544169" y="12700"/>
                  </a:lnTo>
                  <a:lnTo>
                    <a:pt x="13515620" y="12700"/>
                  </a:lnTo>
                  <a:lnTo>
                    <a:pt x="13509600" y="25400"/>
                  </a:lnTo>
                  <a:lnTo>
                    <a:pt x="13470623" y="25400"/>
                  </a:lnTo>
                  <a:lnTo>
                    <a:pt x="13462280" y="38100"/>
                  </a:lnTo>
                  <a:lnTo>
                    <a:pt x="13503783" y="38100"/>
                  </a:lnTo>
                  <a:lnTo>
                    <a:pt x="13515861" y="50800"/>
                  </a:lnTo>
                  <a:lnTo>
                    <a:pt x="13513575" y="38100"/>
                  </a:lnTo>
                  <a:lnTo>
                    <a:pt x="13507961" y="38100"/>
                  </a:lnTo>
                  <a:lnTo>
                    <a:pt x="13511035" y="25400"/>
                  </a:lnTo>
                  <a:lnTo>
                    <a:pt x="13537146" y="25400"/>
                  </a:lnTo>
                  <a:lnTo>
                    <a:pt x="13541502" y="38100"/>
                  </a:lnTo>
                  <a:lnTo>
                    <a:pt x="13574205" y="38100"/>
                  </a:lnTo>
                  <a:lnTo>
                    <a:pt x="13559841" y="50800"/>
                  </a:lnTo>
                  <a:lnTo>
                    <a:pt x="13515861" y="50800"/>
                  </a:lnTo>
                  <a:lnTo>
                    <a:pt x="13496633" y="50800"/>
                  </a:lnTo>
                  <a:lnTo>
                    <a:pt x="13495782" y="51701"/>
                  </a:lnTo>
                  <a:lnTo>
                    <a:pt x="13495782" y="76200"/>
                  </a:lnTo>
                  <a:lnTo>
                    <a:pt x="13488467" y="88900"/>
                  </a:lnTo>
                  <a:lnTo>
                    <a:pt x="13481279" y="88900"/>
                  </a:lnTo>
                  <a:lnTo>
                    <a:pt x="13483031" y="76200"/>
                  </a:lnTo>
                  <a:lnTo>
                    <a:pt x="13495782" y="76200"/>
                  </a:lnTo>
                  <a:lnTo>
                    <a:pt x="13495782" y="51701"/>
                  </a:lnTo>
                  <a:lnTo>
                    <a:pt x="13484644" y="63500"/>
                  </a:lnTo>
                  <a:lnTo>
                    <a:pt x="13481799" y="50800"/>
                  </a:lnTo>
                  <a:lnTo>
                    <a:pt x="13466623" y="50800"/>
                  </a:lnTo>
                  <a:lnTo>
                    <a:pt x="13466623" y="127000"/>
                  </a:lnTo>
                  <a:lnTo>
                    <a:pt x="13430885" y="127000"/>
                  </a:lnTo>
                  <a:lnTo>
                    <a:pt x="13441248" y="114300"/>
                  </a:lnTo>
                  <a:lnTo>
                    <a:pt x="13455434" y="114300"/>
                  </a:lnTo>
                  <a:lnTo>
                    <a:pt x="13466623" y="127000"/>
                  </a:lnTo>
                  <a:lnTo>
                    <a:pt x="13466623" y="50800"/>
                  </a:lnTo>
                  <a:lnTo>
                    <a:pt x="13453097" y="50800"/>
                  </a:lnTo>
                  <a:lnTo>
                    <a:pt x="13453097" y="63500"/>
                  </a:lnTo>
                  <a:lnTo>
                    <a:pt x="13445998" y="76200"/>
                  </a:lnTo>
                  <a:lnTo>
                    <a:pt x="13441769" y="76200"/>
                  </a:lnTo>
                  <a:lnTo>
                    <a:pt x="13435483" y="88900"/>
                  </a:lnTo>
                  <a:lnTo>
                    <a:pt x="13421894" y="88900"/>
                  </a:lnTo>
                  <a:lnTo>
                    <a:pt x="13421894" y="152400"/>
                  </a:lnTo>
                  <a:lnTo>
                    <a:pt x="13411035" y="152400"/>
                  </a:lnTo>
                  <a:lnTo>
                    <a:pt x="13408990" y="139700"/>
                  </a:lnTo>
                  <a:lnTo>
                    <a:pt x="13418071" y="139700"/>
                  </a:lnTo>
                  <a:lnTo>
                    <a:pt x="13421894" y="152400"/>
                  </a:lnTo>
                  <a:lnTo>
                    <a:pt x="13421894" y="88900"/>
                  </a:lnTo>
                  <a:lnTo>
                    <a:pt x="13415658" y="88900"/>
                  </a:lnTo>
                  <a:lnTo>
                    <a:pt x="13420522" y="76200"/>
                  </a:lnTo>
                  <a:lnTo>
                    <a:pt x="13438518" y="76200"/>
                  </a:lnTo>
                  <a:lnTo>
                    <a:pt x="13430466" y="63500"/>
                  </a:lnTo>
                  <a:lnTo>
                    <a:pt x="13453097" y="63500"/>
                  </a:lnTo>
                  <a:lnTo>
                    <a:pt x="13453097" y="50800"/>
                  </a:lnTo>
                  <a:lnTo>
                    <a:pt x="13448818" y="50800"/>
                  </a:lnTo>
                  <a:lnTo>
                    <a:pt x="13459435" y="38100"/>
                  </a:lnTo>
                  <a:lnTo>
                    <a:pt x="13462280" y="38100"/>
                  </a:lnTo>
                  <a:lnTo>
                    <a:pt x="13452247" y="25400"/>
                  </a:lnTo>
                  <a:lnTo>
                    <a:pt x="13425272" y="25400"/>
                  </a:lnTo>
                  <a:lnTo>
                    <a:pt x="13425018" y="38100"/>
                  </a:lnTo>
                  <a:lnTo>
                    <a:pt x="13422490" y="38100"/>
                  </a:lnTo>
                  <a:lnTo>
                    <a:pt x="13422490" y="63500"/>
                  </a:lnTo>
                  <a:lnTo>
                    <a:pt x="13407504" y="63500"/>
                  </a:lnTo>
                  <a:lnTo>
                    <a:pt x="13414693" y="50800"/>
                  </a:lnTo>
                  <a:lnTo>
                    <a:pt x="13422490" y="63500"/>
                  </a:lnTo>
                  <a:lnTo>
                    <a:pt x="13422490" y="38100"/>
                  </a:lnTo>
                  <a:lnTo>
                    <a:pt x="13402704" y="38100"/>
                  </a:lnTo>
                  <a:lnTo>
                    <a:pt x="13402704" y="127000"/>
                  </a:lnTo>
                  <a:lnTo>
                    <a:pt x="13399770" y="127000"/>
                  </a:lnTo>
                  <a:lnTo>
                    <a:pt x="13399770" y="152400"/>
                  </a:lnTo>
                  <a:lnTo>
                    <a:pt x="13386270" y="152400"/>
                  </a:lnTo>
                  <a:lnTo>
                    <a:pt x="13380250" y="139700"/>
                  </a:lnTo>
                  <a:lnTo>
                    <a:pt x="13376047" y="139700"/>
                  </a:lnTo>
                  <a:lnTo>
                    <a:pt x="13388505" y="127000"/>
                  </a:lnTo>
                  <a:lnTo>
                    <a:pt x="13394652" y="139700"/>
                  </a:lnTo>
                  <a:lnTo>
                    <a:pt x="13396405" y="139700"/>
                  </a:lnTo>
                  <a:lnTo>
                    <a:pt x="13399770" y="152400"/>
                  </a:lnTo>
                  <a:lnTo>
                    <a:pt x="13399770" y="127000"/>
                  </a:lnTo>
                  <a:lnTo>
                    <a:pt x="13393852" y="127000"/>
                  </a:lnTo>
                  <a:lnTo>
                    <a:pt x="13387972" y="114300"/>
                  </a:lnTo>
                  <a:lnTo>
                    <a:pt x="13398424" y="114300"/>
                  </a:lnTo>
                  <a:lnTo>
                    <a:pt x="13402704" y="127000"/>
                  </a:lnTo>
                  <a:lnTo>
                    <a:pt x="13402704" y="38100"/>
                  </a:lnTo>
                  <a:lnTo>
                    <a:pt x="13400824" y="38100"/>
                  </a:lnTo>
                  <a:lnTo>
                    <a:pt x="13400824" y="50800"/>
                  </a:lnTo>
                  <a:lnTo>
                    <a:pt x="13399834" y="63500"/>
                  </a:lnTo>
                  <a:lnTo>
                    <a:pt x="13389890" y="63500"/>
                  </a:lnTo>
                  <a:lnTo>
                    <a:pt x="13396608" y="50800"/>
                  </a:lnTo>
                  <a:lnTo>
                    <a:pt x="13400824" y="50800"/>
                  </a:lnTo>
                  <a:lnTo>
                    <a:pt x="13400824" y="38100"/>
                  </a:lnTo>
                  <a:lnTo>
                    <a:pt x="13392290" y="38100"/>
                  </a:lnTo>
                  <a:lnTo>
                    <a:pt x="13386473" y="25400"/>
                  </a:lnTo>
                  <a:lnTo>
                    <a:pt x="13394538" y="25400"/>
                  </a:lnTo>
                  <a:lnTo>
                    <a:pt x="13414553" y="12700"/>
                  </a:lnTo>
                  <a:lnTo>
                    <a:pt x="13387883" y="12700"/>
                  </a:lnTo>
                  <a:lnTo>
                    <a:pt x="13386080" y="14605"/>
                  </a:lnTo>
                  <a:lnTo>
                    <a:pt x="13386080" y="76200"/>
                  </a:lnTo>
                  <a:lnTo>
                    <a:pt x="13373265" y="88900"/>
                  </a:lnTo>
                  <a:lnTo>
                    <a:pt x="13360006" y="88900"/>
                  </a:lnTo>
                  <a:lnTo>
                    <a:pt x="13346608" y="76200"/>
                  </a:lnTo>
                  <a:lnTo>
                    <a:pt x="13386080" y="76200"/>
                  </a:lnTo>
                  <a:lnTo>
                    <a:pt x="13386080" y="14605"/>
                  </a:lnTo>
                  <a:lnTo>
                    <a:pt x="13375818" y="25400"/>
                  </a:lnTo>
                  <a:lnTo>
                    <a:pt x="13380047" y="25400"/>
                  </a:lnTo>
                  <a:lnTo>
                    <a:pt x="13374472" y="38100"/>
                  </a:lnTo>
                  <a:lnTo>
                    <a:pt x="13367550" y="38100"/>
                  </a:lnTo>
                  <a:lnTo>
                    <a:pt x="13375094" y="25400"/>
                  </a:lnTo>
                  <a:lnTo>
                    <a:pt x="13375818" y="25400"/>
                  </a:lnTo>
                  <a:lnTo>
                    <a:pt x="13376377" y="12700"/>
                  </a:lnTo>
                  <a:lnTo>
                    <a:pt x="13370319" y="0"/>
                  </a:lnTo>
                  <a:lnTo>
                    <a:pt x="13356654" y="0"/>
                  </a:lnTo>
                  <a:lnTo>
                    <a:pt x="13356654" y="25400"/>
                  </a:lnTo>
                  <a:lnTo>
                    <a:pt x="13355752" y="38100"/>
                  </a:lnTo>
                  <a:lnTo>
                    <a:pt x="13319646" y="38100"/>
                  </a:lnTo>
                  <a:lnTo>
                    <a:pt x="13313207" y="50800"/>
                  </a:lnTo>
                  <a:lnTo>
                    <a:pt x="13310642" y="50800"/>
                  </a:lnTo>
                  <a:lnTo>
                    <a:pt x="13310642" y="114300"/>
                  </a:lnTo>
                  <a:lnTo>
                    <a:pt x="13293293" y="114300"/>
                  </a:lnTo>
                  <a:lnTo>
                    <a:pt x="13296887" y="101600"/>
                  </a:lnTo>
                  <a:lnTo>
                    <a:pt x="13310642" y="114300"/>
                  </a:lnTo>
                  <a:lnTo>
                    <a:pt x="13310642" y="50800"/>
                  </a:lnTo>
                  <a:lnTo>
                    <a:pt x="13283845" y="50800"/>
                  </a:lnTo>
                  <a:lnTo>
                    <a:pt x="13273634" y="38100"/>
                  </a:lnTo>
                  <a:lnTo>
                    <a:pt x="13268808" y="50800"/>
                  </a:lnTo>
                  <a:lnTo>
                    <a:pt x="13248183" y="50800"/>
                  </a:lnTo>
                  <a:lnTo>
                    <a:pt x="13250761" y="38100"/>
                  </a:lnTo>
                  <a:lnTo>
                    <a:pt x="13268262" y="38100"/>
                  </a:lnTo>
                  <a:lnTo>
                    <a:pt x="13262293" y="25400"/>
                  </a:lnTo>
                  <a:lnTo>
                    <a:pt x="13273900" y="25400"/>
                  </a:lnTo>
                  <a:lnTo>
                    <a:pt x="13268262" y="38100"/>
                  </a:lnTo>
                  <a:lnTo>
                    <a:pt x="13273634" y="38100"/>
                  </a:lnTo>
                  <a:lnTo>
                    <a:pt x="13277647" y="38100"/>
                  </a:lnTo>
                  <a:lnTo>
                    <a:pt x="13285343" y="25400"/>
                  </a:lnTo>
                  <a:lnTo>
                    <a:pt x="13294894" y="25400"/>
                  </a:lnTo>
                  <a:lnTo>
                    <a:pt x="13290169" y="12700"/>
                  </a:lnTo>
                  <a:lnTo>
                    <a:pt x="13303580" y="12700"/>
                  </a:lnTo>
                  <a:lnTo>
                    <a:pt x="13329717" y="12700"/>
                  </a:lnTo>
                  <a:lnTo>
                    <a:pt x="13329653" y="25400"/>
                  </a:lnTo>
                  <a:lnTo>
                    <a:pt x="13332244" y="25400"/>
                  </a:lnTo>
                  <a:lnTo>
                    <a:pt x="13339331" y="12700"/>
                  </a:lnTo>
                  <a:lnTo>
                    <a:pt x="13349669" y="25400"/>
                  </a:lnTo>
                  <a:lnTo>
                    <a:pt x="13356654" y="25400"/>
                  </a:lnTo>
                  <a:lnTo>
                    <a:pt x="13356654" y="0"/>
                  </a:lnTo>
                  <a:lnTo>
                    <a:pt x="13341439" y="0"/>
                  </a:lnTo>
                  <a:lnTo>
                    <a:pt x="13350227" y="12700"/>
                  </a:lnTo>
                  <a:lnTo>
                    <a:pt x="13342950" y="12700"/>
                  </a:lnTo>
                  <a:lnTo>
                    <a:pt x="13341439" y="0"/>
                  </a:lnTo>
                  <a:lnTo>
                    <a:pt x="13289864" y="0"/>
                  </a:lnTo>
                  <a:lnTo>
                    <a:pt x="13268262" y="12700"/>
                  </a:lnTo>
                  <a:lnTo>
                    <a:pt x="13242912" y="12700"/>
                  </a:lnTo>
                  <a:lnTo>
                    <a:pt x="13242912" y="38100"/>
                  </a:lnTo>
                  <a:lnTo>
                    <a:pt x="13234759" y="50800"/>
                  </a:lnTo>
                  <a:lnTo>
                    <a:pt x="13230746" y="38100"/>
                  </a:lnTo>
                  <a:lnTo>
                    <a:pt x="13242912" y="38100"/>
                  </a:lnTo>
                  <a:lnTo>
                    <a:pt x="13242912" y="12700"/>
                  </a:lnTo>
                  <a:lnTo>
                    <a:pt x="13175806" y="12700"/>
                  </a:lnTo>
                  <a:lnTo>
                    <a:pt x="13175806" y="76200"/>
                  </a:lnTo>
                  <a:lnTo>
                    <a:pt x="13162179" y="88900"/>
                  </a:lnTo>
                  <a:lnTo>
                    <a:pt x="13163499" y="88900"/>
                  </a:lnTo>
                  <a:lnTo>
                    <a:pt x="13174218" y="101600"/>
                  </a:lnTo>
                  <a:lnTo>
                    <a:pt x="13164426" y="101600"/>
                  </a:lnTo>
                  <a:lnTo>
                    <a:pt x="13156044" y="89738"/>
                  </a:lnTo>
                  <a:lnTo>
                    <a:pt x="13156044" y="101600"/>
                  </a:lnTo>
                  <a:lnTo>
                    <a:pt x="13154736" y="105676"/>
                  </a:lnTo>
                  <a:lnTo>
                    <a:pt x="13154736" y="139700"/>
                  </a:lnTo>
                  <a:lnTo>
                    <a:pt x="13145808" y="152400"/>
                  </a:lnTo>
                  <a:lnTo>
                    <a:pt x="13127901" y="152400"/>
                  </a:lnTo>
                  <a:lnTo>
                    <a:pt x="13131381" y="139700"/>
                  </a:lnTo>
                  <a:lnTo>
                    <a:pt x="13154736" y="139700"/>
                  </a:lnTo>
                  <a:lnTo>
                    <a:pt x="13154736" y="105676"/>
                  </a:lnTo>
                  <a:lnTo>
                    <a:pt x="13151968" y="114300"/>
                  </a:lnTo>
                  <a:lnTo>
                    <a:pt x="13147434" y="101600"/>
                  </a:lnTo>
                  <a:lnTo>
                    <a:pt x="13143294" y="114300"/>
                  </a:lnTo>
                  <a:lnTo>
                    <a:pt x="13115824" y="101600"/>
                  </a:lnTo>
                  <a:lnTo>
                    <a:pt x="13147434" y="101600"/>
                  </a:lnTo>
                  <a:lnTo>
                    <a:pt x="13156044" y="101600"/>
                  </a:lnTo>
                  <a:lnTo>
                    <a:pt x="13156044" y="89738"/>
                  </a:lnTo>
                  <a:lnTo>
                    <a:pt x="13155460" y="88900"/>
                  </a:lnTo>
                  <a:lnTo>
                    <a:pt x="13105333" y="88900"/>
                  </a:lnTo>
                  <a:lnTo>
                    <a:pt x="13115252" y="76200"/>
                  </a:lnTo>
                  <a:lnTo>
                    <a:pt x="13175806" y="76200"/>
                  </a:lnTo>
                  <a:lnTo>
                    <a:pt x="13175806" y="12700"/>
                  </a:lnTo>
                  <a:lnTo>
                    <a:pt x="13161086" y="12700"/>
                  </a:lnTo>
                  <a:lnTo>
                    <a:pt x="13140601" y="25400"/>
                  </a:lnTo>
                  <a:lnTo>
                    <a:pt x="13077127" y="25400"/>
                  </a:lnTo>
                  <a:lnTo>
                    <a:pt x="13049555" y="38100"/>
                  </a:lnTo>
                  <a:lnTo>
                    <a:pt x="13000914" y="38100"/>
                  </a:lnTo>
                  <a:lnTo>
                    <a:pt x="12995732" y="33147"/>
                  </a:lnTo>
                  <a:lnTo>
                    <a:pt x="12996063" y="38100"/>
                  </a:lnTo>
                  <a:lnTo>
                    <a:pt x="12987846" y="38100"/>
                  </a:lnTo>
                  <a:lnTo>
                    <a:pt x="12960363" y="38100"/>
                  </a:lnTo>
                  <a:lnTo>
                    <a:pt x="12943180" y="50800"/>
                  </a:lnTo>
                  <a:lnTo>
                    <a:pt x="12922174" y="50800"/>
                  </a:lnTo>
                  <a:lnTo>
                    <a:pt x="12911633" y="63500"/>
                  </a:lnTo>
                  <a:lnTo>
                    <a:pt x="12909055" y="50800"/>
                  </a:lnTo>
                  <a:lnTo>
                    <a:pt x="12908483" y="50800"/>
                  </a:lnTo>
                  <a:lnTo>
                    <a:pt x="12907378" y="38100"/>
                  </a:lnTo>
                  <a:lnTo>
                    <a:pt x="12903200" y="38100"/>
                  </a:lnTo>
                  <a:lnTo>
                    <a:pt x="12900559" y="50800"/>
                  </a:lnTo>
                  <a:lnTo>
                    <a:pt x="12893129" y="63500"/>
                  </a:lnTo>
                  <a:lnTo>
                    <a:pt x="12879946" y="63500"/>
                  </a:lnTo>
                  <a:lnTo>
                    <a:pt x="12863119" y="76200"/>
                  </a:lnTo>
                  <a:lnTo>
                    <a:pt x="12843929" y="76200"/>
                  </a:lnTo>
                  <a:lnTo>
                    <a:pt x="12834099" y="63500"/>
                  </a:lnTo>
                  <a:lnTo>
                    <a:pt x="12856236" y="63500"/>
                  </a:lnTo>
                  <a:lnTo>
                    <a:pt x="12860223" y="50800"/>
                  </a:lnTo>
                  <a:lnTo>
                    <a:pt x="12811633" y="50800"/>
                  </a:lnTo>
                  <a:lnTo>
                    <a:pt x="12811633" y="76200"/>
                  </a:lnTo>
                  <a:lnTo>
                    <a:pt x="12755931" y="76200"/>
                  </a:lnTo>
                  <a:lnTo>
                    <a:pt x="12763856" y="63500"/>
                  </a:lnTo>
                  <a:lnTo>
                    <a:pt x="12803086" y="63500"/>
                  </a:lnTo>
                  <a:lnTo>
                    <a:pt x="12811633" y="76200"/>
                  </a:lnTo>
                  <a:lnTo>
                    <a:pt x="12811633" y="50800"/>
                  </a:lnTo>
                  <a:lnTo>
                    <a:pt x="12744006" y="50800"/>
                  </a:lnTo>
                  <a:lnTo>
                    <a:pt x="12734735" y="57035"/>
                  </a:lnTo>
                  <a:lnTo>
                    <a:pt x="12734735" y="190500"/>
                  </a:lnTo>
                  <a:lnTo>
                    <a:pt x="12727242" y="203200"/>
                  </a:lnTo>
                  <a:lnTo>
                    <a:pt x="12719139" y="190500"/>
                  </a:lnTo>
                  <a:lnTo>
                    <a:pt x="12734735" y="190500"/>
                  </a:lnTo>
                  <a:lnTo>
                    <a:pt x="12734735" y="57035"/>
                  </a:lnTo>
                  <a:lnTo>
                    <a:pt x="12725108" y="63500"/>
                  </a:lnTo>
                  <a:lnTo>
                    <a:pt x="12718339" y="50800"/>
                  </a:lnTo>
                  <a:lnTo>
                    <a:pt x="12678994" y="50800"/>
                  </a:lnTo>
                  <a:lnTo>
                    <a:pt x="12655271" y="63500"/>
                  </a:lnTo>
                  <a:lnTo>
                    <a:pt x="12576099" y="63500"/>
                  </a:lnTo>
                  <a:lnTo>
                    <a:pt x="12576099" y="114300"/>
                  </a:lnTo>
                  <a:lnTo>
                    <a:pt x="12574765" y="114300"/>
                  </a:lnTo>
                  <a:lnTo>
                    <a:pt x="12574765" y="127000"/>
                  </a:lnTo>
                  <a:lnTo>
                    <a:pt x="12567552" y="139700"/>
                  </a:lnTo>
                  <a:lnTo>
                    <a:pt x="12560071" y="139700"/>
                  </a:lnTo>
                  <a:lnTo>
                    <a:pt x="12551982" y="127000"/>
                  </a:lnTo>
                  <a:lnTo>
                    <a:pt x="12574765" y="127000"/>
                  </a:lnTo>
                  <a:lnTo>
                    <a:pt x="12574765" y="114300"/>
                  </a:lnTo>
                  <a:lnTo>
                    <a:pt x="12533122" y="114300"/>
                  </a:lnTo>
                  <a:lnTo>
                    <a:pt x="12520016" y="101600"/>
                  </a:lnTo>
                  <a:lnTo>
                    <a:pt x="12574765" y="101600"/>
                  </a:lnTo>
                  <a:lnTo>
                    <a:pt x="12576099" y="114300"/>
                  </a:lnTo>
                  <a:lnTo>
                    <a:pt x="12576099" y="63500"/>
                  </a:lnTo>
                  <a:lnTo>
                    <a:pt x="12519254" y="63500"/>
                  </a:lnTo>
                  <a:lnTo>
                    <a:pt x="12510414" y="76200"/>
                  </a:lnTo>
                  <a:lnTo>
                    <a:pt x="12490793" y="76200"/>
                  </a:lnTo>
                  <a:lnTo>
                    <a:pt x="12487440" y="87655"/>
                  </a:lnTo>
                  <a:lnTo>
                    <a:pt x="12487440" y="114300"/>
                  </a:lnTo>
                  <a:lnTo>
                    <a:pt x="12448045" y="114300"/>
                  </a:lnTo>
                  <a:lnTo>
                    <a:pt x="12454458" y="101600"/>
                  </a:lnTo>
                  <a:lnTo>
                    <a:pt x="12480620" y="101600"/>
                  </a:lnTo>
                  <a:lnTo>
                    <a:pt x="12487440" y="114300"/>
                  </a:lnTo>
                  <a:lnTo>
                    <a:pt x="12487440" y="87655"/>
                  </a:lnTo>
                  <a:lnTo>
                    <a:pt x="12487072" y="88900"/>
                  </a:lnTo>
                  <a:lnTo>
                    <a:pt x="12484976" y="88900"/>
                  </a:lnTo>
                  <a:lnTo>
                    <a:pt x="12481497" y="76200"/>
                  </a:lnTo>
                  <a:lnTo>
                    <a:pt x="12470003" y="76200"/>
                  </a:lnTo>
                  <a:lnTo>
                    <a:pt x="12473330" y="88900"/>
                  </a:lnTo>
                  <a:lnTo>
                    <a:pt x="12454128" y="88900"/>
                  </a:lnTo>
                  <a:lnTo>
                    <a:pt x="12446711" y="101600"/>
                  </a:lnTo>
                  <a:lnTo>
                    <a:pt x="12437478" y="88900"/>
                  </a:lnTo>
                  <a:lnTo>
                    <a:pt x="12420664" y="88900"/>
                  </a:lnTo>
                  <a:lnTo>
                    <a:pt x="12420486" y="101600"/>
                  </a:lnTo>
                  <a:lnTo>
                    <a:pt x="12411621" y="101600"/>
                  </a:lnTo>
                  <a:lnTo>
                    <a:pt x="12402287" y="88900"/>
                  </a:lnTo>
                  <a:lnTo>
                    <a:pt x="12393168" y="88900"/>
                  </a:lnTo>
                  <a:lnTo>
                    <a:pt x="12402236" y="76200"/>
                  </a:lnTo>
                  <a:lnTo>
                    <a:pt x="12393054" y="76200"/>
                  </a:lnTo>
                  <a:lnTo>
                    <a:pt x="12393054" y="101600"/>
                  </a:lnTo>
                  <a:lnTo>
                    <a:pt x="12371464" y="101600"/>
                  </a:lnTo>
                  <a:lnTo>
                    <a:pt x="12377623" y="88900"/>
                  </a:lnTo>
                  <a:lnTo>
                    <a:pt x="12390476" y="88900"/>
                  </a:lnTo>
                  <a:lnTo>
                    <a:pt x="12393054" y="101600"/>
                  </a:lnTo>
                  <a:lnTo>
                    <a:pt x="12393054" y="76200"/>
                  </a:lnTo>
                  <a:lnTo>
                    <a:pt x="12347550" y="76200"/>
                  </a:lnTo>
                  <a:lnTo>
                    <a:pt x="12347550" y="101600"/>
                  </a:lnTo>
                  <a:lnTo>
                    <a:pt x="12325274" y="101600"/>
                  </a:lnTo>
                  <a:lnTo>
                    <a:pt x="12332576" y="88900"/>
                  </a:lnTo>
                  <a:lnTo>
                    <a:pt x="12340006" y="88900"/>
                  </a:lnTo>
                  <a:lnTo>
                    <a:pt x="12347550" y="101600"/>
                  </a:lnTo>
                  <a:lnTo>
                    <a:pt x="12347550" y="76200"/>
                  </a:lnTo>
                  <a:lnTo>
                    <a:pt x="12325591" y="76200"/>
                  </a:lnTo>
                  <a:lnTo>
                    <a:pt x="12329071" y="88900"/>
                  </a:lnTo>
                  <a:lnTo>
                    <a:pt x="12304471" y="88900"/>
                  </a:lnTo>
                  <a:lnTo>
                    <a:pt x="12304471" y="114300"/>
                  </a:lnTo>
                  <a:lnTo>
                    <a:pt x="12300255" y="127000"/>
                  </a:lnTo>
                  <a:lnTo>
                    <a:pt x="12265495" y="127000"/>
                  </a:lnTo>
                  <a:lnTo>
                    <a:pt x="12232627" y="127000"/>
                  </a:lnTo>
                  <a:lnTo>
                    <a:pt x="12240539" y="114300"/>
                  </a:lnTo>
                  <a:lnTo>
                    <a:pt x="12208561" y="114300"/>
                  </a:lnTo>
                  <a:lnTo>
                    <a:pt x="12191848" y="101600"/>
                  </a:lnTo>
                  <a:lnTo>
                    <a:pt x="12223775" y="101600"/>
                  </a:lnTo>
                  <a:lnTo>
                    <a:pt x="12220105" y="88900"/>
                  </a:lnTo>
                  <a:lnTo>
                    <a:pt x="12238012" y="88900"/>
                  </a:lnTo>
                  <a:lnTo>
                    <a:pt x="12238215" y="101600"/>
                  </a:lnTo>
                  <a:lnTo>
                    <a:pt x="12248769" y="101600"/>
                  </a:lnTo>
                  <a:lnTo>
                    <a:pt x="12257735" y="114300"/>
                  </a:lnTo>
                  <a:lnTo>
                    <a:pt x="12256961" y="114300"/>
                  </a:lnTo>
                  <a:lnTo>
                    <a:pt x="12265495" y="127000"/>
                  </a:lnTo>
                  <a:lnTo>
                    <a:pt x="12274969" y="114300"/>
                  </a:lnTo>
                  <a:lnTo>
                    <a:pt x="12304471" y="114300"/>
                  </a:lnTo>
                  <a:lnTo>
                    <a:pt x="12304471" y="88900"/>
                  </a:lnTo>
                  <a:lnTo>
                    <a:pt x="12301436" y="88900"/>
                  </a:lnTo>
                  <a:lnTo>
                    <a:pt x="12305182" y="76200"/>
                  </a:lnTo>
                  <a:lnTo>
                    <a:pt x="12288291" y="76200"/>
                  </a:lnTo>
                  <a:lnTo>
                    <a:pt x="12288215" y="88900"/>
                  </a:lnTo>
                  <a:lnTo>
                    <a:pt x="12281967" y="88900"/>
                  </a:lnTo>
                  <a:lnTo>
                    <a:pt x="12279363" y="87528"/>
                  </a:lnTo>
                  <a:lnTo>
                    <a:pt x="12279363" y="101600"/>
                  </a:lnTo>
                  <a:lnTo>
                    <a:pt x="12258853" y="101600"/>
                  </a:lnTo>
                  <a:lnTo>
                    <a:pt x="12250826" y="88900"/>
                  </a:lnTo>
                  <a:lnTo>
                    <a:pt x="12272543" y="88900"/>
                  </a:lnTo>
                  <a:lnTo>
                    <a:pt x="12279363" y="101600"/>
                  </a:lnTo>
                  <a:lnTo>
                    <a:pt x="12279363" y="87528"/>
                  </a:lnTo>
                  <a:lnTo>
                    <a:pt x="12258015" y="76200"/>
                  </a:lnTo>
                  <a:lnTo>
                    <a:pt x="12214085" y="76200"/>
                  </a:lnTo>
                  <a:lnTo>
                    <a:pt x="12199595" y="88900"/>
                  </a:lnTo>
                  <a:lnTo>
                    <a:pt x="12169534" y="88900"/>
                  </a:lnTo>
                  <a:lnTo>
                    <a:pt x="12165279" y="101600"/>
                  </a:lnTo>
                  <a:lnTo>
                    <a:pt x="12173649" y="101600"/>
                  </a:lnTo>
                  <a:lnTo>
                    <a:pt x="12179656" y="114300"/>
                  </a:lnTo>
                  <a:lnTo>
                    <a:pt x="12185358" y="101600"/>
                  </a:lnTo>
                  <a:lnTo>
                    <a:pt x="12188889" y="114300"/>
                  </a:lnTo>
                  <a:lnTo>
                    <a:pt x="12179656" y="114300"/>
                  </a:lnTo>
                  <a:lnTo>
                    <a:pt x="12179325" y="114300"/>
                  </a:lnTo>
                  <a:lnTo>
                    <a:pt x="12162257" y="101600"/>
                  </a:lnTo>
                  <a:lnTo>
                    <a:pt x="12154357" y="101600"/>
                  </a:lnTo>
                  <a:lnTo>
                    <a:pt x="12157697" y="114300"/>
                  </a:lnTo>
                  <a:lnTo>
                    <a:pt x="12143194" y="114300"/>
                  </a:lnTo>
                  <a:lnTo>
                    <a:pt x="12143194" y="127000"/>
                  </a:lnTo>
                  <a:lnTo>
                    <a:pt x="12138127" y="139700"/>
                  </a:lnTo>
                  <a:lnTo>
                    <a:pt x="12132526" y="139700"/>
                  </a:lnTo>
                  <a:lnTo>
                    <a:pt x="12130977" y="127000"/>
                  </a:lnTo>
                  <a:lnTo>
                    <a:pt x="12143194" y="127000"/>
                  </a:lnTo>
                  <a:lnTo>
                    <a:pt x="12143194" y="114300"/>
                  </a:lnTo>
                  <a:lnTo>
                    <a:pt x="12082132" y="114300"/>
                  </a:lnTo>
                  <a:lnTo>
                    <a:pt x="12106567" y="101600"/>
                  </a:lnTo>
                  <a:lnTo>
                    <a:pt x="12118150" y="101600"/>
                  </a:lnTo>
                  <a:lnTo>
                    <a:pt x="12112079" y="88900"/>
                  </a:lnTo>
                  <a:lnTo>
                    <a:pt x="12098020" y="88900"/>
                  </a:lnTo>
                  <a:lnTo>
                    <a:pt x="12097449" y="101600"/>
                  </a:lnTo>
                  <a:lnTo>
                    <a:pt x="12065089" y="101600"/>
                  </a:lnTo>
                  <a:lnTo>
                    <a:pt x="12057634" y="114300"/>
                  </a:lnTo>
                  <a:lnTo>
                    <a:pt x="12014848" y="114300"/>
                  </a:lnTo>
                  <a:lnTo>
                    <a:pt x="12010593" y="101600"/>
                  </a:lnTo>
                  <a:lnTo>
                    <a:pt x="12006669" y="88900"/>
                  </a:lnTo>
                  <a:lnTo>
                    <a:pt x="11998897" y="88900"/>
                  </a:lnTo>
                  <a:lnTo>
                    <a:pt x="11998897" y="101600"/>
                  </a:lnTo>
                  <a:lnTo>
                    <a:pt x="11994921" y="101600"/>
                  </a:lnTo>
                  <a:lnTo>
                    <a:pt x="11991721" y="114300"/>
                  </a:lnTo>
                  <a:lnTo>
                    <a:pt x="11960466" y="114300"/>
                  </a:lnTo>
                  <a:lnTo>
                    <a:pt x="11962079" y="101600"/>
                  </a:lnTo>
                  <a:lnTo>
                    <a:pt x="11950802" y="101600"/>
                  </a:lnTo>
                  <a:lnTo>
                    <a:pt x="11944426" y="88900"/>
                  </a:lnTo>
                  <a:lnTo>
                    <a:pt x="11939092" y="101600"/>
                  </a:lnTo>
                  <a:lnTo>
                    <a:pt x="11933593" y="101600"/>
                  </a:lnTo>
                  <a:lnTo>
                    <a:pt x="11927891" y="88900"/>
                  </a:lnTo>
                  <a:lnTo>
                    <a:pt x="11922036" y="88900"/>
                  </a:lnTo>
                  <a:lnTo>
                    <a:pt x="11920182" y="101600"/>
                  </a:lnTo>
                  <a:lnTo>
                    <a:pt x="11914594" y="101600"/>
                  </a:lnTo>
                  <a:lnTo>
                    <a:pt x="11911609" y="88900"/>
                  </a:lnTo>
                  <a:lnTo>
                    <a:pt x="11900192" y="88900"/>
                  </a:lnTo>
                  <a:lnTo>
                    <a:pt x="11888737" y="101600"/>
                  </a:lnTo>
                  <a:lnTo>
                    <a:pt x="11865966" y="101600"/>
                  </a:lnTo>
                  <a:lnTo>
                    <a:pt x="11867858" y="88900"/>
                  </a:lnTo>
                  <a:lnTo>
                    <a:pt x="11847271" y="88900"/>
                  </a:lnTo>
                  <a:lnTo>
                    <a:pt x="11847271" y="114300"/>
                  </a:lnTo>
                  <a:lnTo>
                    <a:pt x="11837314" y="114300"/>
                  </a:lnTo>
                  <a:lnTo>
                    <a:pt x="11847068" y="101600"/>
                  </a:lnTo>
                  <a:lnTo>
                    <a:pt x="11847271" y="114300"/>
                  </a:lnTo>
                  <a:lnTo>
                    <a:pt x="11847271" y="88900"/>
                  </a:lnTo>
                  <a:lnTo>
                    <a:pt x="11840972" y="88900"/>
                  </a:lnTo>
                  <a:lnTo>
                    <a:pt x="11835905" y="79870"/>
                  </a:lnTo>
                  <a:lnTo>
                    <a:pt x="11835905" y="101600"/>
                  </a:lnTo>
                  <a:lnTo>
                    <a:pt x="11828577" y="114300"/>
                  </a:lnTo>
                  <a:lnTo>
                    <a:pt x="11820563" y="101600"/>
                  </a:lnTo>
                  <a:lnTo>
                    <a:pt x="11829161" y="101600"/>
                  </a:lnTo>
                  <a:lnTo>
                    <a:pt x="11825948" y="88900"/>
                  </a:lnTo>
                  <a:lnTo>
                    <a:pt x="11834546" y="88900"/>
                  </a:lnTo>
                  <a:lnTo>
                    <a:pt x="11834381" y="101600"/>
                  </a:lnTo>
                  <a:lnTo>
                    <a:pt x="11835905" y="101600"/>
                  </a:lnTo>
                  <a:lnTo>
                    <a:pt x="11835905" y="79870"/>
                  </a:lnTo>
                  <a:lnTo>
                    <a:pt x="11833847" y="76200"/>
                  </a:lnTo>
                  <a:lnTo>
                    <a:pt x="11950675" y="76200"/>
                  </a:lnTo>
                  <a:lnTo>
                    <a:pt x="11955069" y="63500"/>
                  </a:lnTo>
                  <a:lnTo>
                    <a:pt x="11962155" y="76200"/>
                  </a:lnTo>
                  <a:lnTo>
                    <a:pt x="11982996" y="76200"/>
                  </a:lnTo>
                  <a:lnTo>
                    <a:pt x="11974208" y="63500"/>
                  </a:lnTo>
                  <a:lnTo>
                    <a:pt x="11985816" y="63500"/>
                  </a:lnTo>
                  <a:lnTo>
                    <a:pt x="11992915" y="76200"/>
                  </a:lnTo>
                  <a:lnTo>
                    <a:pt x="12005488" y="76200"/>
                  </a:lnTo>
                  <a:lnTo>
                    <a:pt x="11999722" y="63500"/>
                  </a:lnTo>
                  <a:lnTo>
                    <a:pt x="12020956" y="63500"/>
                  </a:lnTo>
                  <a:lnTo>
                    <a:pt x="12018124" y="76200"/>
                  </a:lnTo>
                  <a:lnTo>
                    <a:pt x="12029846" y="63500"/>
                  </a:lnTo>
                  <a:lnTo>
                    <a:pt x="12047512" y="63500"/>
                  </a:lnTo>
                  <a:lnTo>
                    <a:pt x="12050878" y="76200"/>
                  </a:lnTo>
                  <a:lnTo>
                    <a:pt x="12066854" y="76200"/>
                  </a:lnTo>
                  <a:lnTo>
                    <a:pt x="12067616" y="63500"/>
                  </a:lnTo>
                  <a:lnTo>
                    <a:pt x="12084647" y="63500"/>
                  </a:lnTo>
                  <a:lnTo>
                    <a:pt x="12083796" y="76200"/>
                  </a:lnTo>
                  <a:lnTo>
                    <a:pt x="12093372" y="76200"/>
                  </a:lnTo>
                  <a:lnTo>
                    <a:pt x="12113920" y="63500"/>
                  </a:lnTo>
                  <a:lnTo>
                    <a:pt x="12122696" y="63500"/>
                  </a:lnTo>
                  <a:lnTo>
                    <a:pt x="12148972" y="63500"/>
                  </a:lnTo>
                  <a:lnTo>
                    <a:pt x="12154065" y="50800"/>
                  </a:lnTo>
                  <a:lnTo>
                    <a:pt x="12200192" y="50800"/>
                  </a:lnTo>
                  <a:lnTo>
                    <a:pt x="12191340" y="63500"/>
                  </a:lnTo>
                  <a:lnTo>
                    <a:pt x="12208066" y="63500"/>
                  </a:lnTo>
                  <a:lnTo>
                    <a:pt x="12205056" y="50800"/>
                  </a:lnTo>
                  <a:lnTo>
                    <a:pt x="12285561" y="50800"/>
                  </a:lnTo>
                  <a:lnTo>
                    <a:pt x="12285917" y="63500"/>
                  </a:lnTo>
                  <a:lnTo>
                    <a:pt x="12298718" y="63500"/>
                  </a:lnTo>
                  <a:lnTo>
                    <a:pt x="12303785" y="50800"/>
                  </a:lnTo>
                  <a:lnTo>
                    <a:pt x="12322683" y="50800"/>
                  </a:lnTo>
                  <a:lnTo>
                    <a:pt x="12321781" y="63500"/>
                  </a:lnTo>
                  <a:lnTo>
                    <a:pt x="12368911" y="63500"/>
                  </a:lnTo>
                  <a:lnTo>
                    <a:pt x="12363641" y="50800"/>
                  </a:lnTo>
                  <a:lnTo>
                    <a:pt x="12374296" y="50800"/>
                  </a:lnTo>
                  <a:lnTo>
                    <a:pt x="12366269" y="38100"/>
                  </a:lnTo>
                  <a:lnTo>
                    <a:pt x="12365114" y="38100"/>
                  </a:lnTo>
                  <a:lnTo>
                    <a:pt x="12368174" y="25400"/>
                  </a:lnTo>
                  <a:lnTo>
                    <a:pt x="12391250" y="25400"/>
                  </a:lnTo>
                  <a:lnTo>
                    <a:pt x="12404446" y="25400"/>
                  </a:lnTo>
                  <a:lnTo>
                    <a:pt x="12402896" y="12700"/>
                  </a:lnTo>
                  <a:lnTo>
                    <a:pt x="12411113" y="12700"/>
                  </a:lnTo>
                  <a:lnTo>
                    <a:pt x="12419749" y="25400"/>
                  </a:lnTo>
                  <a:lnTo>
                    <a:pt x="12406287" y="25400"/>
                  </a:lnTo>
                  <a:lnTo>
                    <a:pt x="12414631" y="38100"/>
                  </a:lnTo>
                  <a:lnTo>
                    <a:pt x="12478309" y="38100"/>
                  </a:lnTo>
                  <a:lnTo>
                    <a:pt x="12484672" y="50800"/>
                  </a:lnTo>
                  <a:lnTo>
                    <a:pt x="12487999" y="38100"/>
                  </a:lnTo>
                  <a:lnTo>
                    <a:pt x="12492063" y="38100"/>
                  </a:lnTo>
                  <a:lnTo>
                    <a:pt x="12492647" y="25400"/>
                  </a:lnTo>
                  <a:lnTo>
                    <a:pt x="12498311" y="25400"/>
                  </a:lnTo>
                  <a:lnTo>
                    <a:pt x="12491428" y="12700"/>
                  </a:lnTo>
                  <a:lnTo>
                    <a:pt x="12511113" y="12700"/>
                  </a:lnTo>
                  <a:lnTo>
                    <a:pt x="12504826" y="25400"/>
                  </a:lnTo>
                  <a:lnTo>
                    <a:pt x="12637376" y="25400"/>
                  </a:lnTo>
                  <a:lnTo>
                    <a:pt x="12655118" y="12700"/>
                  </a:lnTo>
                  <a:lnTo>
                    <a:pt x="12651092" y="12700"/>
                  </a:lnTo>
                  <a:lnTo>
                    <a:pt x="12650978" y="0"/>
                  </a:lnTo>
                  <a:lnTo>
                    <a:pt x="12634074" y="0"/>
                  </a:lnTo>
                  <a:lnTo>
                    <a:pt x="12627089" y="12700"/>
                  </a:lnTo>
                  <a:lnTo>
                    <a:pt x="12618339" y="12700"/>
                  </a:lnTo>
                  <a:lnTo>
                    <a:pt x="12615647" y="0"/>
                  </a:lnTo>
                  <a:lnTo>
                    <a:pt x="12351449" y="0"/>
                  </a:lnTo>
                  <a:lnTo>
                    <a:pt x="12350953" y="12700"/>
                  </a:lnTo>
                  <a:lnTo>
                    <a:pt x="12332830" y="12700"/>
                  </a:lnTo>
                  <a:lnTo>
                    <a:pt x="12332005" y="0"/>
                  </a:lnTo>
                  <a:lnTo>
                    <a:pt x="12301792" y="0"/>
                  </a:lnTo>
                  <a:lnTo>
                    <a:pt x="12297258" y="12700"/>
                  </a:lnTo>
                  <a:lnTo>
                    <a:pt x="12290158" y="0"/>
                  </a:lnTo>
                  <a:lnTo>
                    <a:pt x="12260872" y="0"/>
                  </a:lnTo>
                  <a:lnTo>
                    <a:pt x="12249277" y="12700"/>
                  </a:lnTo>
                  <a:lnTo>
                    <a:pt x="12235802" y="12700"/>
                  </a:lnTo>
                  <a:lnTo>
                    <a:pt x="12230697" y="25400"/>
                  </a:lnTo>
                  <a:lnTo>
                    <a:pt x="12214758" y="25400"/>
                  </a:lnTo>
                  <a:lnTo>
                    <a:pt x="12214339" y="12700"/>
                  </a:lnTo>
                  <a:lnTo>
                    <a:pt x="12192800" y="12700"/>
                  </a:lnTo>
                  <a:lnTo>
                    <a:pt x="12199099" y="0"/>
                  </a:lnTo>
                  <a:lnTo>
                    <a:pt x="11895836" y="0"/>
                  </a:lnTo>
                  <a:lnTo>
                    <a:pt x="11895836" y="25400"/>
                  </a:lnTo>
                  <a:lnTo>
                    <a:pt x="11887822" y="38100"/>
                  </a:lnTo>
                  <a:lnTo>
                    <a:pt x="11879529" y="25400"/>
                  </a:lnTo>
                  <a:lnTo>
                    <a:pt x="11895836" y="25400"/>
                  </a:lnTo>
                  <a:lnTo>
                    <a:pt x="11895836" y="0"/>
                  </a:lnTo>
                  <a:lnTo>
                    <a:pt x="11855539" y="0"/>
                  </a:lnTo>
                  <a:lnTo>
                    <a:pt x="11855539" y="25400"/>
                  </a:lnTo>
                  <a:lnTo>
                    <a:pt x="11842560" y="38100"/>
                  </a:lnTo>
                  <a:lnTo>
                    <a:pt x="11831511" y="28841"/>
                  </a:lnTo>
                  <a:lnTo>
                    <a:pt x="11831511" y="76200"/>
                  </a:lnTo>
                  <a:lnTo>
                    <a:pt x="11822036" y="88900"/>
                  </a:lnTo>
                  <a:lnTo>
                    <a:pt x="11823065" y="88900"/>
                  </a:lnTo>
                  <a:lnTo>
                    <a:pt x="11819712" y="101600"/>
                  </a:lnTo>
                  <a:lnTo>
                    <a:pt x="11804345" y="101600"/>
                  </a:lnTo>
                  <a:lnTo>
                    <a:pt x="11802580" y="88900"/>
                  </a:lnTo>
                  <a:lnTo>
                    <a:pt x="11822036" y="88900"/>
                  </a:lnTo>
                  <a:lnTo>
                    <a:pt x="11808384" y="76200"/>
                  </a:lnTo>
                  <a:lnTo>
                    <a:pt x="11831511" y="76200"/>
                  </a:lnTo>
                  <a:lnTo>
                    <a:pt x="11831511" y="28841"/>
                  </a:lnTo>
                  <a:lnTo>
                    <a:pt x="11827408" y="25400"/>
                  </a:lnTo>
                  <a:lnTo>
                    <a:pt x="11855539" y="25400"/>
                  </a:lnTo>
                  <a:lnTo>
                    <a:pt x="11855539" y="0"/>
                  </a:lnTo>
                  <a:lnTo>
                    <a:pt x="11810568" y="0"/>
                  </a:lnTo>
                  <a:lnTo>
                    <a:pt x="11810568" y="25400"/>
                  </a:lnTo>
                  <a:lnTo>
                    <a:pt x="11802605" y="38100"/>
                  </a:lnTo>
                  <a:lnTo>
                    <a:pt x="11793995" y="38100"/>
                  </a:lnTo>
                  <a:lnTo>
                    <a:pt x="11787035" y="25400"/>
                  </a:lnTo>
                  <a:lnTo>
                    <a:pt x="11810568" y="25400"/>
                  </a:lnTo>
                  <a:lnTo>
                    <a:pt x="11810568" y="0"/>
                  </a:lnTo>
                  <a:lnTo>
                    <a:pt x="11762854" y="0"/>
                  </a:lnTo>
                  <a:lnTo>
                    <a:pt x="11762854" y="101600"/>
                  </a:lnTo>
                  <a:lnTo>
                    <a:pt x="11742103" y="101600"/>
                  </a:lnTo>
                  <a:lnTo>
                    <a:pt x="11751996" y="114300"/>
                  </a:lnTo>
                  <a:lnTo>
                    <a:pt x="11736070" y="114300"/>
                  </a:lnTo>
                  <a:lnTo>
                    <a:pt x="11742103" y="101600"/>
                  </a:lnTo>
                  <a:lnTo>
                    <a:pt x="11729301" y="101600"/>
                  </a:lnTo>
                  <a:lnTo>
                    <a:pt x="11722354" y="114300"/>
                  </a:lnTo>
                  <a:lnTo>
                    <a:pt x="11715356" y="105206"/>
                  </a:lnTo>
                  <a:lnTo>
                    <a:pt x="11715356" y="127000"/>
                  </a:lnTo>
                  <a:lnTo>
                    <a:pt x="11697437" y="127000"/>
                  </a:lnTo>
                  <a:lnTo>
                    <a:pt x="11710022" y="114300"/>
                  </a:lnTo>
                  <a:lnTo>
                    <a:pt x="11711216" y="114300"/>
                  </a:lnTo>
                  <a:lnTo>
                    <a:pt x="11715356" y="127000"/>
                  </a:lnTo>
                  <a:lnTo>
                    <a:pt x="11715356" y="105206"/>
                  </a:lnTo>
                  <a:lnTo>
                    <a:pt x="11712588" y="101600"/>
                  </a:lnTo>
                  <a:lnTo>
                    <a:pt x="11708549" y="101600"/>
                  </a:lnTo>
                  <a:lnTo>
                    <a:pt x="11704701" y="88900"/>
                  </a:lnTo>
                  <a:lnTo>
                    <a:pt x="11746459" y="88900"/>
                  </a:lnTo>
                  <a:lnTo>
                    <a:pt x="11739423" y="76200"/>
                  </a:lnTo>
                  <a:lnTo>
                    <a:pt x="11752453" y="76200"/>
                  </a:lnTo>
                  <a:lnTo>
                    <a:pt x="11746459" y="88900"/>
                  </a:lnTo>
                  <a:lnTo>
                    <a:pt x="11762118" y="88900"/>
                  </a:lnTo>
                  <a:lnTo>
                    <a:pt x="11762854" y="101600"/>
                  </a:lnTo>
                  <a:lnTo>
                    <a:pt x="11762854" y="0"/>
                  </a:lnTo>
                  <a:lnTo>
                    <a:pt x="11681282" y="0"/>
                  </a:lnTo>
                  <a:lnTo>
                    <a:pt x="11681282" y="114300"/>
                  </a:lnTo>
                  <a:lnTo>
                    <a:pt x="11653253" y="114300"/>
                  </a:lnTo>
                  <a:lnTo>
                    <a:pt x="11650510" y="104775"/>
                  </a:lnTo>
                  <a:lnTo>
                    <a:pt x="11650510" y="152400"/>
                  </a:lnTo>
                  <a:lnTo>
                    <a:pt x="11627333" y="152400"/>
                  </a:lnTo>
                  <a:lnTo>
                    <a:pt x="11634648" y="139700"/>
                  </a:lnTo>
                  <a:lnTo>
                    <a:pt x="11642484" y="139700"/>
                  </a:lnTo>
                  <a:lnTo>
                    <a:pt x="11650510" y="152400"/>
                  </a:lnTo>
                  <a:lnTo>
                    <a:pt x="11650510" y="104775"/>
                  </a:lnTo>
                  <a:lnTo>
                    <a:pt x="11649596" y="101600"/>
                  </a:lnTo>
                  <a:lnTo>
                    <a:pt x="11627218" y="101600"/>
                  </a:lnTo>
                  <a:lnTo>
                    <a:pt x="11645329" y="88900"/>
                  </a:lnTo>
                  <a:lnTo>
                    <a:pt x="11655692" y="101600"/>
                  </a:lnTo>
                  <a:lnTo>
                    <a:pt x="11667655" y="101600"/>
                  </a:lnTo>
                  <a:lnTo>
                    <a:pt x="11681282" y="114300"/>
                  </a:lnTo>
                  <a:lnTo>
                    <a:pt x="11681282" y="0"/>
                  </a:lnTo>
                  <a:lnTo>
                    <a:pt x="11663871" y="0"/>
                  </a:lnTo>
                  <a:lnTo>
                    <a:pt x="11663871" y="38100"/>
                  </a:lnTo>
                  <a:lnTo>
                    <a:pt x="11656606" y="50800"/>
                  </a:lnTo>
                  <a:lnTo>
                    <a:pt x="11648846" y="50800"/>
                  </a:lnTo>
                  <a:lnTo>
                    <a:pt x="11640744" y="38100"/>
                  </a:lnTo>
                  <a:lnTo>
                    <a:pt x="11663871" y="38100"/>
                  </a:lnTo>
                  <a:lnTo>
                    <a:pt x="11663871" y="0"/>
                  </a:lnTo>
                  <a:lnTo>
                    <a:pt x="11604993" y="0"/>
                  </a:lnTo>
                  <a:lnTo>
                    <a:pt x="11604993" y="101600"/>
                  </a:lnTo>
                  <a:lnTo>
                    <a:pt x="11592941" y="101600"/>
                  </a:lnTo>
                  <a:lnTo>
                    <a:pt x="11574475" y="114300"/>
                  </a:lnTo>
                  <a:lnTo>
                    <a:pt x="11557445" y="101600"/>
                  </a:lnTo>
                  <a:lnTo>
                    <a:pt x="11575085" y="101600"/>
                  </a:lnTo>
                  <a:lnTo>
                    <a:pt x="11570703" y="88900"/>
                  </a:lnTo>
                  <a:lnTo>
                    <a:pt x="11581549" y="88900"/>
                  </a:lnTo>
                  <a:lnTo>
                    <a:pt x="11604993" y="101600"/>
                  </a:lnTo>
                  <a:lnTo>
                    <a:pt x="11604993" y="0"/>
                  </a:lnTo>
                  <a:lnTo>
                    <a:pt x="11596065" y="0"/>
                  </a:lnTo>
                  <a:lnTo>
                    <a:pt x="11598974" y="12700"/>
                  </a:lnTo>
                  <a:lnTo>
                    <a:pt x="11572189" y="12700"/>
                  </a:lnTo>
                  <a:lnTo>
                    <a:pt x="11559426" y="0"/>
                  </a:lnTo>
                  <a:lnTo>
                    <a:pt x="11555311" y="0"/>
                  </a:lnTo>
                  <a:lnTo>
                    <a:pt x="11555311" y="101600"/>
                  </a:lnTo>
                  <a:lnTo>
                    <a:pt x="11547996" y="101600"/>
                  </a:lnTo>
                  <a:lnTo>
                    <a:pt x="11537785" y="114300"/>
                  </a:lnTo>
                  <a:lnTo>
                    <a:pt x="11525682" y="114300"/>
                  </a:lnTo>
                  <a:lnTo>
                    <a:pt x="11524221" y="101600"/>
                  </a:lnTo>
                  <a:lnTo>
                    <a:pt x="11528971" y="101600"/>
                  </a:lnTo>
                  <a:lnTo>
                    <a:pt x="11517020" y="88900"/>
                  </a:lnTo>
                  <a:lnTo>
                    <a:pt x="11546142" y="88900"/>
                  </a:lnTo>
                  <a:lnTo>
                    <a:pt x="11555311" y="101600"/>
                  </a:lnTo>
                  <a:lnTo>
                    <a:pt x="11555311" y="0"/>
                  </a:lnTo>
                  <a:lnTo>
                    <a:pt x="11511229" y="0"/>
                  </a:lnTo>
                  <a:lnTo>
                    <a:pt x="11511229" y="88900"/>
                  </a:lnTo>
                  <a:lnTo>
                    <a:pt x="11511217" y="101600"/>
                  </a:lnTo>
                  <a:lnTo>
                    <a:pt x="11468405" y="101600"/>
                  </a:lnTo>
                  <a:lnTo>
                    <a:pt x="11474145" y="88900"/>
                  </a:lnTo>
                  <a:lnTo>
                    <a:pt x="11511229" y="88900"/>
                  </a:lnTo>
                  <a:lnTo>
                    <a:pt x="11511229" y="0"/>
                  </a:lnTo>
                  <a:lnTo>
                    <a:pt x="11461369" y="0"/>
                  </a:lnTo>
                  <a:lnTo>
                    <a:pt x="11461369" y="279400"/>
                  </a:lnTo>
                  <a:lnTo>
                    <a:pt x="11452136" y="279400"/>
                  </a:lnTo>
                  <a:lnTo>
                    <a:pt x="11453495" y="292100"/>
                  </a:lnTo>
                  <a:lnTo>
                    <a:pt x="11435893" y="292100"/>
                  </a:lnTo>
                  <a:lnTo>
                    <a:pt x="11435817" y="279400"/>
                  </a:lnTo>
                  <a:lnTo>
                    <a:pt x="11408448" y="279400"/>
                  </a:lnTo>
                  <a:lnTo>
                    <a:pt x="11411598" y="266700"/>
                  </a:lnTo>
                  <a:lnTo>
                    <a:pt x="11453647" y="266700"/>
                  </a:lnTo>
                  <a:lnTo>
                    <a:pt x="11461369" y="279400"/>
                  </a:lnTo>
                  <a:lnTo>
                    <a:pt x="11461369" y="0"/>
                  </a:lnTo>
                  <a:lnTo>
                    <a:pt x="11452479" y="0"/>
                  </a:lnTo>
                  <a:lnTo>
                    <a:pt x="11452479" y="114300"/>
                  </a:lnTo>
                  <a:lnTo>
                    <a:pt x="11430013" y="114300"/>
                  </a:lnTo>
                  <a:lnTo>
                    <a:pt x="11423244" y="101600"/>
                  </a:lnTo>
                  <a:lnTo>
                    <a:pt x="11414658" y="101600"/>
                  </a:lnTo>
                  <a:lnTo>
                    <a:pt x="11418710" y="88900"/>
                  </a:lnTo>
                  <a:lnTo>
                    <a:pt x="11426381" y="101600"/>
                  </a:lnTo>
                  <a:lnTo>
                    <a:pt x="11449456" y="101600"/>
                  </a:lnTo>
                  <a:lnTo>
                    <a:pt x="11452479" y="114300"/>
                  </a:lnTo>
                  <a:lnTo>
                    <a:pt x="11452479" y="0"/>
                  </a:lnTo>
                  <a:lnTo>
                    <a:pt x="11429225" y="0"/>
                  </a:lnTo>
                  <a:lnTo>
                    <a:pt x="11420996" y="12700"/>
                  </a:lnTo>
                  <a:lnTo>
                    <a:pt x="11419942" y="0"/>
                  </a:lnTo>
                  <a:lnTo>
                    <a:pt x="11409363" y="0"/>
                  </a:lnTo>
                  <a:lnTo>
                    <a:pt x="11409363" y="139700"/>
                  </a:lnTo>
                  <a:lnTo>
                    <a:pt x="11389779" y="139700"/>
                  </a:lnTo>
                  <a:lnTo>
                    <a:pt x="11389779" y="279400"/>
                  </a:lnTo>
                  <a:lnTo>
                    <a:pt x="11383366" y="292100"/>
                  </a:lnTo>
                  <a:lnTo>
                    <a:pt x="11376673" y="292100"/>
                  </a:lnTo>
                  <a:lnTo>
                    <a:pt x="11371593" y="279400"/>
                  </a:lnTo>
                  <a:lnTo>
                    <a:pt x="11359109" y="279400"/>
                  </a:lnTo>
                  <a:lnTo>
                    <a:pt x="11365636" y="266700"/>
                  </a:lnTo>
                  <a:lnTo>
                    <a:pt x="11385067" y="266700"/>
                  </a:lnTo>
                  <a:lnTo>
                    <a:pt x="11381219" y="279400"/>
                  </a:lnTo>
                  <a:lnTo>
                    <a:pt x="11389779" y="279400"/>
                  </a:lnTo>
                  <a:lnTo>
                    <a:pt x="11389779" y="139700"/>
                  </a:lnTo>
                  <a:lnTo>
                    <a:pt x="11383340" y="139700"/>
                  </a:lnTo>
                  <a:lnTo>
                    <a:pt x="11383112" y="127000"/>
                  </a:lnTo>
                  <a:lnTo>
                    <a:pt x="11399901" y="127000"/>
                  </a:lnTo>
                  <a:lnTo>
                    <a:pt x="11409363" y="139700"/>
                  </a:lnTo>
                  <a:lnTo>
                    <a:pt x="11409363" y="0"/>
                  </a:lnTo>
                  <a:lnTo>
                    <a:pt x="11392891" y="0"/>
                  </a:lnTo>
                  <a:lnTo>
                    <a:pt x="11378184" y="12700"/>
                  </a:lnTo>
                  <a:lnTo>
                    <a:pt x="11363439" y="12700"/>
                  </a:lnTo>
                  <a:lnTo>
                    <a:pt x="11348542" y="0"/>
                  </a:lnTo>
                  <a:lnTo>
                    <a:pt x="11339386" y="0"/>
                  </a:lnTo>
                  <a:lnTo>
                    <a:pt x="11345380" y="12700"/>
                  </a:lnTo>
                  <a:lnTo>
                    <a:pt x="11331397" y="12700"/>
                  </a:lnTo>
                  <a:lnTo>
                    <a:pt x="11331397" y="114300"/>
                  </a:lnTo>
                  <a:lnTo>
                    <a:pt x="11321707" y="114300"/>
                  </a:lnTo>
                  <a:lnTo>
                    <a:pt x="11321707" y="127000"/>
                  </a:lnTo>
                  <a:lnTo>
                    <a:pt x="11315141" y="127000"/>
                  </a:lnTo>
                  <a:lnTo>
                    <a:pt x="11315141" y="266700"/>
                  </a:lnTo>
                  <a:lnTo>
                    <a:pt x="11311623" y="279400"/>
                  </a:lnTo>
                  <a:lnTo>
                    <a:pt x="11303686" y="279400"/>
                  </a:lnTo>
                  <a:lnTo>
                    <a:pt x="11309655" y="266700"/>
                  </a:lnTo>
                  <a:lnTo>
                    <a:pt x="11315141" y="266700"/>
                  </a:lnTo>
                  <a:lnTo>
                    <a:pt x="11315141" y="127000"/>
                  </a:lnTo>
                  <a:lnTo>
                    <a:pt x="11300739" y="127000"/>
                  </a:lnTo>
                  <a:lnTo>
                    <a:pt x="11295101" y="114300"/>
                  </a:lnTo>
                  <a:lnTo>
                    <a:pt x="11286947" y="127000"/>
                  </a:lnTo>
                  <a:lnTo>
                    <a:pt x="11273523" y="127000"/>
                  </a:lnTo>
                  <a:lnTo>
                    <a:pt x="11265687" y="114300"/>
                  </a:lnTo>
                  <a:lnTo>
                    <a:pt x="11291037" y="114300"/>
                  </a:lnTo>
                  <a:lnTo>
                    <a:pt x="11283569" y="101600"/>
                  </a:lnTo>
                  <a:lnTo>
                    <a:pt x="11299749" y="101600"/>
                  </a:lnTo>
                  <a:lnTo>
                    <a:pt x="11298453" y="114300"/>
                  </a:lnTo>
                  <a:lnTo>
                    <a:pt x="11318964" y="114300"/>
                  </a:lnTo>
                  <a:lnTo>
                    <a:pt x="11321707" y="127000"/>
                  </a:lnTo>
                  <a:lnTo>
                    <a:pt x="11321707" y="114300"/>
                  </a:lnTo>
                  <a:lnTo>
                    <a:pt x="11319307" y="114300"/>
                  </a:lnTo>
                  <a:lnTo>
                    <a:pt x="11314773" y="101600"/>
                  </a:lnTo>
                  <a:lnTo>
                    <a:pt x="11331397" y="114300"/>
                  </a:lnTo>
                  <a:lnTo>
                    <a:pt x="11331397" y="12700"/>
                  </a:lnTo>
                  <a:lnTo>
                    <a:pt x="11330330" y="12700"/>
                  </a:lnTo>
                  <a:lnTo>
                    <a:pt x="11330330" y="63500"/>
                  </a:lnTo>
                  <a:lnTo>
                    <a:pt x="11297323" y="63500"/>
                  </a:lnTo>
                  <a:lnTo>
                    <a:pt x="11303508" y="50800"/>
                  </a:lnTo>
                  <a:lnTo>
                    <a:pt x="11316830" y="50800"/>
                  </a:lnTo>
                  <a:lnTo>
                    <a:pt x="11330330" y="63500"/>
                  </a:lnTo>
                  <a:lnTo>
                    <a:pt x="11330330" y="12700"/>
                  </a:lnTo>
                  <a:lnTo>
                    <a:pt x="11315141" y="12700"/>
                  </a:lnTo>
                  <a:lnTo>
                    <a:pt x="11327625" y="0"/>
                  </a:lnTo>
                  <a:lnTo>
                    <a:pt x="11252505" y="0"/>
                  </a:lnTo>
                  <a:lnTo>
                    <a:pt x="11252505" y="279400"/>
                  </a:lnTo>
                  <a:lnTo>
                    <a:pt x="11234191" y="279400"/>
                  </a:lnTo>
                  <a:lnTo>
                    <a:pt x="11243221" y="266700"/>
                  </a:lnTo>
                  <a:lnTo>
                    <a:pt x="11252505" y="279400"/>
                  </a:lnTo>
                  <a:lnTo>
                    <a:pt x="11252505" y="0"/>
                  </a:lnTo>
                  <a:lnTo>
                    <a:pt x="11235500" y="0"/>
                  </a:lnTo>
                  <a:lnTo>
                    <a:pt x="11235500" y="114300"/>
                  </a:lnTo>
                  <a:lnTo>
                    <a:pt x="11229416" y="127000"/>
                  </a:lnTo>
                  <a:lnTo>
                    <a:pt x="11225340" y="121729"/>
                  </a:lnTo>
                  <a:lnTo>
                    <a:pt x="11225340" y="279400"/>
                  </a:lnTo>
                  <a:lnTo>
                    <a:pt x="11200981" y="279400"/>
                  </a:lnTo>
                  <a:lnTo>
                    <a:pt x="11197958" y="266700"/>
                  </a:lnTo>
                  <a:lnTo>
                    <a:pt x="11216005" y="266700"/>
                  </a:lnTo>
                  <a:lnTo>
                    <a:pt x="11225340" y="279400"/>
                  </a:lnTo>
                  <a:lnTo>
                    <a:pt x="11225340" y="121729"/>
                  </a:lnTo>
                  <a:lnTo>
                    <a:pt x="11219612" y="114300"/>
                  </a:lnTo>
                  <a:lnTo>
                    <a:pt x="11235500" y="114300"/>
                  </a:lnTo>
                  <a:lnTo>
                    <a:pt x="11235500" y="0"/>
                  </a:lnTo>
                  <a:lnTo>
                    <a:pt x="11204067" y="0"/>
                  </a:lnTo>
                  <a:lnTo>
                    <a:pt x="11204067" y="114300"/>
                  </a:lnTo>
                  <a:lnTo>
                    <a:pt x="11191735" y="127000"/>
                  </a:lnTo>
                  <a:lnTo>
                    <a:pt x="11169790" y="127000"/>
                  </a:lnTo>
                  <a:lnTo>
                    <a:pt x="11174349" y="114300"/>
                  </a:lnTo>
                  <a:lnTo>
                    <a:pt x="11167643" y="114300"/>
                  </a:lnTo>
                  <a:lnTo>
                    <a:pt x="11186160" y="101600"/>
                  </a:lnTo>
                  <a:lnTo>
                    <a:pt x="11185322" y="114300"/>
                  </a:lnTo>
                  <a:lnTo>
                    <a:pt x="11204067" y="114300"/>
                  </a:lnTo>
                  <a:lnTo>
                    <a:pt x="11204067" y="0"/>
                  </a:lnTo>
                  <a:lnTo>
                    <a:pt x="11088967" y="0"/>
                  </a:lnTo>
                  <a:lnTo>
                    <a:pt x="11088967" y="152400"/>
                  </a:lnTo>
                  <a:lnTo>
                    <a:pt x="11083023" y="165100"/>
                  </a:lnTo>
                  <a:lnTo>
                    <a:pt x="11043488" y="165100"/>
                  </a:lnTo>
                  <a:lnTo>
                    <a:pt x="11049381" y="152400"/>
                  </a:lnTo>
                  <a:lnTo>
                    <a:pt x="11088967" y="152400"/>
                  </a:lnTo>
                  <a:lnTo>
                    <a:pt x="11088967" y="0"/>
                  </a:lnTo>
                  <a:lnTo>
                    <a:pt x="11074311" y="0"/>
                  </a:lnTo>
                  <a:lnTo>
                    <a:pt x="11074311" y="139700"/>
                  </a:lnTo>
                  <a:lnTo>
                    <a:pt x="11060811" y="139700"/>
                  </a:lnTo>
                  <a:lnTo>
                    <a:pt x="11073663" y="127000"/>
                  </a:lnTo>
                  <a:lnTo>
                    <a:pt x="11074311" y="139700"/>
                  </a:lnTo>
                  <a:lnTo>
                    <a:pt x="11074311" y="0"/>
                  </a:lnTo>
                  <a:lnTo>
                    <a:pt x="11050702" y="0"/>
                  </a:lnTo>
                  <a:lnTo>
                    <a:pt x="11050702" y="114300"/>
                  </a:lnTo>
                  <a:lnTo>
                    <a:pt x="11047794" y="127000"/>
                  </a:lnTo>
                  <a:lnTo>
                    <a:pt x="11039666" y="127000"/>
                  </a:lnTo>
                  <a:lnTo>
                    <a:pt x="11039666" y="266700"/>
                  </a:lnTo>
                  <a:lnTo>
                    <a:pt x="11037468" y="279400"/>
                  </a:lnTo>
                  <a:lnTo>
                    <a:pt x="11023752" y="279400"/>
                  </a:lnTo>
                  <a:lnTo>
                    <a:pt x="11017085" y="266700"/>
                  </a:lnTo>
                  <a:lnTo>
                    <a:pt x="11039666" y="266700"/>
                  </a:lnTo>
                  <a:lnTo>
                    <a:pt x="11039666" y="127000"/>
                  </a:lnTo>
                  <a:lnTo>
                    <a:pt x="11033163" y="127000"/>
                  </a:lnTo>
                  <a:lnTo>
                    <a:pt x="11041545" y="114300"/>
                  </a:lnTo>
                  <a:lnTo>
                    <a:pt x="11050702" y="114300"/>
                  </a:lnTo>
                  <a:lnTo>
                    <a:pt x="11050702" y="0"/>
                  </a:lnTo>
                  <a:lnTo>
                    <a:pt x="11009808" y="0"/>
                  </a:lnTo>
                  <a:lnTo>
                    <a:pt x="11009808" y="114300"/>
                  </a:lnTo>
                  <a:lnTo>
                    <a:pt x="11006582" y="127000"/>
                  </a:lnTo>
                  <a:lnTo>
                    <a:pt x="10991799" y="127000"/>
                  </a:lnTo>
                  <a:lnTo>
                    <a:pt x="10972851" y="114300"/>
                  </a:lnTo>
                  <a:lnTo>
                    <a:pt x="11009808" y="114300"/>
                  </a:lnTo>
                  <a:lnTo>
                    <a:pt x="11009808" y="0"/>
                  </a:lnTo>
                  <a:lnTo>
                    <a:pt x="10960151" y="0"/>
                  </a:lnTo>
                  <a:lnTo>
                    <a:pt x="10955871" y="12700"/>
                  </a:lnTo>
                  <a:lnTo>
                    <a:pt x="10947603" y="12700"/>
                  </a:lnTo>
                  <a:lnTo>
                    <a:pt x="10938535" y="0"/>
                  </a:lnTo>
                  <a:lnTo>
                    <a:pt x="10924299" y="0"/>
                  </a:lnTo>
                  <a:lnTo>
                    <a:pt x="10924299" y="114300"/>
                  </a:lnTo>
                  <a:lnTo>
                    <a:pt x="10917492" y="127000"/>
                  </a:lnTo>
                  <a:lnTo>
                    <a:pt x="10906430" y="127000"/>
                  </a:lnTo>
                  <a:lnTo>
                    <a:pt x="10924299" y="114300"/>
                  </a:lnTo>
                  <a:lnTo>
                    <a:pt x="10924299" y="0"/>
                  </a:lnTo>
                  <a:lnTo>
                    <a:pt x="10910265" y="0"/>
                  </a:lnTo>
                  <a:lnTo>
                    <a:pt x="10911269" y="12700"/>
                  </a:lnTo>
                  <a:lnTo>
                    <a:pt x="10888955" y="12700"/>
                  </a:lnTo>
                  <a:lnTo>
                    <a:pt x="10887812" y="25400"/>
                  </a:lnTo>
                  <a:lnTo>
                    <a:pt x="10862958" y="25400"/>
                  </a:lnTo>
                  <a:lnTo>
                    <a:pt x="10869219" y="12700"/>
                  </a:lnTo>
                  <a:lnTo>
                    <a:pt x="10866501" y="12700"/>
                  </a:lnTo>
                  <a:lnTo>
                    <a:pt x="10858170" y="0"/>
                  </a:lnTo>
                  <a:lnTo>
                    <a:pt x="10830852" y="0"/>
                  </a:lnTo>
                  <a:lnTo>
                    <a:pt x="10836656" y="12700"/>
                  </a:lnTo>
                  <a:lnTo>
                    <a:pt x="10841520" y="25400"/>
                  </a:lnTo>
                  <a:lnTo>
                    <a:pt x="10837304" y="25400"/>
                  </a:lnTo>
                  <a:lnTo>
                    <a:pt x="10837304" y="279400"/>
                  </a:lnTo>
                  <a:lnTo>
                    <a:pt x="10821607" y="292100"/>
                  </a:lnTo>
                  <a:lnTo>
                    <a:pt x="10805566" y="279400"/>
                  </a:lnTo>
                  <a:lnTo>
                    <a:pt x="10810075" y="279400"/>
                  </a:lnTo>
                  <a:lnTo>
                    <a:pt x="10816285" y="266700"/>
                  </a:lnTo>
                  <a:lnTo>
                    <a:pt x="10817682" y="279400"/>
                  </a:lnTo>
                  <a:lnTo>
                    <a:pt x="10837304" y="279400"/>
                  </a:lnTo>
                  <a:lnTo>
                    <a:pt x="10837304" y="25400"/>
                  </a:lnTo>
                  <a:lnTo>
                    <a:pt x="10832465" y="25400"/>
                  </a:lnTo>
                  <a:lnTo>
                    <a:pt x="10832465" y="50800"/>
                  </a:lnTo>
                  <a:lnTo>
                    <a:pt x="10809313" y="50800"/>
                  </a:lnTo>
                  <a:lnTo>
                    <a:pt x="10806557" y="38100"/>
                  </a:lnTo>
                  <a:lnTo>
                    <a:pt x="10827639" y="38100"/>
                  </a:lnTo>
                  <a:lnTo>
                    <a:pt x="10832465" y="50800"/>
                  </a:lnTo>
                  <a:lnTo>
                    <a:pt x="10832465" y="25400"/>
                  </a:lnTo>
                  <a:lnTo>
                    <a:pt x="10804017" y="25400"/>
                  </a:lnTo>
                  <a:lnTo>
                    <a:pt x="10811345" y="12700"/>
                  </a:lnTo>
                  <a:lnTo>
                    <a:pt x="10817238" y="12700"/>
                  </a:lnTo>
                  <a:lnTo>
                    <a:pt x="10815574" y="0"/>
                  </a:lnTo>
                  <a:lnTo>
                    <a:pt x="10803573" y="0"/>
                  </a:lnTo>
                  <a:lnTo>
                    <a:pt x="10803573" y="279400"/>
                  </a:lnTo>
                  <a:lnTo>
                    <a:pt x="10795216" y="279400"/>
                  </a:lnTo>
                  <a:lnTo>
                    <a:pt x="10796537" y="266700"/>
                  </a:lnTo>
                  <a:lnTo>
                    <a:pt x="10803573" y="279400"/>
                  </a:lnTo>
                  <a:lnTo>
                    <a:pt x="10803573" y="0"/>
                  </a:lnTo>
                  <a:lnTo>
                    <a:pt x="10791406" y="0"/>
                  </a:lnTo>
                  <a:lnTo>
                    <a:pt x="10791406" y="25400"/>
                  </a:lnTo>
                  <a:lnTo>
                    <a:pt x="10784142" y="38100"/>
                  </a:lnTo>
                  <a:lnTo>
                    <a:pt x="10776331" y="38100"/>
                  </a:lnTo>
                  <a:lnTo>
                    <a:pt x="10773321" y="33362"/>
                  </a:lnTo>
                  <a:lnTo>
                    <a:pt x="10773321" y="152400"/>
                  </a:lnTo>
                  <a:lnTo>
                    <a:pt x="10751896" y="152400"/>
                  </a:lnTo>
                  <a:lnTo>
                    <a:pt x="10765333" y="139700"/>
                  </a:lnTo>
                  <a:lnTo>
                    <a:pt x="10771340" y="139700"/>
                  </a:lnTo>
                  <a:lnTo>
                    <a:pt x="10773321" y="152400"/>
                  </a:lnTo>
                  <a:lnTo>
                    <a:pt x="10773321" y="33362"/>
                  </a:lnTo>
                  <a:lnTo>
                    <a:pt x="10768267" y="25400"/>
                  </a:lnTo>
                  <a:lnTo>
                    <a:pt x="10791406" y="25400"/>
                  </a:lnTo>
                  <a:lnTo>
                    <a:pt x="10791406" y="0"/>
                  </a:lnTo>
                  <a:lnTo>
                    <a:pt x="10737533" y="0"/>
                  </a:lnTo>
                  <a:lnTo>
                    <a:pt x="10737533" y="139700"/>
                  </a:lnTo>
                  <a:lnTo>
                    <a:pt x="10724388" y="139700"/>
                  </a:lnTo>
                  <a:lnTo>
                    <a:pt x="10715079" y="127000"/>
                  </a:lnTo>
                  <a:lnTo>
                    <a:pt x="10728058" y="127000"/>
                  </a:lnTo>
                  <a:lnTo>
                    <a:pt x="10737533" y="139700"/>
                  </a:lnTo>
                  <a:lnTo>
                    <a:pt x="10737533" y="0"/>
                  </a:lnTo>
                  <a:lnTo>
                    <a:pt x="10707002" y="0"/>
                  </a:lnTo>
                  <a:lnTo>
                    <a:pt x="10707027" y="12700"/>
                  </a:lnTo>
                  <a:lnTo>
                    <a:pt x="10694099" y="12700"/>
                  </a:lnTo>
                  <a:lnTo>
                    <a:pt x="10697312" y="0"/>
                  </a:lnTo>
                  <a:lnTo>
                    <a:pt x="10578503" y="0"/>
                  </a:lnTo>
                  <a:lnTo>
                    <a:pt x="10584866" y="12700"/>
                  </a:lnTo>
                  <a:lnTo>
                    <a:pt x="10563835" y="12700"/>
                  </a:lnTo>
                  <a:lnTo>
                    <a:pt x="10563835" y="127000"/>
                  </a:lnTo>
                  <a:lnTo>
                    <a:pt x="10551147" y="139700"/>
                  </a:lnTo>
                  <a:lnTo>
                    <a:pt x="10545712" y="139700"/>
                  </a:lnTo>
                  <a:lnTo>
                    <a:pt x="10538892" y="152400"/>
                  </a:lnTo>
                  <a:lnTo>
                    <a:pt x="10522725" y="140436"/>
                  </a:lnTo>
                  <a:lnTo>
                    <a:pt x="10522242" y="152400"/>
                  </a:lnTo>
                  <a:lnTo>
                    <a:pt x="10515981" y="152400"/>
                  </a:lnTo>
                  <a:lnTo>
                    <a:pt x="10511231" y="139700"/>
                  </a:lnTo>
                  <a:lnTo>
                    <a:pt x="10521721" y="139700"/>
                  </a:lnTo>
                  <a:lnTo>
                    <a:pt x="10522725" y="140436"/>
                  </a:lnTo>
                  <a:lnTo>
                    <a:pt x="10522750" y="139700"/>
                  </a:lnTo>
                  <a:lnTo>
                    <a:pt x="10522115" y="139700"/>
                  </a:lnTo>
                  <a:lnTo>
                    <a:pt x="10535095" y="127000"/>
                  </a:lnTo>
                  <a:lnTo>
                    <a:pt x="10563835" y="127000"/>
                  </a:lnTo>
                  <a:lnTo>
                    <a:pt x="10563835" y="12700"/>
                  </a:lnTo>
                  <a:lnTo>
                    <a:pt x="10546448" y="12700"/>
                  </a:lnTo>
                  <a:lnTo>
                    <a:pt x="10540340" y="25400"/>
                  </a:lnTo>
                  <a:lnTo>
                    <a:pt x="10531183" y="12700"/>
                  </a:lnTo>
                  <a:lnTo>
                    <a:pt x="10514114" y="12700"/>
                  </a:lnTo>
                  <a:lnTo>
                    <a:pt x="10501744" y="2247"/>
                  </a:lnTo>
                  <a:lnTo>
                    <a:pt x="10501744" y="12700"/>
                  </a:lnTo>
                  <a:lnTo>
                    <a:pt x="10500843" y="25400"/>
                  </a:lnTo>
                  <a:lnTo>
                    <a:pt x="10489070" y="12700"/>
                  </a:lnTo>
                  <a:lnTo>
                    <a:pt x="10501744" y="12700"/>
                  </a:lnTo>
                  <a:lnTo>
                    <a:pt x="10501744" y="2247"/>
                  </a:lnTo>
                  <a:lnTo>
                    <a:pt x="10499090" y="0"/>
                  </a:lnTo>
                  <a:lnTo>
                    <a:pt x="10483177" y="0"/>
                  </a:lnTo>
                  <a:lnTo>
                    <a:pt x="10483177" y="139700"/>
                  </a:lnTo>
                  <a:lnTo>
                    <a:pt x="10475976" y="139700"/>
                  </a:lnTo>
                  <a:lnTo>
                    <a:pt x="10479354" y="152400"/>
                  </a:lnTo>
                  <a:lnTo>
                    <a:pt x="10458844" y="152400"/>
                  </a:lnTo>
                  <a:lnTo>
                    <a:pt x="10464432" y="139700"/>
                  </a:lnTo>
                  <a:lnTo>
                    <a:pt x="10465486" y="139700"/>
                  </a:lnTo>
                  <a:lnTo>
                    <a:pt x="10478071" y="127000"/>
                  </a:lnTo>
                  <a:lnTo>
                    <a:pt x="10483177" y="139700"/>
                  </a:lnTo>
                  <a:lnTo>
                    <a:pt x="10483177" y="0"/>
                  </a:lnTo>
                  <a:lnTo>
                    <a:pt x="10474592" y="0"/>
                  </a:lnTo>
                  <a:lnTo>
                    <a:pt x="10476001" y="12700"/>
                  </a:lnTo>
                  <a:lnTo>
                    <a:pt x="10458120" y="12700"/>
                  </a:lnTo>
                  <a:lnTo>
                    <a:pt x="10466591" y="0"/>
                  </a:lnTo>
                  <a:lnTo>
                    <a:pt x="10454399" y="0"/>
                  </a:lnTo>
                  <a:lnTo>
                    <a:pt x="10454399" y="152400"/>
                  </a:lnTo>
                  <a:lnTo>
                    <a:pt x="10442626" y="152400"/>
                  </a:lnTo>
                  <a:lnTo>
                    <a:pt x="10446258" y="139700"/>
                  </a:lnTo>
                  <a:lnTo>
                    <a:pt x="10454399" y="152400"/>
                  </a:lnTo>
                  <a:lnTo>
                    <a:pt x="10454399" y="0"/>
                  </a:lnTo>
                  <a:lnTo>
                    <a:pt x="10436822" y="0"/>
                  </a:lnTo>
                  <a:lnTo>
                    <a:pt x="10436822" y="152400"/>
                  </a:lnTo>
                  <a:lnTo>
                    <a:pt x="10420515" y="152400"/>
                  </a:lnTo>
                  <a:lnTo>
                    <a:pt x="10412247" y="139700"/>
                  </a:lnTo>
                  <a:lnTo>
                    <a:pt x="10428364" y="139700"/>
                  </a:lnTo>
                  <a:lnTo>
                    <a:pt x="10436822" y="152400"/>
                  </a:lnTo>
                  <a:lnTo>
                    <a:pt x="10436822" y="0"/>
                  </a:lnTo>
                  <a:lnTo>
                    <a:pt x="10422217" y="0"/>
                  </a:lnTo>
                  <a:lnTo>
                    <a:pt x="10420744" y="12700"/>
                  </a:lnTo>
                  <a:lnTo>
                    <a:pt x="10398773" y="0"/>
                  </a:lnTo>
                  <a:lnTo>
                    <a:pt x="10359771" y="0"/>
                  </a:lnTo>
                  <a:lnTo>
                    <a:pt x="10359771" y="165100"/>
                  </a:lnTo>
                  <a:lnTo>
                    <a:pt x="10352595" y="177800"/>
                  </a:lnTo>
                  <a:lnTo>
                    <a:pt x="10345204" y="177800"/>
                  </a:lnTo>
                  <a:lnTo>
                    <a:pt x="10337660" y="165100"/>
                  </a:lnTo>
                  <a:lnTo>
                    <a:pt x="10359771" y="165100"/>
                  </a:lnTo>
                  <a:lnTo>
                    <a:pt x="10359771" y="0"/>
                  </a:lnTo>
                  <a:lnTo>
                    <a:pt x="10324605" y="0"/>
                  </a:lnTo>
                  <a:lnTo>
                    <a:pt x="10332974" y="12700"/>
                  </a:lnTo>
                  <a:lnTo>
                    <a:pt x="10317480" y="12700"/>
                  </a:lnTo>
                  <a:lnTo>
                    <a:pt x="10314153" y="0"/>
                  </a:lnTo>
                  <a:lnTo>
                    <a:pt x="10305110" y="0"/>
                  </a:lnTo>
                  <a:lnTo>
                    <a:pt x="10308895" y="12700"/>
                  </a:lnTo>
                  <a:lnTo>
                    <a:pt x="10286009" y="12700"/>
                  </a:lnTo>
                  <a:lnTo>
                    <a:pt x="10285070" y="0"/>
                  </a:lnTo>
                  <a:lnTo>
                    <a:pt x="10276726" y="0"/>
                  </a:lnTo>
                  <a:lnTo>
                    <a:pt x="10269004" y="12700"/>
                  </a:lnTo>
                  <a:lnTo>
                    <a:pt x="10273284" y="12700"/>
                  </a:lnTo>
                  <a:lnTo>
                    <a:pt x="10280879" y="12700"/>
                  </a:lnTo>
                  <a:lnTo>
                    <a:pt x="10280421" y="25400"/>
                  </a:lnTo>
                  <a:lnTo>
                    <a:pt x="10274224" y="25400"/>
                  </a:lnTo>
                  <a:lnTo>
                    <a:pt x="10273284" y="12700"/>
                  </a:lnTo>
                  <a:lnTo>
                    <a:pt x="10264343" y="25400"/>
                  </a:lnTo>
                  <a:lnTo>
                    <a:pt x="10252951" y="25400"/>
                  </a:lnTo>
                  <a:lnTo>
                    <a:pt x="10243426" y="12700"/>
                  </a:lnTo>
                  <a:lnTo>
                    <a:pt x="10269004" y="12700"/>
                  </a:lnTo>
                  <a:lnTo>
                    <a:pt x="10225189" y="0"/>
                  </a:lnTo>
                  <a:lnTo>
                    <a:pt x="10180587" y="11988"/>
                  </a:lnTo>
                  <a:lnTo>
                    <a:pt x="10180587" y="152400"/>
                  </a:lnTo>
                  <a:lnTo>
                    <a:pt x="10174402" y="165100"/>
                  </a:lnTo>
                  <a:lnTo>
                    <a:pt x="10159555" y="152400"/>
                  </a:lnTo>
                  <a:lnTo>
                    <a:pt x="10180587" y="152400"/>
                  </a:lnTo>
                  <a:lnTo>
                    <a:pt x="10180587" y="11988"/>
                  </a:lnTo>
                  <a:lnTo>
                    <a:pt x="10177920" y="12700"/>
                  </a:lnTo>
                  <a:lnTo>
                    <a:pt x="10141280" y="12700"/>
                  </a:lnTo>
                  <a:lnTo>
                    <a:pt x="10135387" y="25400"/>
                  </a:lnTo>
                  <a:lnTo>
                    <a:pt x="10023056" y="25400"/>
                  </a:lnTo>
                  <a:lnTo>
                    <a:pt x="10022700" y="12700"/>
                  </a:lnTo>
                  <a:lnTo>
                    <a:pt x="10028504" y="12700"/>
                  </a:lnTo>
                  <a:lnTo>
                    <a:pt x="10023119" y="0"/>
                  </a:lnTo>
                  <a:lnTo>
                    <a:pt x="9985273" y="0"/>
                  </a:lnTo>
                  <a:lnTo>
                    <a:pt x="9973945" y="12700"/>
                  </a:lnTo>
                  <a:lnTo>
                    <a:pt x="9948774" y="12700"/>
                  </a:lnTo>
                  <a:lnTo>
                    <a:pt x="9942741" y="25400"/>
                  </a:lnTo>
                  <a:lnTo>
                    <a:pt x="9932975" y="25400"/>
                  </a:lnTo>
                  <a:lnTo>
                    <a:pt x="9923932" y="12700"/>
                  </a:lnTo>
                  <a:lnTo>
                    <a:pt x="9930511" y="12700"/>
                  </a:lnTo>
                  <a:lnTo>
                    <a:pt x="9928822" y="0"/>
                  </a:lnTo>
                  <a:lnTo>
                    <a:pt x="9915665" y="0"/>
                  </a:lnTo>
                  <a:lnTo>
                    <a:pt x="9916490" y="12700"/>
                  </a:lnTo>
                  <a:lnTo>
                    <a:pt x="9898875" y="12700"/>
                  </a:lnTo>
                  <a:lnTo>
                    <a:pt x="9900958" y="25400"/>
                  </a:lnTo>
                  <a:lnTo>
                    <a:pt x="9854844" y="25400"/>
                  </a:lnTo>
                  <a:lnTo>
                    <a:pt x="9857676" y="12700"/>
                  </a:lnTo>
                  <a:lnTo>
                    <a:pt x="9871367" y="12700"/>
                  </a:lnTo>
                  <a:lnTo>
                    <a:pt x="9867582" y="0"/>
                  </a:lnTo>
                  <a:lnTo>
                    <a:pt x="9851352" y="0"/>
                  </a:lnTo>
                  <a:lnTo>
                    <a:pt x="9851352" y="25400"/>
                  </a:lnTo>
                  <a:lnTo>
                    <a:pt x="9798914" y="25400"/>
                  </a:lnTo>
                  <a:lnTo>
                    <a:pt x="9791916" y="12700"/>
                  </a:lnTo>
                  <a:lnTo>
                    <a:pt x="9838322" y="12700"/>
                  </a:lnTo>
                  <a:lnTo>
                    <a:pt x="9851352" y="25400"/>
                  </a:lnTo>
                  <a:lnTo>
                    <a:pt x="9851352" y="0"/>
                  </a:lnTo>
                  <a:lnTo>
                    <a:pt x="9732734" y="0"/>
                  </a:lnTo>
                  <a:lnTo>
                    <a:pt x="9746602" y="12700"/>
                  </a:lnTo>
                  <a:lnTo>
                    <a:pt x="9755632" y="25400"/>
                  </a:lnTo>
                  <a:lnTo>
                    <a:pt x="9742399" y="25400"/>
                  </a:lnTo>
                  <a:lnTo>
                    <a:pt x="9741878" y="24511"/>
                  </a:lnTo>
                  <a:lnTo>
                    <a:pt x="9741649" y="25400"/>
                  </a:lnTo>
                  <a:lnTo>
                    <a:pt x="9712909" y="25400"/>
                  </a:lnTo>
                  <a:lnTo>
                    <a:pt x="9720059" y="12700"/>
                  </a:lnTo>
                  <a:lnTo>
                    <a:pt x="9705734" y="12700"/>
                  </a:lnTo>
                  <a:lnTo>
                    <a:pt x="9712820" y="25400"/>
                  </a:lnTo>
                  <a:lnTo>
                    <a:pt x="9673209" y="25400"/>
                  </a:lnTo>
                  <a:lnTo>
                    <a:pt x="9672764" y="12700"/>
                  </a:lnTo>
                  <a:lnTo>
                    <a:pt x="9674733" y="12700"/>
                  </a:lnTo>
                  <a:lnTo>
                    <a:pt x="9675038" y="0"/>
                  </a:lnTo>
                  <a:lnTo>
                    <a:pt x="9642043" y="0"/>
                  </a:lnTo>
                  <a:lnTo>
                    <a:pt x="9641027" y="12700"/>
                  </a:lnTo>
                  <a:lnTo>
                    <a:pt x="9637636" y="25400"/>
                  </a:lnTo>
                  <a:lnTo>
                    <a:pt x="9622282" y="25400"/>
                  </a:lnTo>
                  <a:lnTo>
                    <a:pt x="9614497" y="12700"/>
                  </a:lnTo>
                  <a:lnTo>
                    <a:pt x="9628810" y="12700"/>
                  </a:lnTo>
                  <a:lnTo>
                    <a:pt x="9642043" y="0"/>
                  </a:lnTo>
                  <a:lnTo>
                    <a:pt x="9580423" y="0"/>
                  </a:lnTo>
                  <a:lnTo>
                    <a:pt x="9580423" y="12700"/>
                  </a:lnTo>
                  <a:lnTo>
                    <a:pt x="9579483" y="25400"/>
                  </a:lnTo>
                  <a:lnTo>
                    <a:pt x="9574149" y="25400"/>
                  </a:lnTo>
                  <a:lnTo>
                    <a:pt x="9569818" y="38100"/>
                  </a:lnTo>
                  <a:lnTo>
                    <a:pt x="9565627" y="38100"/>
                  </a:lnTo>
                  <a:lnTo>
                    <a:pt x="9562325" y="25400"/>
                  </a:lnTo>
                  <a:lnTo>
                    <a:pt x="9564967" y="25400"/>
                  </a:lnTo>
                  <a:lnTo>
                    <a:pt x="9573539" y="12700"/>
                  </a:lnTo>
                  <a:lnTo>
                    <a:pt x="9580423" y="12700"/>
                  </a:lnTo>
                  <a:lnTo>
                    <a:pt x="9580423" y="0"/>
                  </a:lnTo>
                  <a:lnTo>
                    <a:pt x="9546272" y="0"/>
                  </a:lnTo>
                  <a:lnTo>
                    <a:pt x="9555162" y="12700"/>
                  </a:lnTo>
                  <a:lnTo>
                    <a:pt x="9549028" y="12700"/>
                  </a:lnTo>
                  <a:lnTo>
                    <a:pt x="9552826" y="25400"/>
                  </a:lnTo>
                  <a:lnTo>
                    <a:pt x="9508503" y="25400"/>
                  </a:lnTo>
                  <a:lnTo>
                    <a:pt x="9504439" y="12700"/>
                  </a:lnTo>
                  <a:lnTo>
                    <a:pt x="9548241" y="12700"/>
                  </a:lnTo>
                  <a:lnTo>
                    <a:pt x="9546272" y="0"/>
                  </a:lnTo>
                  <a:lnTo>
                    <a:pt x="9482887" y="0"/>
                  </a:lnTo>
                  <a:lnTo>
                    <a:pt x="9485541" y="12700"/>
                  </a:lnTo>
                  <a:lnTo>
                    <a:pt x="9470530" y="12700"/>
                  </a:lnTo>
                  <a:lnTo>
                    <a:pt x="9476626" y="0"/>
                  </a:lnTo>
                  <a:lnTo>
                    <a:pt x="9468993" y="0"/>
                  </a:lnTo>
                  <a:lnTo>
                    <a:pt x="9467050" y="12700"/>
                  </a:lnTo>
                  <a:lnTo>
                    <a:pt x="9460192" y="12700"/>
                  </a:lnTo>
                  <a:lnTo>
                    <a:pt x="9466783" y="0"/>
                  </a:lnTo>
                  <a:lnTo>
                    <a:pt x="9437256" y="0"/>
                  </a:lnTo>
                  <a:lnTo>
                    <a:pt x="9428886" y="12700"/>
                  </a:lnTo>
                  <a:lnTo>
                    <a:pt x="9426308" y="0"/>
                  </a:lnTo>
                  <a:lnTo>
                    <a:pt x="9423362" y="0"/>
                  </a:lnTo>
                  <a:lnTo>
                    <a:pt x="9423362" y="12700"/>
                  </a:lnTo>
                  <a:lnTo>
                    <a:pt x="9394965" y="12700"/>
                  </a:lnTo>
                  <a:lnTo>
                    <a:pt x="9396501" y="0"/>
                  </a:lnTo>
                  <a:lnTo>
                    <a:pt x="9307512" y="0"/>
                  </a:lnTo>
                  <a:lnTo>
                    <a:pt x="9305353" y="12700"/>
                  </a:lnTo>
                  <a:lnTo>
                    <a:pt x="9310357" y="12700"/>
                  </a:lnTo>
                  <a:lnTo>
                    <a:pt x="9319831" y="25400"/>
                  </a:lnTo>
                  <a:lnTo>
                    <a:pt x="9290228" y="25400"/>
                  </a:lnTo>
                  <a:lnTo>
                    <a:pt x="9294711" y="38100"/>
                  </a:lnTo>
                  <a:lnTo>
                    <a:pt x="9278404" y="38100"/>
                  </a:lnTo>
                  <a:lnTo>
                    <a:pt x="9273032" y="25400"/>
                  </a:lnTo>
                  <a:lnTo>
                    <a:pt x="9287192" y="25400"/>
                  </a:lnTo>
                  <a:lnTo>
                    <a:pt x="9289834" y="12700"/>
                  </a:lnTo>
                  <a:lnTo>
                    <a:pt x="9305353" y="12700"/>
                  </a:lnTo>
                  <a:lnTo>
                    <a:pt x="9286811" y="0"/>
                  </a:lnTo>
                  <a:lnTo>
                    <a:pt x="9251607" y="0"/>
                  </a:lnTo>
                  <a:lnTo>
                    <a:pt x="9239377" y="12700"/>
                  </a:lnTo>
                  <a:lnTo>
                    <a:pt x="9239161" y="12700"/>
                  </a:lnTo>
                  <a:lnTo>
                    <a:pt x="9250401" y="25400"/>
                  </a:lnTo>
                  <a:lnTo>
                    <a:pt x="9271444" y="25400"/>
                  </a:lnTo>
                  <a:lnTo>
                    <a:pt x="9258478" y="38100"/>
                  </a:lnTo>
                  <a:lnTo>
                    <a:pt x="9231986" y="38100"/>
                  </a:lnTo>
                  <a:lnTo>
                    <a:pt x="9218333" y="25400"/>
                  </a:lnTo>
                  <a:lnTo>
                    <a:pt x="9225483" y="25400"/>
                  </a:lnTo>
                  <a:lnTo>
                    <a:pt x="9214447" y="12700"/>
                  </a:lnTo>
                  <a:lnTo>
                    <a:pt x="9205976" y="12700"/>
                  </a:lnTo>
                  <a:lnTo>
                    <a:pt x="9202852" y="0"/>
                  </a:lnTo>
                  <a:lnTo>
                    <a:pt x="9172245" y="0"/>
                  </a:lnTo>
                  <a:lnTo>
                    <a:pt x="9179217" y="12700"/>
                  </a:lnTo>
                  <a:lnTo>
                    <a:pt x="9195283" y="12700"/>
                  </a:lnTo>
                  <a:lnTo>
                    <a:pt x="9204795" y="25400"/>
                  </a:lnTo>
                  <a:lnTo>
                    <a:pt x="9160256" y="25400"/>
                  </a:lnTo>
                  <a:lnTo>
                    <a:pt x="9160256" y="38100"/>
                  </a:lnTo>
                  <a:lnTo>
                    <a:pt x="9149905" y="50800"/>
                  </a:lnTo>
                  <a:lnTo>
                    <a:pt x="9128290" y="50800"/>
                  </a:lnTo>
                  <a:lnTo>
                    <a:pt x="9117165" y="38100"/>
                  </a:lnTo>
                  <a:lnTo>
                    <a:pt x="9160256" y="38100"/>
                  </a:lnTo>
                  <a:lnTo>
                    <a:pt x="9160256" y="25400"/>
                  </a:lnTo>
                  <a:lnTo>
                    <a:pt x="9126868" y="25400"/>
                  </a:lnTo>
                  <a:lnTo>
                    <a:pt x="9111336" y="12700"/>
                  </a:lnTo>
                  <a:lnTo>
                    <a:pt x="9106522" y="25400"/>
                  </a:lnTo>
                  <a:lnTo>
                    <a:pt x="9057830" y="25400"/>
                  </a:lnTo>
                  <a:lnTo>
                    <a:pt x="9074709" y="12700"/>
                  </a:lnTo>
                  <a:lnTo>
                    <a:pt x="9032977" y="12700"/>
                  </a:lnTo>
                  <a:lnTo>
                    <a:pt x="9025204" y="7454"/>
                  </a:lnTo>
                  <a:lnTo>
                    <a:pt x="9025204" y="12700"/>
                  </a:lnTo>
                  <a:lnTo>
                    <a:pt x="9022042" y="25400"/>
                  </a:lnTo>
                  <a:lnTo>
                    <a:pt x="9015273" y="12700"/>
                  </a:lnTo>
                  <a:lnTo>
                    <a:pt x="9018968" y="25400"/>
                  </a:lnTo>
                  <a:lnTo>
                    <a:pt x="8999042" y="25400"/>
                  </a:lnTo>
                  <a:lnTo>
                    <a:pt x="9005024" y="12700"/>
                  </a:lnTo>
                  <a:lnTo>
                    <a:pt x="9015273" y="12700"/>
                  </a:lnTo>
                  <a:lnTo>
                    <a:pt x="9025204" y="12700"/>
                  </a:lnTo>
                  <a:lnTo>
                    <a:pt x="9025204" y="7454"/>
                  </a:lnTo>
                  <a:lnTo>
                    <a:pt x="9014168" y="0"/>
                  </a:lnTo>
                  <a:lnTo>
                    <a:pt x="8997455" y="0"/>
                  </a:lnTo>
                  <a:lnTo>
                    <a:pt x="9002624" y="12700"/>
                  </a:lnTo>
                  <a:lnTo>
                    <a:pt x="8974849" y="12700"/>
                  </a:lnTo>
                  <a:lnTo>
                    <a:pt x="8984170" y="0"/>
                  </a:lnTo>
                  <a:lnTo>
                    <a:pt x="8960256" y="12700"/>
                  </a:lnTo>
                  <a:lnTo>
                    <a:pt x="8939073" y="1511"/>
                  </a:lnTo>
                  <a:lnTo>
                    <a:pt x="8939073" y="12700"/>
                  </a:lnTo>
                  <a:lnTo>
                    <a:pt x="8938730" y="25400"/>
                  </a:lnTo>
                  <a:lnTo>
                    <a:pt x="8916454" y="25400"/>
                  </a:lnTo>
                  <a:lnTo>
                    <a:pt x="8920556" y="12700"/>
                  </a:lnTo>
                  <a:lnTo>
                    <a:pt x="8939073" y="12700"/>
                  </a:lnTo>
                  <a:lnTo>
                    <a:pt x="8939073" y="1511"/>
                  </a:lnTo>
                  <a:lnTo>
                    <a:pt x="8936215" y="0"/>
                  </a:lnTo>
                  <a:lnTo>
                    <a:pt x="8882367" y="0"/>
                  </a:lnTo>
                  <a:lnTo>
                    <a:pt x="8880831" y="12700"/>
                  </a:lnTo>
                  <a:lnTo>
                    <a:pt x="8848763" y="12700"/>
                  </a:lnTo>
                  <a:lnTo>
                    <a:pt x="8845194" y="0"/>
                  </a:lnTo>
                  <a:lnTo>
                    <a:pt x="8837816" y="12700"/>
                  </a:lnTo>
                  <a:lnTo>
                    <a:pt x="8830310" y="12700"/>
                  </a:lnTo>
                  <a:lnTo>
                    <a:pt x="8822855" y="0"/>
                  </a:lnTo>
                  <a:lnTo>
                    <a:pt x="8815616" y="12700"/>
                  </a:lnTo>
                  <a:lnTo>
                    <a:pt x="8804872" y="12700"/>
                  </a:lnTo>
                  <a:lnTo>
                    <a:pt x="8804618" y="0"/>
                  </a:lnTo>
                  <a:lnTo>
                    <a:pt x="8801748" y="0"/>
                  </a:lnTo>
                  <a:lnTo>
                    <a:pt x="8788286" y="12700"/>
                  </a:lnTo>
                  <a:lnTo>
                    <a:pt x="8774163" y="12700"/>
                  </a:lnTo>
                  <a:lnTo>
                    <a:pt x="8759838" y="0"/>
                  </a:lnTo>
                  <a:lnTo>
                    <a:pt x="8745791" y="0"/>
                  </a:lnTo>
                  <a:lnTo>
                    <a:pt x="8743582" y="12700"/>
                  </a:lnTo>
                  <a:lnTo>
                    <a:pt x="8638578" y="12700"/>
                  </a:lnTo>
                  <a:lnTo>
                    <a:pt x="8599183" y="25400"/>
                  </a:lnTo>
                  <a:lnTo>
                    <a:pt x="8598662" y="25400"/>
                  </a:lnTo>
                  <a:lnTo>
                    <a:pt x="8598878" y="12700"/>
                  </a:lnTo>
                  <a:lnTo>
                    <a:pt x="8587994" y="12700"/>
                  </a:lnTo>
                  <a:lnTo>
                    <a:pt x="8588578" y="25400"/>
                  </a:lnTo>
                  <a:lnTo>
                    <a:pt x="8579929" y="25400"/>
                  </a:lnTo>
                  <a:lnTo>
                    <a:pt x="8575142" y="12700"/>
                  </a:lnTo>
                  <a:lnTo>
                    <a:pt x="8571116" y="25400"/>
                  </a:lnTo>
                  <a:lnTo>
                    <a:pt x="8525078" y="25400"/>
                  </a:lnTo>
                  <a:lnTo>
                    <a:pt x="8524824" y="12700"/>
                  </a:lnTo>
                  <a:lnTo>
                    <a:pt x="8452256" y="12700"/>
                  </a:lnTo>
                  <a:lnTo>
                    <a:pt x="8456828" y="25400"/>
                  </a:lnTo>
                  <a:lnTo>
                    <a:pt x="8445208" y="25400"/>
                  </a:lnTo>
                  <a:lnTo>
                    <a:pt x="8450301" y="12700"/>
                  </a:lnTo>
                  <a:lnTo>
                    <a:pt x="8410537" y="12700"/>
                  </a:lnTo>
                  <a:lnTo>
                    <a:pt x="8402802" y="25400"/>
                  </a:lnTo>
                  <a:lnTo>
                    <a:pt x="8383778" y="25400"/>
                  </a:lnTo>
                  <a:lnTo>
                    <a:pt x="8387816" y="12700"/>
                  </a:lnTo>
                  <a:lnTo>
                    <a:pt x="8373643" y="12700"/>
                  </a:lnTo>
                  <a:lnTo>
                    <a:pt x="8366709" y="25400"/>
                  </a:lnTo>
                  <a:lnTo>
                    <a:pt x="8361870" y="12700"/>
                  </a:lnTo>
                  <a:lnTo>
                    <a:pt x="8344954" y="12700"/>
                  </a:lnTo>
                  <a:lnTo>
                    <a:pt x="8340268" y="25400"/>
                  </a:lnTo>
                  <a:lnTo>
                    <a:pt x="8320659" y="12700"/>
                  </a:lnTo>
                  <a:lnTo>
                    <a:pt x="8282521" y="12700"/>
                  </a:lnTo>
                  <a:lnTo>
                    <a:pt x="8263623" y="25400"/>
                  </a:lnTo>
                  <a:lnTo>
                    <a:pt x="8254886" y="12700"/>
                  </a:lnTo>
                  <a:lnTo>
                    <a:pt x="8227009" y="12700"/>
                  </a:lnTo>
                  <a:lnTo>
                    <a:pt x="8220951" y="25400"/>
                  </a:lnTo>
                  <a:lnTo>
                    <a:pt x="8200504" y="12700"/>
                  </a:lnTo>
                  <a:lnTo>
                    <a:pt x="8160296" y="12700"/>
                  </a:lnTo>
                  <a:lnTo>
                    <a:pt x="8145716" y="0"/>
                  </a:lnTo>
                  <a:lnTo>
                    <a:pt x="8138541" y="12700"/>
                  </a:lnTo>
                  <a:lnTo>
                    <a:pt x="8130997" y="12700"/>
                  </a:lnTo>
                  <a:lnTo>
                    <a:pt x="8123326" y="0"/>
                  </a:lnTo>
                  <a:lnTo>
                    <a:pt x="8115782" y="0"/>
                  </a:lnTo>
                  <a:lnTo>
                    <a:pt x="8112176" y="12700"/>
                  </a:lnTo>
                  <a:lnTo>
                    <a:pt x="8055813" y="12700"/>
                  </a:lnTo>
                  <a:lnTo>
                    <a:pt x="8032915" y="0"/>
                  </a:lnTo>
                  <a:lnTo>
                    <a:pt x="8034388" y="12700"/>
                  </a:lnTo>
                  <a:lnTo>
                    <a:pt x="8050428" y="12700"/>
                  </a:lnTo>
                  <a:lnTo>
                    <a:pt x="8043329" y="25400"/>
                  </a:lnTo>
                  <a:lnTo>
                    <a:pt x="8015211" y="25400"/>
                  </a:lnTo>
                  <a:lnTo>
                    <a:pt x="8016265" y="12700"/>
                  </a:lnTo>
                  <a:lnTo>
                    <a:pt x="8009052" y="12700"/>
                  </a:lnTo>
                  <a:lnTo>
                    <a:pt x="8008569" y="25400"/>
                  </a:lnTo>
                  <a:lnTo>
                    <a:pt x="7984287" y="25400"/>
                  </a:lnTo>
                  <a:lnTo>
                    <a:pt x="7984236" y="38100"/>
                  </a:lnTo>
                  <a:lnTo>
                    <a:pt x="7978953" y="38100"/>
                  </a:lnTo>
                  <a:lnTo>
                    <a:pt x="7975016" y="25400"/>
                  </a:lnTo>
                  <a:lnTo>
                    <a:pt x="7970875" y="25400"/>
                  </a:lnTo>
                  <a:lnTo>
                    <a:pt x="7964945" y="12700"/>
                  </a:lnTo>
                  <a:lnTo>
                    <a:pt x="7957325" y="25400"/>
                  </a:lnTo>
                  <a:lnTo>
                    <a:pt x="7935620" y="25400"/>
                  </a:lnTo>
                  <a:lnTo>
                    <a:pt x="7943558" y="12700"/>
                  </a:lnTo>
                  <a:lnTo>
                    <a:pt x="7921206" y="12700"/>
                  </a:lnTo>
                  <a:lnTo>
                    <a:pt x="7908163" y="25400"/>
                  </a:lnTo>
                  <a:lnTo>
                    <a:pt x="7888706" y="12700"/>
                  </a:lnTo>
                  <a:lnTo>
                    <a:pt x="7871942" y="12700"/>
                  </a:lnTo>
                  <a:lnTo>
                    <a:pt x="7876019" y="25400"/>
                  </a:lnTo>
                  <a:lnTo>
                    <a:pt x="7865796" y="25400"/>
                  </a:lnTo>
                  <a:lnTo>
                    <a:pt x="7858620" y="38100"/>
                  </a:lnTo>
                  <a:lnTo>
                    <a:pt x="7850302" y="25400"/>
                  </a:lnTo>
                  <a:lnTo>
                    <a:pt x="7747152" y="25400"/>
                  </a:lnTo>
                  <a:lnTo>
                    <a:pt x="7747025" y="38100"/>
                  </a:lnTo>
                  <a:lnTo>
                    <a:pt x="7729042" y="38100"/>
                  </a:lnTo>
                  <a:lnTo>
                    <a:pt x="7738707" y="25400"/>
                  </a:lnTo>
                  <a:lnTo>
                    <a:pt x="7726337" y="25400"/>
                  </a:lnTo>
                  <a:lnTo>
                    <a:pt x="7718031" y="38100"/>
                  </a:lnTo>
                  <a:lnTo>
                    <a:pt x="7706614" y="25400"/>
                  </a:lnTo>
                  <a:lnTo>
                    <a:pt x="7685138" y="25400"/>
                  </a:lnTo>
                  <a:lnTo>
                    <a:pt x="7693050" y="38100"/>
                  </a:lnTo>
                  <a:lnTo>
                    <a:pt x="7639329" y="38100"/>
                  </a:lnTo>
                  <a:lnTo>
                    <a:pt x="7630706" y="25400"/>
                  </a:lnTo>
                  <a:lnTo>
                    <a:pt x="7589291" y="25400"/>
                  </a:lnTo>
                  <a:lnTo>
                    <a:pt x="7589291" y="38100"/>
                  </a:lnTo>
                  <a:lnTo>
                    <a:pt x="7580096" y="50800"/>
                  </a:lnTo>
                  <a:lnTo>
                    <a:pt x="7570025" y="38100"/>
                  </a:lnTo>
                  <a:lnTo>
                    <a:pt x="7589291" y="38100"/>
                  </a:lnTo>
                  <a:lnTo>
                    <a:pt x="7589291" y="25400"/>
                  </a:lnTo>
                  <a:lnTo>
                    <a:pt x="7564539" y="25400"/>
                  </a:lnTo>
                  <a:lnTo>
                    <a:pt x="7569403" y="38100"/>
                  </a:lnTo>
                  <a:lnTo>
                    <a:pt x="7551572" y="38100"/>
                  </a:lnTo>
                  <a:lnTo>
                    <a:pt x="7558087" y="25400"/>
                  </a:lnTo>
                  <a:lnTo>
                    <a:pt x="7510691" y="25400"/>
                  </a:lnTo>
                  <a:lnTo>
                    <a:pt x="7509802" y="38100"/>
                  </a:lnTo>
                  <a:lnTo>
                    <a:pt x="7498270" y="38100"/>
                  </a:lnTo>
                  <a:lnTo>
                    <a:pt x="7499629" y="25400"/>
                  </a:lnTo>
                  <a:lnTo>
                    <a:pt x="7443089" y="25400"/>
                  </a:lnTo>
                  <a:lnTo>
                    <a:pt x="7441946" y="38100"/>
                  </a:lnTo>
                  <a:lnTo>
                    <a:pt x="7400544" y="38100"/>
                  </a:lnTo>
                  <a:lnTo>
                    <a:pt x="7391133" y="25400"/>
                  </a:lnTo>
                  <a:lnTo>
                    <a:pt x="7344130" y="25400"/>
                  </a:lnTo>
                  <a:lnTo>
                    <a:pt x="7342175" y="38100"/>
                  </a:lnTo>
                  <a:lnTo>
                    <a:pt x="7301293" y="38100"/>
                  </a:lnTo>
                  <a:lnTo>
                    <a:pt x="7295007" y="25400"/>
                  </a:lnTo>
                  <a:lnTo>
                    <a:pt x="7288225" y="25400"/>
                  </a:lnTo>
                  <a:lnTo>
                    <a:pt x="7292619" y="38100"/>
                  </a:lnTo>
                  <a:lnTo>
                    <a:pt x="7251928" y="38100"/>
                  </a:lnTo>
                  <a:lnTo>
                    <a:pt x="7254748" y="25400"/>
                  </a:lnTo>
                  <a:lnTo>
                    <a:pt x="7228827" y="25400"/>
                  </a:lnTo>
                  <a:lnTo>
                    <a:pt x="7233717" y="38100"/>
                  </a:lnTo>
                  <a:lnTo>
                    <a:pt x="7223569" y="38100"/>
                  </a:lnTo>
                  <a:lnTo>
                    <a:pt x="7228827" y="25400"/>
                  </a:lnTo>
                  <a:lnTo>
                    <a:pt x="7180681" y="25400"/>
                  </a:lnTo>
                  <a:lnTo>
                    <a:pt x="7178891" y="38100"/>
                  </a:lnTo>
                  <a:lnTo>
                    <a:pt x="7179043" y="38100"/>
                  </a:lnTo>
                  <a:lnTo>
                    <a:pt x="7165289" y="50800"/>
                  </a:lnTo>
                  <a:lnTo>
                    <a:pt x="7153249" y="38100"/>
                  </a:lnTo>
                  <a:lnTo>
                    <a:pt x="7172287" y="38100"/>
                  </a:lnTo>
                  <a:lnTo>
                    <a:pt x="7156907" y="25400"/>
                  </a:lnTo>
                  <a:lnTo>
                    <a:pt x="7129500" y="25400"/>
                  </a:lnTo>
                  <a:lnTo>
                    <a:pt x="7129500" y="50800"/>
                  </a:lnTo>
                  <a:lnTo>
                    <a:pt x="7116800" y="50800"/>
                  </a:lnTo>
                  <a:lnTo>
                    <a:pt x="7108850" y="38100"/>
                  </a:lnTo>
                  <a:lnTo>
                    <a:pt x="7129335" y="38100"/>
                  </a:lnTo>
                  <a:lnTo>
                    <a:pt x="7129500" y="50800"/>
                  </a:lnTo>
                  <a:lnTo>
                    <a:pt x="7129500" y="25400"/>
                  </a:lnTo>
                  <a:lnTo>
                    <a:pt x="7084403" y="25400"/>
                  </a:lnTo>
                  <a:lnTo>
                    <a:pt x="7084403" y="50800"/>
                  </a:lnTo>
                  <a:lnTo>
                    <a:pt x="7061378" y="50800"/>
                  </a:lnTo>
                  <a:lnTo>
                    <a:pt x="7063473" y="38100"/>
                  </a:lnTo>
                  <a:lnTo>
                    <a:pt x="7073633" y="38100"/>
                  </a:lnTo>
                  <a:lnTo>
                    <a:pt x="7084403" y="50800"/>
                  </a:lnTo>
                  <a:lnTo>
                    <a:pt x="7084403" y="25400"/>
                  </a:lnTo>
                  <a:lnTo>
                    <a:pt x="7077773" y="25400"/>
                  </a:lnTo>
                  <a:lnTo>
                    <a:pt x="7075525" y="38100"/>
                  </a:lnTo>
                  <a:lnTo>
                    <a:pt x="7062978" y="25400"/>
                  </a:lnTo>
                  <a:lnTo>
                    <a:pt x="6998563" y="25400"/>
                  </a:lnTo>
                  <a:lnTo>
                    <a:pt x="7006463" y="38100"/>
                  </a:lnTo>
                  <a:lnTo>
                    <a:pt x="7041223" y="38100"/>
                  </a:lnTo>
                  <a:lnTo>
                    <a:pt x="7044499" y="50800"/>
                  </a:lnTo>
                  <a:lnTo>
                    <a:pt x="7018604" y="50800"/>
                  </a:lnTo>
                  <a:lnTo>
                    <a:pt x="7004037" y="38100"/>
                  </a:lnTo>
                  <a:lnTo>
                    <a:pt x="6970877" y="38100"/>
                  </a:lnTo>
                  <a:lnTo>
                    <a:pt x="6955269" y="25400"/>
                  </a:lnTo>
                  <a:lnTo>
                    <a:pt x="6955079" y="38100"/>
                  </a:lnTo>
                  <a:lnTo>
                    <a:pt x="6962051" y="38100"/>
                  </a:lnTo>
                  <a:lnTo>
                    <a:pt x="6961073" y="50800"/>
                  </a:lnTo>
                  <a:lnTo>
                    <a:pt x="6856031" y="50800"/>
                  </a:lnTo>
                  <a:lnTo>
                    <a:pt x="6844690" y="38100"/>
                  </a:lnTo>
                  <a:lnTo>
                    <a:pt x="6830669" y="38100"/>
                  </a:lnTo>
                  <a:lnTo>
                    <a:pt x="6839509" y="50800"/>
                  </a:lnTo>
                  <a:lnTo>
                    <a:pt x="6777685" y="50800"/>
                  </a:lnTo>
                  <a:lnTo>
                    <a:pt x="6759753" y="38100"/>
                  </a:lnTo>
                  <a:lnTo>
                    <a:pt x="6754711" y="38100"/>
                  </a:lnTo>
                  <a:lnTo>
                    <a:pt x="6746265" y="50800"/>
                  </a:lnTo>
                  <a:lnTo>
                    <a:pt x="6724751" y="50800"/>
                  </a:lnTo>
                  <a:lnTo>
                    <a:pt x="6717081" y="38100"/>
                  </a:lnTo>
                  <a:lnTo>
                    <a:pt x="6707860" y="38100"/>
                  </a:lnTo>
                  <a:lnTo>
                    <a:pt x="6717589" y="50800"/>
                  </a:lnTo>
                  <a:lnTo>
                    <a:pt x="6680873" y="50800"/>
                  </a:lnTo>
                  <a:lnTo>
                    <a:pt x="6689598" y="38100"/>
                  </a:lnTo>
                  <a:lnTo>
                    <a:pt x="6674332" y="38100"/>
                  </a:lnTo>
                  <a:lnTo>
                    <a:pt x="6664211" y="25400"/>
                  </a:lnTo>
                  <a:lnTo>
                    <a:pt x="6658229" y="38100"/>
                  </a:lnTo>
                  <a:lnTo>
                    <a:pt x="6670776" y="38100"/>
                  </a:lnTo>
                  <a:lnTo>
                    <a:pt x="6667220" y="50800"/>
                  </a:lnTo>
                  <a:lnTo>
                    <a:pt x="6661061" y="50800"/>
                  </a:lnTo>
                  <a:lnTo>
                    <a:pt x="6657353" y="38100"/>
                  </a:lnTo>
                  <a:lnTo>
                    <a:pt x="6641427" y="38100"/>
                  </a:lnTo>
                  <a:lnTo>
                    <a:pt x="6620205" y="50800"/>
                  </a:lnTo>
                  <a:lnTo>
                    <a:pt x="6600965" y="50800"/>
                  </a:lnTo>
                  <a:lnTo>
                    <a:pt x="6606324" y="38100"/>
                  </a:lnTo>
                  <a:lnTo>
                    <a:pt x="6596024" y="38100"/>
                  </a:lnTo>
                  <a:lnTo>
                    <a:pt x="6595186" y="50800"/>
                  </a:lnTo>
                  <a:lnTo>
                    <a:pt x="6576911" y="50800"/>
                  </a:lnTo>
                  <a:lnTo>
                    <a:pt x="6568237" y="38100"/>
                  </a:lnTo>
                  <a:lnTo>
                    <a:pt x="6561036" y="38100"/>
                  </a:lnTo>
                  <a:lnTo>
                    <a:pt x="6551041" y="50800"/>
                  </a:lnTo>
                  <a:lnTo>
                    <a:pt x="6544526" y="38100"/>
                  </a:lnTo>
                  <a:lnTo>
                    <a:pt x="6538023" y="38100"/>
                  </a:lnTo>
                  <a:lnTo>
                    <a:pt x="6534124" y="50800"/>
                  </a:lnTo>
                  <a:lnTo>
                    <a:pt x="6521767" y="38100"/>
                  </a:lnTo>
                  <a:lnTo>
                    <a:pt x="6498234" y="38100"/>
                  </a:lnTo>
                  <a:lnTo>
                    <a:pt x="6487236" y="50800"/>
                  </a:lnTo>
                  <a:lnTo>
                    <a:pt x="6481991" y="38100"/>
                  </a:lnTo>
                  <a:lnTo>
                    <a:pt x="6335585" y="38100"/>
                  </a:lnTo>
                  <a:lnTo>
                    <a:pt x="6292735" y="50800"/>
                  </a:lnTo>
                  <a:lnTo>
                    <a:pt x="6296037" y="38100"/>
                  </a:lnTo>
                  <a:lnTo>
                    <a:pt x="6268656" y="38100"/>
                  </a:lnTo>
                  <a:lnTo>
                    <a:pt x="6271996" y="50800"/>
                  </a:lnTo>
                  <a:lnTo>
                    <a:pt x="6174752" y="50800"/>
                  </a:lnTo>
                  <a:lnTo>
                    <a:pt x="6181941" y="38100"/>
                  </a:lnTo>
                  <a:lnTo>
                    <a:pt x="6151600" y="38100"/>
                  </a:lnTo>
                  <a:lnTo>
                    <a:pt x="6151765" y="50800"/>
                  </a:lnTo>
                  <a:lnTo>
                    <a:pt x="6111887" y="38100"/>
                  </a:lnTo>
                  <a:lnTo>
                    <a:pt x="6095517" y="38100"/>
                  </a:lnTo>
                  <a:lnTo>
                    <a:pt x="6108179" y="50800"/>
                  </a:lnTo>
                  <a:lnTo>
                    <a:pt x="6085573" y="50800"/>
                  </a:lnTo>
                  <a:lnTo>
                    <a:pt x="6095517" y="38100"/>
                  </a:lnTo>
                  <a:lnTo>
                    <a:pt x="6078258" y="38100"/>
                  </a:lnTo>
                  <a:lnTo>
                    <a:pt x="6078258" y="50800"/>
                  </a:lnTo>
                  <a:lnTo>
                    <a:pt x="6040374" y="50800"/>
                  </a:lnTo>
                  <a:lnTo>
                    <a:pt x="6052439" y="38100"/>
                  </a:lnTo>
                  <a:lnTo>
                    <a:pt x="6065088" y="38100"/>
                  </a:lnTo>
                  <a:lnTo>
                    <a:pt x="6078258" y="50800"/>
                  </a:lnTo>
                  <a:lnTo>
                    <a:pt x="6078258" y="38100"/>
                  </a:lnTo>
                  <a:lnTo>
                    <a:pt x="6065418" y="38100"/>
                  </a:lnTo>
                  <a:lnTo>
                    <a:pt x="6027610" y="27635"/>
                  </a:lnTo>
                  <a:lnTo>
                    <a:pt x="6027610" y="38100"/>
                  </a:lnTo>
                  <a:lnTo>
                    <a:pt x="6018682" y="50800"/>
                  </a:lnTo>
                  <a:lnTo>
                    <a:pt x="6004064" y="38100"/>
                  </a:lnTo>
                  <a:lnTo>
                    <a:pt x="6027610" y="38100"/>
                  </a:lnTo>
                  <a:lnTo>
                    <a:pt x="6027610" y="27635"/>
                  </a:lnTo>
                  <a:lnTo>
                    <a:pt x="6019546" y="25400"/>
                  </a:lnTo>
                  <a:lnTo>
                    <a:pt x="5981471" y="38100"/>
                  </a:lnTo>
                  <a:lnTo>
                    <a:pt x="5992673" y="38100"/>
                  </a:lnTo>
                  <a:lnTo>
                    <a:pt x="5994476" y="50800"/>
                  </a:lnTo>
                  <a:lnTo>
                    <a:pt x="5947054" y="50800"/>
                  </a:lnTo>
                  <a:lnTo>
                    <a:pt x="5920537" y="38100"/>
                  </a:lnTo>
                  <a:lnTo>
                    <a:pt x="5900852" y="38100"/>
                  </a:lnTo>
                  <a:lnTo>
                    <a:pt x="5912840" y="50800"/>
                  </a:lnTo>
                  <a:lnTo>
                    <a:pt x="5890196" y="50800"/>
                  </a:lnTo>
                  <a:lnTo>
                    <a:pt x="5896038" y="38100"/>
                  </a:lnTo>
                  <a:lnTo>
                    <a:pt x="5886158" y="38100"/>
                  </a:lnTo>
                  <a:lnTo>
                    <a:pt x="5886170" y="50800"/>
                  </a:lnTo>
                  <a:lnTo>
                    <a:pt x="5826569" y="50800"/>
                  </a:lnTo>
                  <a:lnTo>
                    <a:pt x="5792000" y="38100"/>
                  </a:lnTo>
                  <a:lnTo>
                    <a:pt x="5756834" y="38100"/>
                  </a:lnTo>
                  <a:lnTo>
                    <a:pt x="5720245" y="25400"/>
                  </a:lnTo>
                  <a:lnTo>
                    <a:pt x="5711850" y="25400"/>
                  </a:lnTo>
                  <a:lnTo>
                    <a:pt x="5717667" y="38100"/>
                  </a:lnTo>
                  <a:lnTo>
                    <a:pt x="5682399" y="38100"/>
                  </a:lnTo>
                  <a:lnTo>
                    <a:pt x="5684164" y="25400"/>
                  </a:lnTo>
                  <a:lnTo>
                    <a:pt x="5644693" y="25400"/>
                  </a:lnTo>
                  <a:lnTo>
                    <a:pt x="5654472" y="38100"/>
                  </a:lnTo>
                  <a:lnTo>
                    <a:pt x="5657621" y="38100"/>
                  </a:lnTo>
                  <a:lnTo>
                    <a:pt x="5643575" y="50800"/>
                  </a:lnTo>
                  <a:lnTo>
                    <a:pt x="5628513" y="38100"/>
                  </a:lnTo>
                  <a:lnTo>
                    <a:pt x="5538051" y="38100"/>
                  </a:lnTo>
                  <a:lnTo>
                    <a:pt x="5533187" y="50800"/>
                  </a:lnTo>
                  <a:lnTo>
                    <a:pt x="5525833" y="38100"/>
                  </a:lnTo>
                  <a:lnTo>
                    <a:pt x="5490121" y="38100"/>
                  </a:lnTo>
                  <a:lnTo>
                    <a:pt x="5481180" y="25400"/>
                  </a:lnTo>
                  <a:lnTo>
                    <a:pt x="5454129" y="25400"/>
                  </a:lnTo>
                  <a:lnTo>
                    <a:pt x="5436362" y="38100"/>
                  </a:lnTo>
                  <a:lnTo>
                    <a:pt x="5435397" y="37350"/>
                  </a:lnTo>
                  <a:lnTo>
                    <a:pt x="5435397" y="63500"/>
                  </a:lnTo>
                  <a:lnTo>
                    <a:pt x="5411343" y="63500"/>
                  </a:lnTo>
                  <a:lnTo>
                    <a:pt x="5399849" y="50800"/>
                  </a:lnTo>
                  <a:lnTo>
                    <a:pt x="5424271" y="50800"/>
                  </a:lnTo>
                  <a:lnTo>
                    <a:pt x="5435397" y="63500"/>
                  </a:lnTo>
                  <a:lnTo>
                    <a:pt x="5435397" y="37350"/>
                  </a:lnTo>
                  <a:lnTo>
                    <a:pt x="5420182" y="25400"/>
                  </a:lnTo>
                  <a:lnTo>
                    <a:pt x="5403875" y="25400"/>
                  </a:lnTo>
                  <a:lnTo>
                    <a:pt x="5385676" y="38100"/>
                  </a:lnTo>
                  <a:lnTo>
                    <a:pt x="5366817" y="38100"/>
                  </a:lnTo>
                  <a:lnTo>
                    <a:pt x="5374297" y="50800"/>
                  </a:lnTo>
                  <a:lnTo>
                    <a:pt x="5361483" y="50800"/>
                  </a:lnTo>
                  <a:lnTo>
                    <a:pt x="5346230" y="38100"/>
                  </a:lnTo>
                  <a:lnTo>
                    <a:pt x="5326075" y="25400"/>
                  </a:lnTo>
                  <a:lnTo>
                    <a:pt x="5296268" y="25400"/>
                  </a:lnTo>
                  <a:lnTo>
                    <a:pt x="5311064" y="38100"/>
                  </a:lnTo>
                  <a:lnTo>
                    <a:pt x="5325364" y="38100"/>
                  </a:lnTo>
                  <a:lnTo>
                    <a:pt x="5341417" y="50800"/>
                  </a:lnTo>
                  <a:lnTo>
                    <a:pt x="5291163" y="50800"/>
                  </a:lnTo>
                  <a:lnTo>
                    <a:pt x="5268392" y="38100"/>
                  </a:lnTo>
                  <a:lnTo>
                    <a:pt x="5254358" y="38100"/>
                  </a:lnTo>
                  <a:lnTo>
                    <a:pt x="5181536" y="38100"/>
                  </a:lnTo>
                  <a:lnTo>
                    <a:pt x="5157381" y="25400"/>
                  </a:lnTo>
                  <a:lnTo>
                    <a:pt x="5168138" y="25400"/>
                  </a:lnTo>
                  <a:lnTo>
                    <a:pt x="5151526" y="12700"/>
                  </a:lnTo>
                  <a:lnTo>
                    <a:pt x="5139156" y="12700"/>
                  </a:lnTo>
                  <a:lnTo>
                    <a:pt x="5139156" y="25400"/>
                  </a:lnTo>
                  <a:lnTo>
                    <a:pt x="5138953" y="38100"/>
                  </a:lnTo>
                  <a:lnTo>
                    <a:pt x="5131308" y="38100"/>
                  </a:lnTo>
                  <a:lnTo>
                    <a:pt x="5129263" y="25400"/>
                  </a:lnTo>
                  <a:lnTo>
                    <a:pt x="5139156" y="25400"/>
                  </a:lnTo>
                  <a:lnTo>
                    <a:pt x="5139156" y="12700"/>
                  </a:lnTo>
                  <a:lnTo>
                    <a:pt x="5126558" y="12700"/>
                  </a:lnTo>
                  <a:lnTo>
                    <a:pt x="5118735" y="0"/>
                  </a:lnTo>
                  <a:lnTo>
                    <a:pt x="5114937" y="0"/>
                  </a:lnTo>
                  <a:lnTo>
                    <a:pt x="5117884" y="12700"/>
                  </a:lnTo>
                  <a:lnTo>
                    <a:pt x="5101399" y="12700"/>
                  </a:lnTo>
                  <a:lnTo>
                    <a:pt x="5100955" y="25400"/>
                  </a:lnTo>
                  <a:lnTo>
                    <a:pt x="5067300" y="12700"/>
                  </a:lnTo>
                  <a:lnTo>
                    <a:pt x="5039360" y="12700"/>
                  </a:lnTo>
                  <a:lnTo>
                    <a:pt x="5035207" y="0"/>
                  </a:lnTo>
                  <a:lnTo>
                    <a:pt x="5011407" y="0"/>
                  </a:lnTo>
                  <a:lnTo>
                    <a:pt x="5004092" y="12700"/>
                  </a:lnTo>
                  <a:lnTo>
                    <a:pt x="4982807" y="12700"/>
                  </a:lnTo>
                  <a:lnTo>
                    <a:pt x="4957038" y="0"/>
                  </a:lnTo>
                  <a:lnTo>
                    <a:pt x="4928959" y="0"/>
                  </a:lnTo>
                  <a:lnTo>
                    <a:pt x="4935969" y="12700"/>
                  </a:lnTo>
                  <a:lnTo>
                    <a:pt x="4922609" y="12700"/>
                  </a:lnTo>
                  <a:lnTo>
                    <a:pt x="4884509" y="12700"/>
                  </a:lnTo>
                  <a:lnTo>
                    <a:pt x="4906873" y="25400"/>
                  </a:lnTo>
                  <a:lnTo>
                    <a:pt x="4947869" y="25400"/>
                  </a:lnTo>
                  <a:lnTo>
                    <a:pt x="4961623" y="38100"/>
                  </a:lnTo>
                  <a:lnTo>
                    <a:pt x="4907242" y="38100"/>
                  </a:lnTo>
                  <a:lnTo>
                    <a:pt x="4881677" y="25400"/>
                  </a:lnTo>
                  <a:lnTo>
                    <a:pt x="4867910" y="38100"/>
                  </a:lnTo>
                  <a:lnTo>
                    <a:pt x="4845253" y="38100"/>
                  </a:lnTo>
                  <a:lnTo>
                    <a:pt x="4851260" y="25400"/>
                  </a:lnTo>
                  <a:lnTo>
                    <a:pt x="4847298" y="25400"/>
                  </a:lnTo>
                  <a:lnTo>
                    <a:pt x="4810785" y="38100"/>
                  </a:lnTo>
                  <a:lnTo>
                    <a:pt x="4694453" y="38100"/>
                  </a:lnTo>
                  <a:lnTo>
                    <a:pt x="4693882" y="25400"/>
                  </a:lnTo>
                  <a:lnTo>
                    <a:pt x="4687189" y="38100"/>
                  </a:lnTo>
                  <a:lnTo>
                    <a:pt x="4669320" y="38100"/>
                  </a:lnTo>
                  <a:lnTo>
                    <a:pt x="4654334" y="50800"/>
                  </a:lnTo>
                  <a:lnTo>
                    <a:pt x="4626191" y="50800"/>
                  </a:lnTo>
                  <a:lnTo>
                    <a:pt x="4626191" y="101600"/>
                  </a:lnTo>
                  <a:lnTo>
                    <a:pt x="4620488" y="114300"/>
                  </a:lnTo>
                  <a:lnTo>
                    <a:pt x="4599737" y="114300"/>
                  </a:lnTo>
                  <a:lnTo>
                    <a:pt x="4605706" y="101600"/>
                  </a:lnTo>
                  <a:lnTo>
                    <a:pt x="4626191" y="101600"/>
                  </a:lnTo>
                  <a:lnTo>
                    <a:pt x="4626191" y="50800"/>
                  </a:lnTo>
                  <a:lnTo>
                    <a:pt x="4600143" y="50800"/>
                  </a:lnTo>
                  <a:lnTo>
                    <a:pt x="4600143" y="88900"/>
                  </a:lnTo>
                  <a:lnTo>
                    <a:pt x="4590199" y="88900"/>
                  </a:lnTo>
                  <a:lnTo>
                    <a:pt x="4599762" y="101600"/>
                  </a:lnTo>
                  <a:lnTo>
                    <a:pt x="4595266" y="101600"/>
                  </a:lnTo>
                  <a:lnTo>
                    <a:pt x="4593145" y="114300"/>
                  </a:lnTo>
                  <a:lnTo>
                    <a:pt x="4557026" y="114300"/>
                  </a:lnTo>
                  <a:lnTo>
                    <a:pt x="4538650" y="101600"/>
                  </a:lnTo>
                  <a:lnTo>
                    <a:pt x="4522292" y="114300"/>
                  </a:lnTo>
                  <a:lnTo>
                    <a:pt x="4511256" y="101600"/>
                  </a:lnTo>
                  <a:lnTo>
                    <a:pt x="4508639" y="101600"/>
                  </a:lnTo>
                  <a:lnTo>
                    <a:pt x="4508639" y="114300"/>
                  </a:lnTo>
                  <a:lnTo>
                    <a:pt x="4498314" y="114300"/>
                  </a:lnTo>
                  <a:lnTo>
                    <a:pt x="4484433" y="101600"/>
                  </a:lnTo>
                  <a:lnTo>
                    <a:pt x="4506455" y="101600"/>
                  </a:lnTo>
                  <a:lnTo>
                    <a:pt x="4508639" y="114300"/>
                  </a:lnTo>
                  <a:lnTo>
                    <a:pt x="4508639" y="101600"/>
                  </a:lnTo>
                  <a:lnTo>
                    <a:pt x="4506569" y="101600"/>
                  </a:lnTo>
                  <a:lnTo>
                    <a:pt x="4510214" y="88900"/>
                  </a:lnTo>
                  <a:lnTo>
                    <a:pt x="4521073" y="88900"/>
                  </a:lnTo>
                  <a:lnTo>
                    <a:pt x="4518736" y="101600"/>
                  </a:lnTo>
                  <a:lnTo>
                    <a:pt x="4529836" y="101600"/>
                  </a:lnTo>
                  <a:lnTo>
                    <a:pt x="4534014" y="88900"/>
                  </a:lnTo>
                  <a:lnTo>
                    <a:pt x="4580852" y="88900"/>
                  </a:lnTo>
                  <a:lnTo>
                    <a:pt x="4583735" y="76200"/>
                  </a:lnTo>
                  <a:lnTo>
                    <a:pt x="4586275" y="88900"/>
                  </a:lnTo>
                  <a:lnTo>
                    <a:pt x="4589704" y="88900"/>
                  </a:lnTo>
                  <a:lnTo>
                    <a:pt x="4596955" y="76200"/>
                  </a:lnTo>
                  <a:lnTo>
                    <a:pt x="4598517" y="76200"/>
                  </a:lnTo>
                  <a:lnTo>
                    <a:pt x="4600143" y="88900"/>
                  </a:lnTo>
                  <a:lnTo>
                    <a:pt x="4600143" y="50800"/>
                  </a:lnTo>
                  <a:lnTo>
                    <a:pt x="4595952" y="50800"/>
                  </a:lnTo>
                  <a:lnTo>
                    <a:pt x="4593501" y="63500"/>
                  </a:lnTo>
                  <a:lnTo>
                    <a:pt x="4574070" y="63500"/>
                  </a:lnTo>
                  <a:lnTo>
                    <a:pt x="4570031" y="50800"/>
                  </a:lnTo>
                  <a:lnTo>
                    <a:pt x="4564812" y="50800"/>
                  </a:lnTo>
                  <a:lnTo>
                    <a:pt x="4563237" y="63500"/>
                  </a:lnTo>
                  <a:lnTo>
                    <a:pt x="4565370" y="63500"/>
                  </a:lnTo>
                  <a:lnTo>
                    <a:pt x="4563872" y="76200"/>
                  </a:lnTo>
                  <a:lnTo>
                    <a:pt x="4550562" y="76200"/>
                  </a:lnTo>
                  <a:lnTo>
                    <a:pt x="4543971" y="63500"/>
                  </a:lnTo>
                  <a:lnTo>
                    <a:pt x="4478210" y="63500"/>
                  </a:lnTo>
                  <a:lnTo>
                    <a:pt x="4478210" y="76200"/>
                  </a:lnTo>
                  <a:lnTo>
                    <a:pt x="4475873" y="88900"/>
                  </a:lnTo>
                  <a:lnTo>
                    <a:pt x="4474502" y="76200"/>
                  </a:lnTo>
                  <a:lnTo>
                    <a:pt x="4478210" y="76200"/>
                  </a:lnTo>
                  <a:lnTo>
                    <a:pt x="4478210" y="63500"/>
                  </a:lnTo>
                  <a:lnTo>
                    <a:pt x="4418914" y="63500"/>
                  </a:lnTo>
                  <a:lnTo>
                    <a:pt x="4436948" y="76200"/>
                  </a:lnTo>
                  <a:lnTo>
                    <a:pt x="4457928" y="76200"/>
                  </a:lnTo>
                  <a:lnTo>
                    <a:pt x="4466615" y="88900"/>
                  </a:lnTo>
                  <a:lnTo>
                    <a:pt x="4469523" y="88900"/>
                  </a:lnTo>
                  <a:lnTo>
                    <a:pt x="4463732" y="101600"/>
                  </a:lnTo>
                  <a:lnTo>
                    <a:pt x="4429772" y="101600"/>
                  </a:lnTo>
                  <a:lnTo>
                    <a:pt x="4427791" y="98958"/>
                  </a:lnTo>
                  <a:lnTo>
                    <a:pt x="4427791" y="101600"/>
                  </a:lnTo>
                  <a:lnTo>
                    <a:pt x="4422965" y="114300"/>
                  </a:lnTo>
                  <a:lnTo>
                    <a:pt x="4414367" y="114300"/>
                  </a:lnTo>
                  <a:lnTo>
                    <a:pt x="4412386" y="101600"/>
                  </a:lnTo>
                  <a:lnTo>
                    <a:pt x="4427791" y="101600"/>
                  </a:lnTo>
                  <a:lnTo>
                    <a:pt x="4427791" y="98958"/>
                  </a:lnTo>
                  <a:lnTo>
                    <a:pt x="4420286" y="88900"/>
                  </a:lnTo>
                  <a:lnTo>
                    <a:pt x="4407903" y="101600"/>
                  </a:lnTo>
                  <a:lnTo>
                    <a:pt x="4404461" y="101600"/>
                  </a:lnTo>
                  <a:lnTo>
                    <a:pt x="4403649" y="114300"/>
                  </a:lnTo>
                  <a:lnTo>
                    <a:pt x="4391431" y="114300"/>
                  </a:lnTo>
                  <a:lnTo>
                    <a:pt x="4388993" y="101600"/>
                  </a:lnTo>
                  <a:lnTo>
                    <a:pt x="4369828" y="101600"/>
                  </a:lnTo>
                  <a:lnTo>
                    <a:pt x="4368241" y="114300"/>
                  </a:lnTo>
                  <a:lnTo>
                    <a:pt x="4361967" y="114300"/>
                  </a:lnTo>
                  <a:lnTo>
                    <a:pt x="4358868" y="101600"/>
                  </a:lnTo>
                  <a:lnTo>
                    <a:pt x="4339209" y="101600"/>
                  </a:lnTo>
                  <a:lnTo>
                    <a:pt x="4338167" y="114300"/>
                  </a:lnTo>
                  <a:lnTo>
                    <a:pt x="4331081" y="114300"/>
                  </a:lnTo>
                  <a:lnTo>
                    <a:pt x="4321810" y="101600"/>
                  </a:lnTo>
                  <a:lnTo>
                    <a:pt x="4291381" y="101600"/>
                  </a:lnTo>
                  <a:lnTo>
                    <a:pt x="4290987" y="114300"/>
                  </a:lnTo>
                  <a:lnTo>
                    <a:pt x="4268140" y="101600"/>
                  </a:lnTo>
                  <a:lnTo>
                    <a:pt x="4269829" y="88900"/>
                  </a:lnTo>
                  <a:lnTo>
                    <a:pt x="4258919" y="101600"/>
                  </a:lnTo>
                  <a:lnTo>
                    <a:pt x="4249598" y="101600"/>
                  </a:lnTo>
                  <a:lnTo>
                    <a:pt x="4251769" y="88900"/>
                  </a:lnTo>
                  <a:lnTo>
                    <a:pt x="4232351" y="88900"/>
                  </a:lnTo>
                  <a:lnTo>
                    <a:pt x="4226331" y="101600"/>
                  </a:lnTo>
                  <a:lnTo>
                    <a:pt x="4194886" y="101600"/>
                  </a:lnTo>
                  <a:lnTo>
                    <a:pt x="4196448" y="114300"/>
                  </a:lnTo>
                  <a:lnTo>
                    <a:pt x="4182948" y="114300"/>
                  </a:lnTo>
                  <a:lnTo>
                    <a:pt x="4178058" y="101600"/>
                  </a:lnTo>
                  <a:lnTo>
                    <a:pt x="4083888" y="101600"/>
                  </a:lnTo>
                  <a:lnTo>
                    <a:pt x="4078516" y="114300"/>
                  </a:lnTo>
                  <a:lnTo>
                    <a:pt x="4066590" y="114300"/>
                  </a:lnTo>
                  <a:lnTo>
                    <a:pt x="4061117" y="101600"/>
                  </a:lnTo>
                  <a:lnTo>
                    <a:pt x="4032389" y="101600"/>
                  </a:lnTo>
                  <a:lnTo>
                    <a:pt x="4026497" y="88900"/>
                  </a:lnTo>
                  <a:lnTo>
                    <a:pt x="4019181" y="88900"/>
                  </a:lnTo>
                  <a:lnTo>
                    <a:pt x="4010660" y="76200"/>
                  </a:lnTo>
                  <a:lnTo>
                    <a:pt x="3984079" y="76200"/>
                  </a:lnTo>
                  <a:lnTo>
                    <a:pt x="3968635" y="88900"/>
                  </a:lnTo>
                  <a:lnTo>
                    <a:pt x="3951668" y="88900"/>
                  </a:lnTo>
                  <a:lnTo>
                    <a:pt x="3930015" y="101600"/>
                  </a:lnTo>
                  <a:lnTo>
                    <a:pt x="3794976" y="101600"/>
                  </a:lnTo>
                  <a:lnTo>
                    <a:pt x="3783292" y="88900"/>
                  </a:lnTo>
                  <a:lnTo>
                    <a:pt x="3763454" y="88900"/>
                  </a:lnTo>
                  <a:lnTo>
                    <a:pt x="3765956" y="101600"/>
                  </a:lnTo>
                  <a:lnTo>
                    <a:pt x="3727310" y="101600"/>
                  </a:lnTo>
                  <a:lnTo>
                    <a:pt x="3714648" y="88900"/>
                  </a:lnTo>
                  <a:lnTo>
                    <a:pt x="3702037" y="88900"/>
                  </a:lnTo>
                  <a:lnTo>
                    <a:pt x="3689566" y="76200"/>
                  </a:lnTo>
                  <a:lnTo>
                    <a:pt x="3646627" y="76200"/>
                  </a:lnTo>
                  <a:lnTo>
                    <a:pt x="3615156" y="88900"/>
                  </a:lnTo>
                  <a:lnTo>
                    <a:pt x="3528288" y="88900"/>
                  </a:lnTo>
                  <a:lnTo>
                    <a:pt x="3509594" y="76200"/>
                  </a:lnTo>
                  <a:lnTo>
                    <a:pt x="3493960" y="63500"/>
                  </a:lnTo>
                  <a:lnTo>
                    <a:pt x="3457067" y="63500"/>
                  </a:lnTo>
                  <a:lnTo>
                    <a:pt x="3433051" y="76200"/>
                  </a:lnTo>
                  <a:lnTo>
                    <a:pt x="3411804" y="88900"/>
                  </a:lnTo>
                  <a:lnTo>
                    <a:pt x="3395383" y="101600"/>
                  </a:lnTo>
                  <a:lnTo>
                    <a:pt x="3003423" y="101600"/>
                  </a:lnTo>
                  <a:lnTo>
                    <a:pt x="3005937" y="88900"/>
                  </a:lnTo>
                  <a:lnTo>
                    <a:pt x="2995447" y="88900"/>
                  </a:lnTo>
                  <a:lnTo>
                    <a:pt x="2983242" y="101600"/>
                  </a:lnTo>
                  <a:lnTo>
                    <a:pt x="2951353" y="101600"/>
                  </a:lnTo>
                  <a:lnTo>
                    <a:pt x="2942247" y="88900"/>
                  </a:lnTo>
                  <a:lnTo>
                    <a:pt x="2669019" y="88900"/>
                  </a:lnTo>
                  <a:lnTo>
                    <a:pt x="2649182" y="76200"/>
                  </a:lnTo>
                  <a:lnTo>
                    <a:pt x="2624785" y="76200"/>
                  </a:lnTo>
                  <a:lnTo>
                    <a:pt x="2622677" y="88900"/>
                  </a:lnTo>
                  <a:lnTo>
                    <a:pt x="2612872" y="88900"/>
                  </a:lnTo>
                  <a:lnTo>
                    <a:pt x="2607805" y="76200"/>
                  </a:lnTo>
                  <a:lnTo>
                    <a:pt x="2599563" y="76200"/>
                  </a:lnTo>
                  <a:lnTo>
                    <a:pt x="2586977" y="88900"/>
                  </a:lnTo>
                  <a:lnTo>
                    <a:pt x="2559812" y="76200"/>
                  </a:lnTo>
                  <a:lnTo>
                    <a:pt x="2295982" y="76200"/>
                  </a:lnTo>
                  <a:lnTo>
                    <a:pt x="2295487" y="63500"/>
                  </a:lnTo>
                  <a:lnTo>
                    <a:pt x="1816074" y="63500"/>
                  </a:lnTo>
                  <a:lnTo>
                    <a:pt x="1816074" y="1562100"/>
                  </a:lnTo>
                  <a:lnTo>
                    <a:pt x="1795246" y="1562100"/>
                  </a:lnTo>
                  <a:lnTo>
                    <a:pt x="1788490" y="1549400"/>
                  </a:lnTo>
                  <a:lnTo>
                    <a:pt x="1811629" y="1549400"/>
                  </a:lnTo>
                  <a:lnTo>
                    <a:pt x="1816074" y="1562100"/>
                  </a:lnTo>
                  <a:lnTo>
                    <a:pt x="1816074" y="63500"/>
                  </a:lnTo>
                  <a:lnTo>
                    <a:pt x="1755101" y="63500"/>
                  </a:lnTo>
                  <a:lnTo>
                    <a:pt x="1739201" y="76200"/>
                  </a:lnTo>
                  <a:lnTo>
                    <a:pt x="1494815" y="76200"/>
                  </a:lnTo>
                  <a:lnTo>
                    <a:pt x="1494815" y="1473200"/>
                  </a:lnTo>
                  <a:lnTo>
                    <a:pt x="1480756" y="1473200"/>
                  </a:lnTo>
                  <a:lnTo>
                    <a:pt x="1476387" y="1469250"/>
                  </a:lnTo>
                  <a:lnTo>
                    <a:pt x="1476387" y="1485900"/>
                  </a:lnTo>
                  <a:lnTo>
                    <a:pt x="1424482" y="1485900"/>
                  </a:lnTo>
                  <a:lnTo>
                    <a:pt x="1416761" y="1498600"/>
                  </a:lnTo>
                  <a:lnTo>
                    <a:pt x="1399743" y="1498600"/>
                  </a:lnTo>
                  <a:lnTo>
                    <a:pt x="1395590" y="1485900"/>
                  </a:lnTo>
                  <a:lnTo>
                    <a:pt x="1334084" y="1485900"/>
                  </a:lnTo>
                  <a:lnTo>
                    <a:pt x="1334084" y="1498600"/>
                  </a:lnTo>
                  <a:lnTo>
                    <a:pt x="1327899" y="1511300"/>
                  </a:lnTo>
                  <a:lnTo>
                    <a:pt x="1317561" y="1511300"/>
                  </a:lnTo>
                  <a:lnTo>
                    <a:pt x="1318577" y="1498600"/>
                  </a:lnTo>
                  <a:lnTo>
                    <a:pt x="1334084" y="1498600"/>
                  </a:lnTo>
                  <a:lnTo>
                    <a:pt x="1334084" y="1485900"/>
                  </a:lnTo>
                  <a:lnTo>
                    <a:pt x="1278242" y="1485900"/>
                  </a:lnTo>
                  <a:lnTo>
                    <a:pt x="1277607" y="1498600"/>
                  </a:lnTo>
                  <a:lnTo>
                    <a:pt x="1264666" y="1498600"/>
                  </a:lnTo>
                  <a:lnTo>
                    <a:pt x="1264043" y="1485900"/>
                  </a:lnTo>
                  <a:lnTo>
                    <a:pt x="1262697" y="1485900"/>
                  </a:lnTo>
                  <a:lnTo>
                    <a:pt x="1264450" y="1473200"/>
                  </a:lnTo>
                  <a:lnTo>
                    <a:pt x="1264043" y="1473200"/>
                  </a:lnTo>
                  <a:lnTo>
                    <a:pt x="1276286" y="1460500"/>
                  </a:lnTo>
                  <a:lnTo>
                    <a:pt x="1240917" y="1460500"/>
                  </a:lnTo>
                  <a:lnTo>
                    <a:pt x="1246263" y="1447800"/>
                  </a:lnTo>
                  <a:lnTo>
                    <a:pt x="1229982" y="1447800"/>
                  </a:lnTo>
                  <a:lnTo>
                    <a:pt x="1231366" y="1435100"/>
                  </a:lnTo>
                  <a:lnTo>
                    <a:pt x="1226121" y="1435100"/>
                  </a:lnTo>
                  <a:lnTo>
                    <a:pt x="1227353" y="1422400"/>
                  </a:lnTo>
                  <a:lnTo>
                    <a:pt x="1229868" y="1422400"/>
                  </a:lnTo>
                  <a:lnTo>
                    <a:pt x="1229868" y="1409700"/>
                  </a:lnTo>
                  <a:lnTo>
                    <a:pt x="1242555" y="1409700"/>
                  </a:lnTo>
                  <a:lnTo>
                    <a:pt x="1241044" y="1422400"/>
                  </a:lnTo>
                  <a:lnTo>
                    <a:pt x="1233627" y="1422400"/>
                  </a:lnTo>
                  <a:lnTo>
                    <a:pt x="1235811" y="1435100"/>
                  </a:lnTo>
                  <a:lnTo>
                    <a:pt x="1272006" y="1435100"/>
                  </a:lnTo>
                  <a:lnTo>
                    <a:pt x="1271701" y="1422400"/>
                  </a:lnTo>
                  <a:lnTo>
                    <a:pt x="1317129" y="1422400"/>
                  </a:lnTo>
                  <a:lnTo>
                    <a:pt x="1324978" y="1435100"/>
                  </a:lnTo>
                  <a:lnTo>
                    <a:pt x="1281595" y="1435100"/>
                  </a:lnTo>
                  <a:lnTo>
                    <a:pt x="1288148" y="1447800"/>
                  </a:lnTo>
                  <a:lnTo>
                    <a:pt x="1284643" y="1447800"/>
                  </a:lnTo>
                  <a:lnTo>
                    <a:pt x="1325372" y="1460500"/>
                  </a:lnTo>
                  <a:lnTo>
                    <a:pt x="1454543" y="1460500"/>
                  </a:lnTo>
                  <a:lnTo>
                    <a:pt x="1466938" y="1473200"/>
                  </a:lnTo>
                  <a:lnTo>
                    <a:pt x="1473987" y="1473200"/>
                  </a:lnTo>
                  <a:lnTo>
                    <a:pt x="1476387" y="1485900"/>
                  </a:lnTo>
                  <a:lnTo>
                    <a:pt x="1476387" y="1469250"/>
                  </a:lnTo>
                  <a:lnTo>
                    <a:pt x="1466710" y="1460500"/>
                  </a:lnTo>
                  <a:lnTo>
                    <a:pt x="1485468" y="1460500"/>
                  </a:lnTo>
                  <a:lnTo>
                    <a:pt x="1494815" y="1473200"/>
                  </a:lnTo>
                  <a:lnTo>
                    <a:pt x="1494815" y="76200"/>
                  </a:lnTo>
                  <a:lnTo>
                    <a:pt x="1486852" y="76200"/>
                  </a:lnTo>
                  <a:lnTo>
                    <a:pt x="1490586" y="63500"/>
                  </a:lnTo>
                  <a:lnTo>
                    <a:pt x="1462595" y="76200"/>
                  </a:lnTo>
                  <a:lnTo>
                    <a:pt x="1430528" y="76200"/>
                  </a:lnTo>
                  <a:lnTo>
                    <a:pt x="1430528" y="1435100"/>
                  </a:lnTo>
                  <a:lnTo>
                    <a:pt x="1420571" y="1422400"/>
                  </a:lnTo>
                  <a:lnTo>
                    <a:pt x="1414106" y="1435100"/>
                  </a:lnTo>
                  <a:lnTo>
                    <a:pt x="1399489" y="1435100"/>
                  </a:lnTo>
                  <a:lnTo>
                    <a:pt x="1400619" y="1422400"/>
                  </a:lnTo>
                  <a:lnTo>
                    <a:pt x="1420571" y="1422400"/>
                  </a:lnTo>
                  <a:lnTo>
                    <a:pt x="1426044" y="1422400"/>
                  </a:lnTo>
                  <a:lnTo>
                    <a:pt x="1430528" y="1435100"/>
                  </a:lnTo>
                  <a:lnTo>
                    <a:pt x="1430528" y="76200"/>
                  </a:lnTo>
                  <a:lnTo>
                    <a:pt x="1388427" y="76200"/>
                  </a:lnTo>
                  <a:lnTo>
                    <a:pt x="1388427" y="1422400"/>
                  </a:lnTo>
                  <a:lnTo>
                    <a:pt x="1387182" y="1435100"/>
                  </a:lnTo>
                  <a:lnTo>
                    <a:pt x="1380756" y="1435100"/>
                  </a:lnTo>
                  <a:lnTo>
                    <a:pt x="1368145" y="1422400"/>
                  </a:lnTo>
                  <a:lnTo>
                    <a:pt x="1388427" y="1422400"/>
                  </a:lnTo>
                  <a:lnTo>
                    <a:pt x="1388427" y="76200"/>
                  </a:lnTo>
                  <a:lnTo>
                    <a:pt x="1356144" y="76200"/>
                  </a:lnTo>
                  <a:lnTo>
                    <a:pt x="1356144" y="1435100"/>
                  </a:lnTo>
                  <a:lnTo>
                    <a:pt x="1326502" y="1435100"/>
                  </a:lnTo>
                  <a:lnTo>
                    <a:pt x="1323987" y="1422400"/>
                  </a:lnTo>
                  <a:lnTo>
                    <a:pt x="1354124" y="1422400"/>
                  </a:lnTo>
                  <a:lnTo>
                    <a:pt x="1356144" y="1435100"/>
                  </a:lnTo>
                  <a:lnTo>
                    <a:pt x="1356144" y="76200"/>
                  </a:lnTo>
                  <a:lnTo>
                    <a:pt x="1327238" y="76200"/>
                  </a:lnTo>
                  <a:lnTo>
                    <a:pt x="1337818" y="63500"/>
                  </a:lnTo>
                  <a:lnTo>
                    <a:pt x="1268399" y="63500"/>
                  </a:lnTo>
                  <a:lnTo>
                    <a:pt x="1249464" y="50800"/>
                  </a:lnTo>
                  <a:lnTo>
                    <a:pt x="1212405" y="50800"/>
                  </a:lnTo>
                  <a:lnTo>
                    <a:pt x="1170178" y="38100"/>
                  </a:lnTo>
                  <a:lnTo>
                    <a:pt x="1171943" y="38100"/>
                  </a:lnTo>
                  <a:lnTo>
                    <a:pt x="1166279" y="25400"/>
                  </a:lnTo>
                  <a:lnTo>
                    <a:pt x="1206677" y="25400"/>
                  </a:lnTo>
                  <a:lnTo>
                    <a:pt x="1209382" y="38100"/>
                  </a:lnTo>
                  <a:lnTo>
                    <a:pt x="1316647" y="38100"/>
                  </a:lnTo>
                  <a:lnTo>
                    <a:pt x="1353756" y="25400"/>
                  </a:lnTo>
                  <a:lnTo>
                    <a:pt x="1378216" y="38100"/>
                  </a:lnTo>
                  <a:lnTo>
                    <a:pt x="1425740" y="38100"/>
                  </a:lnTo>
                  <a:lnTo>
                    <a:pt x="1431328" y="25400"/>
                  </a:lnTo>
                  <a:lnTo>
                    <a:pt x="1441589" y="25400"/>
                  </a:lnTo>
                  <a:lnTo>
                    <a:pt x="1476032" y="38100"/>
                  </a:lnTo>
                  <a:lnTo>
                    <a:pt x="1627416" y="38100"/>
                  </a:lnTo>
                  <a:lnTo>
                    <a:pt x="1643532" y="25400"/>
                  </a:lnTo>
                  <a:lnTo>
                    <a:pt x="1672945" y="25400"/>
                  </a:lnTo>
                  <a:lnTo>
                    <a:pt x="1699704" y="38100"/>
                  </a:lnTo>
                  <a:lnTo>
                    <a:pt x="1960473" y="38100"/>
                  </a:lnTo>
                  <a:lnTo>
                    <a:pt x="1993811" y="50800"/>
                  </a:lnTo>
                  <a:lnTo>
                    <a:pt x="2004860" y="50800"/>
                  </a:lnTo>
                  <a:lnTo>
                    <a:pt x="2008657" y="38100"/>
                  </a:lnTo>
                  <a:lnTo>
                    <a:pt x="2021103" y="38100"/>
                  </a:lnTo>
                  <a:lnTo>
                    <a:pt x="2010879" y="25400"/>
                  </a:lnTo>
                  <a:lnTo>
                    <a:pt x="2033816" y="25400"/>
                  </a:lnTo>
                  <a:lnTo>
                    <a:pt x="2021103" y="38100"/>
                  </a:lnTo>
                  <a:lnTo>
                    <a:pt x="2069947" y="38100"/>
                  </a:lnTo>
                  <a:lnTo>
                    <a:pt x="2041334" y="25400"/>
                  </a:lnTo>
                  <a:lnTo>
                    <a:pt x="2087562" y="25400"/>
                  </a:lnTo>
                  <a:lnTo>
                    <a:pt x="2098967" y="12700"/>
                  </a:lnTo>
                  <a:lnTo>
                    <a:pt x="1922081" y="12700"/>
                  </a:lnTo>
                  <a:lnTo>
                    <a:pt x="1911197" y="25400"/>
                  </a:lnTo>
                  <a:lnTo>
                    <a:pt x="1913496" y="12700"/>
                  </a:lnTo>
                  <a:lnTo>
                    <a:pt x="1831200" y="12700"/>
                  </a:lnTo>
                  <a:lnTo>
                    <a:pt x="1831200" y="25400"/>
                  </a:lnTo>
                  <a:lnTo>
                    <a:pt x="1796719" y="25400"/>
                  </a:lnTo>
                  <a:lnTo>
                    <a:pt x="1774113" y="12700"/>
                  </a:lnTo>
                  <a:lnTo>
                    <a:pt x="1801304" y="12700"/>
                  </a:lnTo>
                  <a:lnTo>
                    <a:pt x="1831200" y="25400"/>
                  </a:lnTo>
                  <a:lnTo>
                    <a:pt x="1831200" y="12700"/>
                  </a:lnTo>
                  <a:lnTo>
                    <a:pt x="1819160" y="12700"/>
                  </a:lnTo>
                  <a:lnTo>
                    <a:pt x="1771332" y="0"/>
                  </a:lnTo>
                  <a:lnTo>
                    <a:pt x="1153464" y="0"/>
                  </a:lnTo>
                  <a:lnTo>
                    <a:pt x="1153464" y="38100"/>
                  </a:lnTo>
                  <a:lnTo>
                    <a:pt x="1130249" y="38100"/>
                  </a:lnTo>
                  <a:lnTo>
                    <a:pt x="1128585" y="25400"/>
                  </a:lnTo>
                  <a:lnTo>
                    <a:pt x="1153464" y="38100"/>
                  </a:lnTo>
                  <a:lnTo>
                    <a:pt x="1153464" y="0"/>
                  </a:lnTo>
                  <a:lnTo>
                    <a:pt x="1032052" y="0"/>
                  </a:lnTo>
                  <a:lnTo>
                    <a:pt x="1026680" y="12700"/>
                  </a:lnTo>
                  <a:lnTo>
                    <a:pt x="993762" y="0"/>
                  </a:lnTo>
                  <a:lnTo>
                    <a:pt x="930567" y="0"/>
                  </a:lnTo>
                  <a:lnTo>
                    <a:pt x="930567" y="25400"/>
                  </a:lnTo>
                  <a:lnTo>
                    <a:pt x="899147" y="25400"/>
                  </a:lnTo>
                  <a:lnTo>
                    <a:pt x="902182" y="12700"/>
                  </a:lnTo>
                  <a:lnTo>
                    <a:pt x="925271" y="12700"/>
                  </a:lnTo>
                  <a:lnTo>
                    <a:pt x="930567" y="25400"/>
                  </a:lnTo>
                  <a:lnTo>
                    <a:pt x="930567" y="0"/>
                  </a:lnTo>
                  <a:lnTo>
                    <a:pt x="877531" y="0"/>
                  </a:lnTo>
                  <a:lnTo>
                    <a:pt x="877531" y="76200"/>
                  </a:lnTo>
                  <a:lnTo>
                    <a:pt x="838911" y="76200"/>
                  </a:lnTo>
                  <a:lnTo>
                    <a:pt x="847128" y="88900"/>
                  </a:lnTo>
                  <a:lnTo>
                    <a:pt x="759815" y="88900"/>
                  </a:lnTo>
                  <a:lnTo>
                    <a:pt x="737527" y="76200"/>
                  </a:lnTo>
                  <a:lnTo>
                    <a:pt x="713689" y="88900"/>
                  </a:lnTo>
                  <a:lnTo>
                    <a:pt x="706208" y="76200"/>
                  </a:lnTo>
                  <a:lnTo>
                    <a:pt x="699528" y="63500"/>
                  </a:lnTo>
                  <a:lnTo>
                    <a:pt x="693267" y="63500"/>
                  </a:lnTo>
                  <a:lnTo>
                    <a:pt x="687057" y="50800"/>
                  </a:lnTo>
                  <a:lnTo>
                    <a:pt x="712685" y="50800"/>
                  </a:lnTo>
                  <a:lnTo>
                    <a:pt x="745655" y="63500"/>
                  </a:lnTo>
                  <a:lnTo>
                    <a:pt x="834390" y="63500"/>
                  </a:lnTo>
                  <a:lnTo>
                    <a:pt x="877531" y="76200"/>
                  </a:lnTo>
                  <a:lnTo>
                    <a:pt x="877531" y="0"/>
                  </a:lnTo>
                  <a:lnTo>
                    <a:pt x="849020" y="0"/>
                  </a:lnTo>
                  <a:lnTo>
                    <a:pt x="849020" y="12700"/>
                  </a:lnTo>
                  <a:lnTo>
                    <a:pt x="839343" y="25400"/>
                  </a:lnTo>
                  <a:lnTo>
                    <a:pt x="831418" y="25400"/>
                  </a:lnTo>
                  <a:lnTo>
                    <a:pt x="830287" y="25400"/>
                  </a:lnTo>
                  <a:lnTo>
                    <a:pt x="820737" y="12700"/>
                  </a:lnTo>
                  <a:lnTo>
                    <a:pt x="831418" y="25400"/>
                  </a:lnTo>
                  <a:lnTo>
                    <a:pt x="831799" y="12700"/>
                  </a:lnTo>
                  <a:lnTo>
                    <a:pt x="849020" y="12700"/>
                  </a:lnTo>
                  <a:lnTo>
                    <a:pt x="849020" y="0"/>
                  </a:lnTo>
                  <a:lnTo>
                    <a:pt x="665822" y="0"/>
                  </a:lnTo>
                  <a:lnTo>
                    <a:pt x="665822" y="76200"/>
                  </a:lnTo>
                  <a:lnTo>
                    <a:pt x="648335" y="76200"/>
                  </a:lnTo>
                  <a:lnTo>
                    <a:pt x="639572" y="63500"/>
                  </a:lnTo>
                  <a:lnTo>
                    <a:pt x="636854" y="63500"/>
                  </a:lnTo>
                  <a:lnTo>
                    <a:pt x="637540" y="50800"/>
                  </a:lnTo>
                  <a:lnTo>
                    <a:pt x="657288" y="50800"/>
                  </a:lnTo>
                  <a:lnTo>
                    <a:pt x="658698" y="63500"/>
                  </a:lnTo>
                  <a:lnTo>
                    <a:pt x="656615" y="63500"/>
                  </a:lnTo>
                  <a:lnTo>
                    <a:pt x="665822" y="76200"/>
                  </a:lnTo>
                  <a:lnTo>
                    <a:pt x="665822" y="0"/>
                  </a:lnTo>
                  <a:lnTo>
                    <a:pt x="626148" y="0"/>
                  </a:lnTo>
                  <a:lnTo>
                    <a:pt x="642543" y="12700"/>
                  </a:lnTo>
                  <a:lnTo>
                    <a:pt x="632396" y="12700"/>
                  </a:lnTo>
                  <a:lnTo>
                    <a:pt x="632396" y="101600"/>
                  </a:lnTo>
                  <a:lnTo>
                    <a:pt x="610400" y="101600"/>
                  </a:lnTo>
                  <a:lnTo>
                    <a:pt x="611911" y="88900"/>
                  </a:lnTo>
                  <a:lnTo>
                    <a:pt x="623341" y="88900"/>
                  </a:lnTo>
                  <a:lnTo>
                    <a:pt x="632396" y="101600"/>
                  </a:lnTo>
                  <a:lnTo>
                    <a:pt x="632396" y="12700"/>
                  </a:lnTo>
                  <a:lnTo>
                    <a:pt x="622668" y="12700"/>
                  </a:lnTo>
                  <a:lnTo>
                    <a:pt x="616432" y="1574"/>
                  </a:lnTo>
                  <a:lnTo>
                    <a:pt x="616432" y="63500"/>
                  </a:lnTo>
                  <a:lnTo>
                    <a:pt x="600405" y="76200"/>
                  </a:lnTo>
                  <a:lnTo>
                    <a:pt x="586879" y="76200"/>
                  </a:lnTo>
                  <a:lnTo>
                    <a:pt x="573112" y="88900"/>
                  </a:lnTo>
                  <a:lnTo>
                    <a:pt x="546176" y="88900"/>
                  </a:lnTo>
                  <a:lnTo>
                    <a:pt x="540448" y="76200"/>
                  </a:lnTo>
                  <a:lnTo>
                    <a:pt x="536092" y="76200"/>
                  </a:lnTo>
                  <a:lnTo>
                    <a:pt x="529983" y="63500"/>
                  </a:lnTo>
                  <a:lnTo>
                    <a:pt x="616432" y="63500"/>
                  </a:lnTo>
                  <a:lnTo>
                    <a:pt x="616432" y="1574"/>
                  </a:lnTo>
                  <a:lnTo>
                    <a:pt x="615556" y="0"/>
                  </a:lnTo>
                  <a:lnTo>
                    <a:pt x="609117" y="0"/>
                  </a:lnTo>
                  <a:lnTo>
                    <a:pt x="602881" y="12700"/>
                  </a:lnTo>
                  <a:lnTo>
                    <a:pt x="598487" y="12700"/>
                  </a:lnTo>
                  <a:lnTo>
                    <a:pt x="604824" y="25400"/>
                  </a:lnTo>
                  <a:lnTo>
                    <a:pt x="585901" y="25400"/>
                  </a:lnTo>
                  <a:lnTo>
                    <a:pt x="579056" y="14960"/>
                  </a:lnTo>
                  <a:lnTo>
                    <a:pt x="579056" y="50800"/>
                  </a:lnTo>
                  <a:lnTo>
                    <a:pt x="556793" y="50800"/>
                  </a:lnTo>
                  <a:lnTo>
                    <a:pt x="544372" y="38100"/>
                  </a:lnTo>
                  <a:lnTo>
                    <a:pt x="574890" y="38100"/>
                  </a:lnTo>
                  <a:lnTo>
                    <a:pt x="579056" y="50800"/>
                  </a:lnTo>
                  <a:lnTo>
                    <a:pt x="579056" y="14960"/>
                  </a:lnTo>
                  <a:lnTo>
                    <a:pt x="577583" y="12700"/>
                  </a:lnTo>
                  <a:lnTo>
                    <a:pt x="569963" y="12700"/>
                  </a:lnTo>
                  <a:lnTo>
                    <a:pt x="555434" y="0"/>
                  </a:lnTo>
                  <a:lnTo>
                    <a:pt x="546328" y="0"/>
                  </a:lnTo>
                  <a:lnTo>
                    <a:pt x="549224" y="12700"/>
                  </a:lnTo>
                  <a:lnTo>
                    <a:pt x="549808" y="12700"/>
                  </a:lnTo>
                  <a:lnTo>
                    <a:pt x="543306" y="25400"/>
                  </a:lnTo>
                  <a:lnTo>
                    <a:pt x="534225" y="12700"/>
                  </a:lnTo>
                  <a:lnTo>
                    <a:pt x="525462" y="25400"/>
                  </a:lnTo>
                  <a:lnTo>
                    <a:pt x="531037" y="25400"/>
                  </a:lnTo>
                  <a:lnTo>
                    <a:pt x="530237" y="38100"/>
                  </a:lnTo>
                  <a:lnTo>
                    <a:pt x="527100" y="38100"/>
                  </a:lnTo>
                  <a:lnTo>
                    <a:pt x="521944" y="50800"/>
                  </a:lnTo>
                  <a:lnTo>
                    <a:pt x="468795" y="50800"/>
                  </a:lnTo>
                  <a:lnTo>
                    <a:pt x="477456" y="63500"/>
                  </a:lnTo>
                  <a:lnTo>
                    <a:pt x="474065" y="63500"/>
                  </a:lnTo>
                  <a:lnTo>
                    <a:pt x="465912" y="76200"/>
                  </a:lnTo>
                  <a:lnTo>
                    <a:pt x="485686" y="76200"/>
                  </a:lnTo>
                  <a:lnTo>
                    <a:pt x="493839" y="88900"/>
                  </a:lnTo>
                  <a:lnTo>
                    <a:pt x="475449" y="88900"/>
                  </a:lnTo>
                  <a:lnTo>
                    <a:pt x="472821" y="101600"/>
                  </a:lnTo>
                  <a:lnTo>
                    <a:pt x="528726" y="101600"/>
                  </a:lnTo>
                  <a:lnTo>
                    <a:pt x="533984" y="114300"/>
                  </a:lnTo>
                  <a:lnTo>
                    <a:pt x="623646" y="114300"/>
                  </a:lnTo>
                  <a:lnTo>
                    <a:pt x="616813" y="127000"/>
                  </a:lnTo>
                  <a:lnTo>
                    <a:pt x="607745" y="127000"/>
                  </a:lnTo>
                  <a:lnTo>
                    <a:pt x="593458" y="139700"/>
                  </a:lnTo>
                  <a:lnTo>
                    <a:pt x="564921" y="139700"/>
                  </a:lnTo>
                  <a:lnTo>
                    <a:pt x="561657" y="127000"/>
                  </a:lnTo>
                  <a:lnTo>
                    <a:pt x="555866" y="127000"/>
                  </a:lnTo>
                  <a:lnTo>
                    <a:pt x="551332" y="130644"/>
                  </a:lnTo>
                  <a:lnTo>
                    <a:pt x="551332" y="177800"/>
                  </a:lnTo>
                  <a:lnTo>
                    <a:pt x="520357" y="177800"/>
                  </a:lnTo>
                  <a:lnTo>
                    <a:pt x="517677" y="165100"/>
                  </a:lnTo>
                  <a:lnTo>
                    <a:pt x="549948" y="165100"/>
                  </a:lnTo>
                  <a:lnTo>
                    <a:pt x="551332" y="177800"/>
                  </a:lnTo>
                  <a:lnTo>
                    <a:pt x="551332" y="130644"/>
                  </a:lnTo>
                  <a:lnTo>
                    <a:pt x="540054" y="139700"/>
                  </a:lnTo>
                  <a:lnTo>
                    <a:pt x="459460" y="139700"/>
                  </a:lnTo>
                  <a:lnTo>
                    <a:pt x="449478" y="127000"/>
                  </a:lnTo>
                  <a:lnTo>
                    <a:pt x="436880" y="127000"/>
                  </a:lnTo>
                  <a:lnTo>
                    <a:pt x="431469" y="139700"/>
                  </a:lnTo>
                  <a:lnTo>
                    <a:pt x="413702" y="139700"/>
                  </a:lnTo>
                  <a:lnTo>
                    <a:pt x="406006" y="152400"/>
                  </a:lnTo>
                  <a:lnTo>
                    <a:pt x="418338" y="152400"/>
                  </a:lnTo>
                  <a:lnTo>
                    <a:pt x="427253" y="165100"/>
                  </a:lnTo>
                  <a:lnTo>
                    <a:pt x="474205" y="165100"/>
                  </a:lnTo>
                  <a:lnTo>
                    <a:pt x="473151" y="177800"/>
                  </a:lnTo>
                  <a:lnTo>
                    <a:pt x="469353" y="177800"/>
                  </a:lnTo>
                  <a:lnTo>
                    <a:pt x="485952" y="190500"/>
                  </a:lnTo>
                  <a:lnTo>
                    <a:pt x="579069" y="190500"/>
                  </a:lnTo>
                  <a:lnTo>
                    <a:pt x="602411" y="203200"/>
                  </a:lnTo>
                  <a:lnTo>
                    <a:pt x="603237" y="203200"/>
                  </a:lnTo>
                  <a:lnTo>
                    <a:pt x="612013" y="215900"/>
                  </a:lnTo>
                  <a:lnTo>
                    <a:pt x="665568" y="215900"/>
                  </a:lnTo>
                  <a:lnTo>
                    <a:pt x="669302" y="203200"/>
                  </a:lnTo>
                  <a:lnTo>
                    <a:pt x="696925" y="203200"/>
                  </a:lnTo>
                  <a:lnTo>
                    <a:pt x="703135" y="215900"/>
                  </a:lnTo>
                  <a:lnTo>
                    <a:pt x="669480" y="215900"/>
                  </a:lnTo>
                  <a:lnTo>
                    <a:pt x="676122" y="228600"/>
                  </a:lnTo>
                  <a:lnTo>
                    <a:pt x="749503" y="228600"/>
                  </a:lnTo>
                  <a:lnTo>
                    <a:pt x="748969" y="228955"/>
                  </a:lnTo>
                  <a:lnTo>
                    <a:pt x="748969" y="241300"/>
                  </a:lnTo>
                  <a:lnTo>
                    <a:pt x="740143" y="254000"/>
                  </a:lnTo>
                  <a:lnTo>
                    <a:pt x="735799" y="254000"/>
                  </a:lnTo>
                  <a:lnTo>
                    <a:pt x="735799" y="1422400"/>
                  </a:lnTo>
                  <a:lnTo>
                    <a:pt x="720102" y="1422400"/>
                  </a:lnTo>
                  <a:lnTo>
                    <a:pt x="720102" y="1435100"/>
                  </a:lnTo>
                  <a:lnTo>
                    <a:pt x="719340" y="1447800"/>
                  </a:lnTo>
                  <a:lnTo>
                    <a:pt x="644956" y="1447800"/>
                  </a:lnTo>
                  <a:lnTo>
                    <a:pt x="656983" y="1435100"/>
                  </a:lnTo>
                  <a:lnTo>
                    <a:pt x="720102" y="1435100"/>
                  </a:lnTo>
                  <a:lnTo>
                    <a:pt x="720102" y="1422400"/>
                  </a:lnTo>
                  <a:lnTo>
                    <a:pt x="706450" y="1422400"/>
                  </a:lnTo>
                  <a:lnTo>
                    <a:pt x="683437" y="1409700"/>
                  </a:lnTo>
                  <a:lnTo>
                    <a:pt x="729195" y="1409700"/>
                  </a:lnTo>
                  <a:lnTo>
                    <a:pt x="735799" y="1422400"/>
                  </a:lnTo>
                  <a:lnTo>
                    <a:pt x="735799" y="254000"/>
                  </a:lnTo>
                  <a:lnTo>
                    <a:pt x="727887" y="254000"/>
                  </a:lnTo>
                  <a:lnTo>
                    <a:pt x="731139" y="241300"/>
                  </a:lnTo>
                  <a:lnTo>
                    <a:pt x="748969" y="241300"/>
                  </a:lnTo>
                  <a:lnTo>
                    <a:pt x="748969" y="228955"/>
                  </a:lnTo>
                  <a:lnTo>
                    <a:pt x="730453" y="241300"/>
                  </a:lnTo>
                  <a:lnTo>
                    <a:pt x="717207" y="241300"/>
                  </a:lnTo>
                  <a:lnTo>
                    <a:pt x="717207" y="279400"/>
                  </a:lnTo>
                  <a:lnTo>
                    <a:pt x="673455" y="279400"/>
                  </a:lnTo>
                  <a:lnTo>
                    <a:pt x="676402" y="266700"/>
                  </a:lnTo>
                  <a:lnTo>
                    <a:pt x="713968" y="266700"/>
                  </a:lnTo>
                  <a:lnTo>
                    <a:pt x="717207" y="279400"/>
                  </a:lnTo>
                  <a:lnTo>
                    <a:pt x="717207" y="241300"/>
                  </a:lnTo>
                  <a:lnTo>
                    <a:pt x="659904" y="241300"/>
                  </a:lnTo>
                  <a:lnTo>
                    <a:pt x="653948" y="254000"/>
                  </a:lnTo>
                  <a:lnTo>
                    <a:pt x="669836" y="254000"/>
                  </a:lnTo>
                  <a:lnTo>
                    <a:pt x="661606" y="266700"/>
                  </a:lnTo>
                  <a:lnTo>
                    <a:pt x="653973" y="266700"/>
                  </a:lnTo>
                  <a:lnTo>
                    <a:pt x="644220" y="279400"/>
                  </a:lnTo>
                  <a:lnTo>
                    <a:pt x="629881" y="279400"/>
                  </a:lnTo>
                  <a:lnTo>
                    <a:pt x="625386" y="266700"/>
                  </a:lnTo>
                  <a:lnTo>
                    <a:pt x="618413" y="266700"/>
                  </a:lnTo>
                  <a:lnTo>
                    <a:pt x="609422" y="279400"/>
                  </a:lnTo>
                  <a:lnTo>
                    <a:pt x="593940" y="279400"/>
                  </a:lnTo>
                  <a:lnTo>
                    <a:pt x="595896" y="266700"/>
                  </a:lnTo>
                  <a:lnTo>
                    <a:pt x="564578" y="266700"/>
                  </a:lnTo>
                  <a:lnTo>
                    <a:pt x="555371" y="279400"/>
                  </a:lnTo>
                  <a:lnTo>
                    <a:pt x="519379" y="266700"/>
                  </a:lnTo>
                  <a:lnTo>
                    <a:pt x="473608" y="266700"/>
                  </a:lnTo>
                  <a:lnTo>
                    <a:pt x="432206" y="254000"/>
                  </a:lnTo>
                  <a:lnTo>
                    <a:pt x="383959" y="254000"/>
                  </a:lnTo>
                  <a:lnTo>
                    <a:pt x="376821" y="266700"/>
                  </a:lnTo>
                  <a:lnTo>
                    <a:pt x="371919" y="266700"/>
                  </a:lnTo>
                  <a:lnTo>
                    <a:pt x="371043" y="254000"/>
                  </a:lnTo>
                  <a:lnTo>
                    <a:pt x="210578" y="254000"/>
                  </a:lnTo>
                  <a:lnTo>
                    <a:pt x="210578" y="1206500"/>
                  </a:lnTo>
                  <a:lnTo>
                    <a:pt x="210159" y="1206500"/>
                  </a:lnTo>
                  <a:lnTo>
                    <a:pt x="199821" y="1219200"/>
                  </a:lnTo>
                  <a:lnTo>
                    <a:pt x="192163" y="1219200"/>
                  </a:lnTo>
                  <a:lnTo>
                    <a:pt x="192163" y="1228610"/>
                  </a:lnTo>
                  <a:lnTo>
                    <a:pt x="189484" y="1231900"/>
                  </a:lnTo>
                  <a:lnTo>
                    <a:pt x="172440" y="1244600"/>
                  </a:lnTo>
                  <a:lnTo>
                    <a:pt x="167157" y="1244600"/>
                  </a:lnTo>
                  <a:lnTo>
                    <a:pt x="187096" y="1231900"/>
                  </a:lnTo>
                  <a:lnTo>
                    <a:pt x="192163" y="1228610"/>
                  </a:lnTo>
                  <a:lnTo>
                    <a:pt x="192163" y="1219200"/>
                  </a:lnTo>
                  <a:lnTo>
                    <a:pt x="186207" y="1219200"/>
                  </a:lnTo>
                  <a:lnTo>
                    <a:pt x="184569" y="1218196"/>
                  </a:lnTo>
                  <a:lnTo>
                    <a:pt x="184569" y="1219200"/>
                  </a:lnTo>
                  <a:lnTo>
                    <a:pt x="180682" y="1231900"/>
                  </a:lnTo>
                  <a:lnTo>
                    <a:pt x="151574" y="1231900"/>
                  </a:lnTo>
                  <a:lnTo>
                    <a:pt x="151574" y="1244600"/>
                  </a:lnTo>
                  <a:lnTo>
                    <a:pt x="139738" y="1257300"/>
                  </a:lnTo>
                  <a:lnTo>
                    <a:pt x="121869" y="1257300"/>
                  </a:lnTo>
                  <a:lnTo>
                    <a:pt x="145783" y="1244600"/>
                  </a:lnTo>
                  <a:lnTo>
                    <a:pt x="151574" y="1244600"/>
                  </a:lnTo>
                  <a:lnTo>
                    <a:pt x="151574" y="1231900"/>
                  </a:lnTo>
                  <a:lnTo>
                    <a:pt x="134442" y="1231900"/>
                  </a:lnTo>
                  <a:lnTo>
                    <a:pt x="126898" y="1219200"/>
                  </a:lnTo>
                  <a:lnTo>
                    <a:pt x="184569" y="1219200"/>
                  </a:lnTo>
                  <a:lnTo>
                    <a:pt x="184569" y="1218196"/>
                  </a:lnTo>
                  <a:lnTo>
                    <a:pt x="165595" y="1206500"/>
                  </a:lnTo>
                  <a:lnTo>
                    <a:pt x="204431" y="1206500"/>
                  </a:lnTo>
                  <a:lnTo>
                    <a:pt x="202171" y="1193800"/>
                  </a:lnTo>
                  <a:lnTo>
                    <a:pt x="206057" y="1193800"/>
                  </a:lnTo>
                  <a:lnTo>
                    <a:pt x="210578" y="1206500"/>
                  </a:lnTo>
                  <a:lnTo>
                    <a:pt x="210578" y="254000"/>
                  </a:lnTo>
                  <a:lnTo>
                    <a:pt x="207314" y="254000"/>
                  </a:lnTo>
                  <a:lnTo>
                    <a:pt x="207314" y="457200"/>
                  </a:lnTo>
                  <a:lnTo>
                    <a:pt x="176276" y="457200"/>
                  </a:lnTo>
                  <a:lnTo>
                    <a:pt x="188709" y="444500"/>
                  </a:lnTo>
                  <a:lnTo>
                    <a:pt x="203695" y="444500"/>
                  </a:lnTo>
                  <a:lnTo>
                    <a:pt x="207314" y="457200"/>
                  </a:lnTo>
                  <a:lnTo>
                    <a:pt x="207314" y="254000"/>
                  </a:lnTo>
                  <a:lnTo>
                    <a:pt x="86067" y="254000"/>
                  </a:lnTo>
                  <a:lnTo>
                    <a:pt x="102285" y="241300"/>
                  </a:lnTo>
                  <a:lnTo>
                    <a:pt x="116408" y="241300"/>
                  </a:lnTo>
                  <a:lnTo>
                    <a:pt x="126898" y="228600"/>
                  </a:lnTo>
                  <a:lnTo>
                    <a:pt x="46672" y="228600"/>
                  </a:lnTo>
                  <a:lnTo>
                    <a:pt x="51003" y="241300"/>
                  </a:lnTo>
                  <a:lnTo>
                    <a:pt x="48171" y="241300"/>
                  </a:lnTo>
                  <a:lnTo>
                    <a:pt x="52997" y="254000"/>
                  </a:lnTo>
                  <a:lnTo>
                    <a:pt x="45935" y="254000"/>
                  </a:lnTo>
                  <a:lnTo>
                    <a:pt x="53149" y="266700"/>
                  </a:lnTo>
                  <a:lnTo>
                    <a:pt x="25717" y="266700"/>
                  </a:lnTo>
                  <a:lnTo>
                    <a:pt x="35331" y="254000"/>
                  </a:lnTo>
                  <a:lnTo>
                    <a:pt x="34544" y="254000"/>
                  </a:lnTo>
                  <a:lnTo>
                    <a:pt x="37439" y="241300"/>
                  </a:lnTo>
                  <a:lnTo>
                    <a:pt x="40322" y="241300"/>
                  </a:lnTo>
                  <a:lnTo>
                    <a:pt x="35509" y="228600"/>
                  </a:lnTo>
                  <a:lnTo>
                    <a:pt x="0" y="228600"/>
                  </a:lnTo>
                  <a:lnTo>
                    <a:pt x="0" y="254000"/>
                  </a:lnTo>
                  <a:lnTo>
                    <a:pt x="16332" y="254000"/>
                  </a:lnTo>
                  <a:lnTo>
                    <a:pt x="16954" y="266700"/>
                  </a:lnTo>
                  <a:lnTo>
                    <a:pt x="0" y="266700"/>
                  </a:lnTo>
                  <a:lnTo>
                    <a:pt x="0" y="279400"/>
                  </a:lnTo>
                  <a:lnTo>
                    <a:pt x="25552" y="279400"/>
                  </a:lnTo>
                  <a:lnTo>
                    <a:pt x="35039" y="292100"/>
                  </a:lnTo>
                  <a:lnTo>
                    <a:pt x="18757" y="292100"/>
                  </a:lnTo>
                  <a:lnTo>
                    <a:pt x="3263" y="304800"/>
                  </a:lnTo>
                  <a:lnTo>
                    <a:pt x="26377" y="304800"/>
                  </a:lnTo>
                  <a:lnTo>
                    <a:pt x="19964" y="317500"/>
                  </a:lnTo>
                  <a:lnTo>
                    <a:pt x="35636" y="317500"/>
                  </a:lnTo>
                  <a:lnTo>
                    <a:pt x="25374" y="330200"/>
                  </a:lnTo>
                  <a:lnTo>
                    <a:pt x="13144" y="330200"/>
                  </a:lnTo>
                  <a:lnTo>
                    <a:pt x="5524" y="317500"/>
                  </a:lnTo>
                  <a:lnTo>
                    <a:pt x="0" y="317500"/>
                  </a:lnTo>
                  <a:lnTo>
                    <a:pt x="0" y="393700"/>
                  </a:lnTo>
                  <a:lnTo>
                    <a:pt x="7658" y="381000"/>
                  </a:lnTo>
                  <a:lnTo>
                    <a:pt x="30848" y="381000"/>
                  </a:lnTo>
                  <a:lnTo>
                    <a:pt x="113461" y="381000"/>
                  </a:lnTo>
                  <a:lnTo>
                    <a:pt x="94526" y="393700"/>
                  </a:lnTo>
                  <a:lnTo>
                    <a:pt x="79527" y="393700"/>
                  </a:lnTo>
                  <a:lnTo>
                    <a:pt x="52654" y="406400"/>
                  </a:lnTo>
                  <a:lnTo>
                    <a:pt x="96367" y="406400"/>
                  </a:lnTo>
                  <a:lnTo>
                    <a:pt x="114668" y="406400"/>
                  </a:lnTo>
                  <a:lnTo>
                    <a:pt x="103759" y="393700"/>
                  </a:lnTo>
                  <a:lnTo>
                    <a:pt x="142417" y="393700"/>
                  </a:lnTo>
                  <a:lnTo>
                    <a:pt x="140843" y="406400"/>
                  </a:lnTo>
                  <a:lnTo>
                    <a:pt x="164846" y="406400"/>
                  </a:lnTo>
                  <a:lnTo>
                    <a:pt x="163461" y="419100"/>
                  </a:lnTo>
                  <a:lnTo>
                    <a:pt x="177596" y="419100"/>
                  </a:lnTo>
                  <a:lnTo>
                    <a:pt x="190411" y="431800"/>
                  </a:lnTo>
                  <a:lnTo>
                    <a:pt x="177660" y="431800"/>
                  </a:lnTo>
                  <a:lnTo>
                    <a:pt x="183146" y="444500"/>
                  </a:lnTo>
                  <a:lnTo>
                    <a:pt x="163715" y="444500"/>
                  </a:lnTo>
                  <a:lnTo>
                    <a:pt x="165100" y="457200"/>
                  </a:lnTo>
                  <a:lnTo>
                    <a:pt x="157302" y="457200"/>
                  </a:lnTo>
                  <a:lnTo>
                    <a:pt x="155168" y="469900"/>
                  </a:lnTo>
                  <a:lnTo>
                    <a:pt x="20535" y="469900"/>
                  </a:lnTo>
                  <a:lnTo>
                    <a:pt x="19596" y="457200"/>
                  </a:lnTo>
                  <a:lnTo>
                    <a:pt x="0" y="457200"/>
                  </a:lnTo>
                  <a:lnTo>
                    <a:pt x="0" y="1079500"/>
                  </a:lnTo>
                  <a:lnTo>
                    <a:pt x="11671" y="1079500"/>
                  </a:lnTo>
                  <a:lnTo>
                    <a:pt x="9715" y="1092200"/>
                  </a:lnTo>
                  <a:lnTo>
                    <a:pt x="0" y="1092200"/>
                  </a:lnTo>
                  <a:lnTo>
                    <a:pt x="0" y="1117600"/>
                  </a:lnTo>
                  <a:lnTo>
                    <a:pt x="14071" y="1117600"/>
                  </a:lnTo>
                  <a:lnTo>
                    <a:pt x="21590" y="1130300"/>
                  </a:lnTo>
                  <a:lnTo>
                    <a:pt x="87884" y="1130300"/>
                  </a:lnTo>
                  <a:lnTo>
                    <a:pt x="83896" y="1143000"/>
                  </a:lnTo>
                  <a:lnTo>
                    <a:pt x="102387" y="1143000"/>
                  </a:lnTo>
                  <a:lnTo>
                    <a:pt x="106464" y="1130300"/>
                  </a:lnTo>
                  <a:lnTo>
                    <a:pt x="109766" y="1130300"/>
                  </a:lnTo>
                  <a:lnTo>
                    <a:pt x="112826" y="1117600"/>
                  </a:lnTo>
                  <a:lnTo>
                    <a:pt x="137325" y="1117600"/>
                  </a:lnTo>
                  <a:lnTo>
                    <a:pt x="128473" y="1130300"/>
                  </a:lnTo>
                  <a:lnTo>
                    <a:pt x="118719" y="1130300"/>
                  </a:lnTo>
                  <a:lnTo>
                    <a:pt x="114312" y="1143000"/>
                  </a:lnTo>
                  <a:lnTo>
                    <a:pt x="102958" y="1143000"/>
                  </a:lnTo>
                  <a:lnTo>
                    <a:pt x="132308" y="1155700"/>
                  </a:lnTo>
                  <a:lnTo>
                    <a:pt x="168236" y="1155700"/>
                  </a:lnTo>
                  <a:lnTo>
                    <a:pt x="176479" y="1168400"/>
                  </a:lnTo>
                  <a:lnTo>
                    <a:pt x="153860" y="1168400"/>
                  </a:lnTo>
                  <a:lnTo>
                    <a:pt x="146126" y="1181100"/>
                  </a:lnTo>
                  <a:lnTo>
                    <a:pt x="114465" y="1181100"/>
                  </a:lnTo>
                  <a:lnTo>
                    <a:pt x="126695" y="1193800"/>
                  </a:lnTo>
                  <a:lnTo>
                    <a:pt x="112331" y="1193800"/>
                  </a:lnTo>
                  <a:lnTo>
                    <a:pt x="110477" y="1206500"/>
                  </a:lnTo>
                  <a:lnTo>
                    <a:pt x="128536" y="1206500"/>
                  </a:lnTo>
                  <a:lnTo>
                    <a:pt x="109982" y="1219200"/>
                  </a:lnTo>
                  <a:lnTo>
                    <a:pt x="101650" y="1206500"/>
                  </a:lnTo>
                  <a:lnTo>
                    <a:pt x="73139" y="1206500"/>
                  </a:lnTo>
                  <a:lnTo>
                    <a:pt x="73342" y="1219200"/>
                  </a:lnTo>
                  <a:lnTo>
                    <a:pt x="71234" y="1219200"/>
                  </a:lnTo>
                  <a:lnTo>
                    <a:pt x="57340" y="1231900"/>
                  </a:lnTo>
                  <a:lnTo>
                    <a:pt x="55918" y="1231900"/>
                  </a:lnTo>
                  <a:lnTo>
                    <a:pt x="71234" y="1219200"/>
                  </a:lnTo>
                  <a:lnTo>
                    <a:pt x="35369" y="1219200"/>
                  </a:lnTo>
                  <a:lnTo>
                    <a:pt x="46329" y="1231900"/>
                  </a:lnTo>
                  <a:lnTo>
                    <a:pt x="14820" y="1231900"/>
                  </a:lnTo>
                  <a:lnTo>
                    <a:pt x="15951" y="1219200"/>
                  </a:lnTo>
                  <a:lnTo>
                    <a:pt x="0" y="1219200"/>
                  </a:lnTo>
                  <a:lnTo>
                    <a:pt x="0" y="1257300"/>
                  </a:lnTo>
                  <a:lnTo>
                    <a:pt x="6908" y="1244600"/>
                  </a:lnTo>
                  <a:lnTo>
                    <a:pt x="86436" y="1244600"/>
                  </a:lnTo>
                  <a:lnTo>
                    <a:pt x="84683" y="1257300"/>
                  </a:lnTo>
                  <a:lnTo>
                    <a:pt x="77139" y="1257300"/>
                  </a:lnTo>
                  <a:lnTo>
                    <a:pt x="70980" y="1270000"/>
                  </a:lnTo>
                  <a:lnTo>
                    <a:pt x="65112" y="1270000"/>
                  </a:lnTo>
                  <a:lnTo>
                    <a:pt x="57594" y="1257300"/>
                  </a:lnTo>
                  <a:lnTo>
                    <a:pt x="46482" y="1257300"/>
                  </a:lnTo>
                  <a:lnTo>
                    <a:pt x="38188" y="1270000"/>
                  </a:lnTo>
                  <a:lnTo>
                    <a:pt x="0" y="1270000"/>
                  </a:lnTo>
                  <a:lnTo>
                    <a:pt x="0" y="1308100"/>
                  </a:lnTo>
                  <a:lnTo>
                    <a:pt x="825" y="1308100"/>
                  </a:lnTo>
                  <a:lnTo>
                    <a:pt x="9423" y="1295400"/>
                  </a:lnTo>
                  <a:lnTo>
                    <a:pt x="22733" y="1295400"/>
                  </a:lnTo>
                  <a:lnTo>
                    <a:pt x="23863" y="1308100"/>
                  </a:lnTo>
                  <a:lnTo>
                    <a:pt x="46647" y="1308100"/>
                  </a:lnTo>
                  <a:lnTo>
                    <a:pt x="34937" y="1295400"/>
                  </a:lnTo>
                  <a:lnTo>
                    <a:pt x="57772" y="1295400"/>
                  </a:lnTo>
                  <a:lnTo>
                    <a:pt x="63385" y="1308100"/>
                  </a:lnTo>
                  <a:lnTo>
                    <a:pt x="76263" y="1308100"/>
                  </a:lnTo>
                  <a:lnTo>
                    <a:pt x="74079" y="1295400"/>
                  </a:lnTo>
                  <a:lnTo>
                    <a:pt x="102400" y="1295400"/>
                  </a:lnTo>
                  <a:lnTo>
                    <a:pt x="104863" y="1282700"/>
                  </a:lnTo>
                  <a:lnTo>
                    <a:pt x="85979" y="1282700"/>
                  </a:lnTo>
                  <a:lnTo>
                    <a:pt x="81546" y="1270000"/>
                  </a:lnTo>
                  <a:lnTo>
                    <a:pt x="121246" y="1270000"/>
                  </a:lnTo>
                  <a:lnTo>
                    <a:pt x="123253" y="1280134"/>
                  </a:lnTo>
                  <a:lnTo>
                    <a:pt x="139750" y="1270000"/>
                  </a:lnTo>
                  <a:lnTo>
                    <a:pt x="141846" y="1270000"/>
                  </a:lnTo>
                  <a:lnTo>
                    <a:pt x="144399" y="1267612"/>
                  </a:lnTo>
                  <a:lnTo>
                    <a:pt x="144741" y="1257300"/>
                  </a:lnTo>
                  <a:lnTo>
                    <a:pt x="155409" y="1257300"/>
                  </a:lnTo>
                  <a:lnTo>
                    <a:pt x="144399" y="1267612"/>
                  </a:lnTo>
                  <a:lnTo>
                    <a:pt x="74333" y="1333500"/>
                  </a:lnTo>
                  <a:lnTo>
                    <a:pt x="52108" y="1358900"/>
                  </a:lnTo>
                  <a:lnTo>
                    <a:pt x="58280" y="1358900"/>
                  </a:lnTo>
                  <a:lnTo>
                    <a:pt x="65633" y="1346200"/>
                  </a:lnTo>
                  <a:lnTo>
                    <a:pt x="102031" y="1346200"/>
                  </a:lnTo>
                  <a:lnTo>
                    <a:pt x="118833" y="1358900"/>
                  </a:lnTo>
                  <a:lnTo>
                    <a:pt x="132194" y="1358900"/>
                  </a:lnTo>
                  <a:lnTo>
                    <a:pt x="140728" y="1371600"/>
                  </a:lnTo>
                  <a:lnTo>
                    <a:pt x="146392" y="1371600"/>
                  </a:lnTo>
                  <a:lnTo>
                    <a:pt x="148513" y="1358900"/>
                  </a:lnTo>
                  <a:lnTo>
                    <a:pt x="183540" y="1358900"/>
                  </a:lnTo>
                  <a:lnTo>
                    <a:pt x="200380" y="1371600"/>
                  </a:lnTo>
                  <a:lnTo>
                    <a:pt x="214985" y="1371600"/>
                  </a:lnTo>
                  <a:lnTo>
                    <a:pt x="237477" y="1384300"/>
                  </a:lnTo>
                  <a:lnTo>
                    <a:pt x="233578" y="1384300"/>
                  </a:lnTo>
                  <a:lnTo>
                    <a:pt x="244614" y="1397000"/>
                  </a:lnTo>
                  <a:lnTo>
                    <a:pt x="249237" y="1397000"/>
                  </a:lnTo>
                  <a:lnTo>
                    <a:pt x="244767" y="1409700"/>
                  </a:lnTo>
                  <a:lnTo>
                    <a:pt x="259308" y="1409700"/>
                  </a:lnTo>
                  <a:lnTo>
                    <a:pt x="264325" y="1397000"/>
                  </a:lnTo>
                  <a:lnTo>
                    <a:pt x="284467" y="1397000"/>
                  </a:lnTo>
                  <a:lnTo>
                    <a:pt x="283210" y="1384300"/>
                  </a:lnTo>
                  <a:lnTo>
                    <a:pt x="271716" y="1384300"/>
                  </a:lnTo>
                  <a:lnTo>
                    <a:pt x="280949" y="1371600"/>
                  </a:lnTo>
                  <a:lnTo>
                    <a:pt x="273189" y="1371600"/>
                  </a:lnTo>
                  <a:lnTo>
                    <a:pt x="271221" y="1358900"/>
                  </a:lnTo>
                  <a:lnTo>
                    <a:pt x="290690" y="1358900"/>
                  </a:lnTo>
                  <a:lnTo>
                    <a:pt x="298399" y="1346200"/>
                  </a:lnTo>
                  <a:lnTo>
                    <a:pt x="403034" y="1346200"/>
                  </a:lnTo>
                  <a:lnTo>
                    <a:pt x="406552" y="1333500"/>
                  </a:lnTo>
                  <a:lnTo>
                    <a:pt x="425246" y="1333500"/>
                  </a:lnTo>
                  <a:lnTo>
                    <a:pt x="428840" y="1346200"/>
                  </a:lnTo>
                  <a:lnTo>
                    <a:pt x="438264" y="1333500"/>
                  </a:lnTo>
                  <a:lnTo>
                    <a:pt x="449199" y="1333500"/>
                  </a:lnTo>
                  <a:lnTo>
                    <a:pt x="453466" y="1346200"/>
                  </a:lnTo>
                  <a:lnTo>
                    <a:pt x="515442" y="1346200"/>
                  </a:lnTo>
                  <a:lnTo>
                    <a:pt x="532409" y="1358900"/>
                  </a:lnTo>
                  <a:lnTo>
                    <a:pt x="543585" y="1371600"/>
                  </a:lnTo>
                  <a:lnTo>
                    <a:pt x="550849" y="1384300"/>
                  </a:lnTo>
                  <a:lnTo>
                    <a:pt x="615200" y="1384300"/>
                  </a:lnTo>
                  <a:lnTo>
                    <a:pt x="613625" y="1397000"/>
                  </a:lnTo>
                  <a:lnTo>
                    <a:pt x="624713" y="1397000"/>
                  </a:lnTo>
                  <a:lnTo>
                    <a:pt x="630834" y="1384300"/>
                  </a:lnTo>
                  <a:lnTo>
                    <a:pt x="642315" y="1384300"/>
                  </a:lnTo>
                  <a:lnTo>
                    <a:pt x="651319" y="1397000"/>
                  </a:lnTo>
                  <a:lnTo>
                    <a:pt x="683577" y="1397000"/>
                  </a:lnTo>
                  <a:lnTo>
                    <a:pt x="674052" y="1409700"/>
                  </a:lnTo>
                  <a:lnTo>
                    <a:pt x="644080" y="1409700"/>
                  </a:lnTo>
                  <a:lnTo>
                    <a:pt x="643572" y="1422400"/>
                  </a:lnTo>
                  <a:lnTo>
                    <a:pt x="619239" y="1422400"/>
                  </a:lnTo>
                  <a:lnTo>
                    <a:pt x="600646" y="1409700"/>
                  </a:lnTo>
                  <a:lnTo>
                    <a:pt x="520814" y="1409700"/>
                  </a:lnTo>
                  <a:lnTo>
                    <a:pt x="519976" y="1422400"/>
                  </a:lnTo>
                  <a:lnTo>
                    <a:pt x="519303" y="1422400"/>
                  </a:lnTo>
                  <a:lnTo>
                    <a:pt x="519176" y="1435100"/>
                  </a:lnTo>
                  <a:lnTo>
                    <a:pt x="540791" y="1435100"/>
                  </a:lnTo>
                  <a:lnTo>
                    <a:pt x="545172" y="1447800"/>
                  </a:lnTo>
                  <a:lnTo>
                    <a:pt x="543941" y="1460500"/>
                  </a:lnTo>
                  <a:lnTo>
                    <a:pt x="564680" y="1460500"/>
                  </a:lnTo>
                  <a:lnTo>
                    <a:pt x="560273" y="1473200"/>
                  </a:lnTo>
                  <a:lnTo>
                    <a:pt x="645071" y="1473200"/>
                  </a:lnTo>
                  <a:lnTo>
                    <a:pt x="659942" y="1485900"/>
                  </a:lnTo>
                  <a:lnTo>
                    <a:pt x="655015" y="1485900"/>
                  </a:lnTo>
                  <a:lnTo>
                    <a:pt x="661504" y="1498600"/>
                  </a:lnTo>
                  <a:lnTo>
                    <a:pt x="673608" y="1498600"/>
                  </a:lnTo>
                  <a:lnTo>
                    <a:pt x="673227" y="1485900"/>
                  </a:lnTo>
                  <a:lnTo>
                    <a:pt x="676884" y="1485900"/>
                  </a:lnTo>
                  <a:lnTo>
                    <a:pt x="667473" y="1473200"/>
                  </a:lnTo>
                  <a:lnTo>
                    <a:pt x="776262" y="1473200"/>
                  </a:lnTo>
                  <a:lnTo>
                    <a:pt x="776643" y="1460500"/>
                  </a:lnTo>
                  <a:lnTo>
                    <a:pt x="803402" y="1460500"/>
                  </a:lnTo>
                  <a:lnTo>
                    <a:pt x="799007" y="1447800"/>
                  </a:lnTo>
                  <a:lnTo>
                    <a:pt x="845743" y="1447800"/>
                  </a:lnTo>
                  <a:lnTo>
                    <a:pt x="869835" y="1435100"/>
                  </a:lnTo>
                  <a:lnTo>
                    <a:pt x="905332" y="1435100"/>
                  </a:lnTo>
                  <a:lnTo>
                    <a:pt x="901395" y="1447800"/>
                  </a:lnTo>
                  <a:lnTo>
                    <a:pt x="916254" y="1447800"/>
                  </a:lnTo>
                  <a:lnTo>
                    <a:pt x="919988" y="1435100"/>
                  </a:lnTo>
                  <a:lnTo>
                    <a:pt x="954684" y="1435100"/>
                  </a:lnTo>
                  <a:lnTo>
                    <a:pt x="951928" y="1422400"/>
                  </a:lnTo>
                  <a:lnTo>
                    <a:pt x="993724" y="1422400"/>
                  </a:lnTo>
                  <a:lnTo>
                    <a:pt x="992251" y="1435100"/>
                  </a:lnTo>
                  <a:lnTo>
                    <a:pt x="998791" y="1435100"/>
                  </a:lnTo>
                  <a:lnTo>
                    <a:pt x="1003757" y="1422400"/>
                  </a:lnTo>
                  <a:lnTo>
                    <a:pt x="1022273" y="1422400"/>
                  </a:lnTo>
                  <a:lnTo>
                    <a:pt x="1017651" y="1435100"/>
                  </a:lnTo>
                  <a:lnTo>
                    <a:pt x="1026134" y="1435100"/>
                  </a:lnTo>
                  <a:lnTo>
                    <a:pt x="1030579" y="1422400"/>
                  </a:lnTo>
                  <a:lnTo>
                    <a:pt x="1025550" y="1422400"/>
                  </a:lnTo>
                  <a:lnTo>
                    <a:pt x="1055014" y="1409700"/>
                  </a:lnTo>
                  <a:lnTo>
                    <a:pt x="1120241" y="1409700"/>
                  </a:lnTo>
                  <a:lnTo>
                    <a:pt x="1140028" y="1397000"/>
                  </a:lnTo>
                  <a:lnTo>
                    <a:pt x="1149438" y="1409700"/>
                  </a:lnTo>
                  <a:lnTo>
                    <a:pt x="1219327" y="1409700"/>
                  </a:lnTo>
                  <a:lnTo>
                    <a:pt x="1212253" y="1419885"/>
                  </a:lnTo>
                  <a:lnTo>
                    <a:pt x="1212253" y="1460500"/>
                  </a:lnTo>
                  <a:lnTo>
                    <a:pt x="1206817" y="1460500"/>
                  </a:lnTo>
                  <a:lnTo>
                    <a:pt x="1192479" y="1473200"/>
                  </a:lnTo>
                  <a:lnTo>
                    <a:pt x="1165529" y="1473200"/>
                  </a:lnTo>
                  <a:lnTo>
                    <a:pt x="1188859" y="1460500"/>
                  </a:lnTo>
                  <a:lnTo>
                    <a:pt x="1167777" y="1460500"/>
                  </a:lnTo>
                  <a:lnTo>
                    <a:pt x="1176032" y="1447800"/>
                  </a:lnTo>
                  <a:lnTo>
                    <a:pt x="1202740" y="1447800"/>
                  </a:lnTo>
                  <a:lnTo>
                    <a:pt x="1212253" y="1460500"/>
                  </a:lnTo>
                  <a:lnTo>
                    <a:pt x="1212253" y="1419885"/>
                  </a:lnTo>
                  <a:lnTo>
                    <a:pt x="1210500" y="1422400"/>
                  </a:lnTo>
                  <a:lnTo>
                    <a:pt x="1193927" y="1422400"/>
                  </a:lnTo>
                  <a:lnTo>
                    <a:pt x="1196314" y="1435100"/>
                  </a:lnTo>
                  <a:lnTo>
                    <a:pt x="1136345" y="1435100"/>
                  </a:lnTo>
                  <a:lnTo>
                    <a:pt x="1171143" y="1447800"/>
                  </a:lnTo>
                  <a:lnTo>
                    <a:pt x="1161961" y="1447800"/>
                  </a:lnTo>
                  <a:lnTo>
                    <a:pt x="1147902" y="1460500"/>
                  </a:lnTo>
                  <a:lnTo>
                    <a:pt x="1136815" y="1460500"/>
                  </a:lnTo>
                  <a:lnTo>
                    <a:pt x="1127328" y="1473200"/>
                  </a:lnTo>
                  <a:lnTo>
                    <a:pt x="1087361" y="1473200"/>
                  </a:lnTo>
                  <a:lnTo>
                    <a:pt x="1087526" y="1485900"/>
                  </a:lnTo>
                  <a:lnTo>
                    <a:pt x="1084237" y="1485900"/>
                  </a:lnTo>
                  <a:lnTo>
                    <a:pt x="1079398" y="1498600"/>
                  </a:lnTo>
                  <a:lnTo>
                    <a:pt x="991755" y="1498600"/>
                  </a:lnTo>
                  <a:lnTo>
                    <a:pt x="994270" y="1485900"/>
                  </a:lnTo>
                  <a:lnTo>
                    <a:pt x="984745" y="1498600"/>
                  </a:lnTo>
                  <a:lnTo>
                    <a:pt x="967384" y="1498600"/>
                  </a:lnTo>
                  <a:lnTo>
                    <a:pt x="985189" y="1511300"/>
                  </a:lnTo>
                  <a:lnTo>
                    <a:pt x="1041755" y="1511300"/>
                  </a:lnTo>
                  <a:lnTo>
                    <a:pt x="1034567" y="1524000"/>
                  </a:lnTo>
                  <a:lnTo>
                    <a:pt x="1041984" y="1524000"/>
                  </a:lnTo>
                  <a:lnTo>
                    <a:pt x="1053973" y="1511300"/>
                  </a:lnTo>
                  <a:lnTo>
                    <a:pt x="1125067" y="1511300"/>
                  </a:lnTo>
                  <a:lnTo>
                    <a:pt x="1120559" y="1524000"/>
                  </a:lnTo>
                  <a:lnTo>
                    <a:pt x="1125829" y="1524000"/>
                  </a:lnTo>
                  <a:lnTo>
                    <a:pt x="1132103" y="1511300"/>
                  </a:lnTo>
                  <a:lnTo>
                    <a:pt x="1139253" y="1511300"/>
                  </a:lnTo>
                  <a:lnTo>
                    <a:pt x="1135430" y="1524000"/>
                  </a:lnTo>
                  <a:lnTo>
                    <a:pt x="1145806" y="1524000"/>
                  </a:lnTo>
                  <a:lnTo>
                    <a:pt x="1144917" y="1511300"/>
                  </a:lnTo>
                  <a:lnTo>
                    <a:pt x="1167980" y="1511300"/>
                  </a:lnTo>
                  <a:lnTo>
                    <a:pt x="1181315" y="1524000"/>
                  </a:lnTo>
                  <a:lnTo>
                    <a:pt x="1195984" y="1524000"/>
                  </a:lnTo>
                  <a:lnTo>
                    <a:pt x="1211643" y="1511300"/>
                  </a:lnTo>
                  <a:lnTo>
                    <a:pt x="1214107" y="1511300"/>
                  </a:lnTo>
                  <a:lnTo>
                    <a:pt x="1239647" y="1498600"/>
                  </a:lnTo>
                  <a:lnTo>
                    <a:pt x="1234008" y="1498600"/>
                  </a:lnTo>
                  <a:lnTo>
                    <a:pt x="1239393" y="1485900"/>
                  </a:lnTo>
                  <a:lnTo>
                    <a:pt x="1251813" y="1485900"/>
                  </a:lnTo>
                  <a:lnTo>
                    <a:pt x="1245298" y="1498600"/>
                  </a:lnTo>
                  <a:lnTo>
                    <a:pt x="1256169" y="1498600"/>
                  </a:lnTo>
                  <a:lnTo>
                    <a:pt x="1247051" y="1511300"/>
                  </a:lnTo>
                  <a:lnTo>
                    <a:pt x="1248727" y="1511300"/>
                  </a:lnTo>
                  <a:lnTo>
                    <a:pt x="1276527" y="1524000"/>
                  </a:lnTo>
                  <a:lnTo>
                    <a:pt x="1331887" y="1524000"/>
                  </a:lnTo>
                  <a:lnTo>
                    <a:pt x="1331633" y="1536700"/>
                  </a:lnTo>
                  <a:lnTo>
                    <a:pt x="1391450" y="1536700"/>
                  </a:lnTo>
                  <a:lnTo>
                    <a:pt x="1402981" y="1549400"/>
                  </a:lnTo>
                  <a:lnTo>
                    <a:pt x="1411605" y="1549400"/>
                  </a:lnTo>
                  <a:lnTo>
                    <a:pt x="1406194" y="1536700"/>
                  </a:lnTo>
                  <a:lnTo>
                    <a:pt x="1415948" y="1536700"/>
                  </a:lnTo>
                  <a:lnTo>
                    <a:pt x="1411605" y="1549400"/>
                  </a:lnTo>
                  <a:lnTo>
                    <a:pt x="1426476" y="1549400"/>
                  </a:lnTo>
                  <a:lnTo>
                    <a:pt x="1432941" y="1536700"/>
                  </a:lnTo>
                  <a:lnTo>
                    <a:pt x="1451787" y="1536700"/>
                  </a:lnTo>
                  <a:lnTo>
                    <a:pt x="1405420" y="1524000"/>
                  </a:lnTo>
                  <a:lnTo>
                    <a:pt x="1535823" y="1524000"/>
                  </a:lnTo>
                  <a:lnTo>
                    <a:pt x="1677301" y="1524000"/>
                  </a:lnTo>
                  <a:lnTo>
                    <a:pt x="1676298" y="1536700"/>
                  </a:lnTo>
                  <a:lnTo>
                    <a:pt x="1692338" y="1536700"/>
                  </a:lnTo>
                  <a:lnTo>
                    <a:pt x="1692503" y="1549400"/>
                  </a:lnTo>
                  <a:lnTo>
                    <a:pt x="1732114" y="1549400"/>
                  </a:lnTo>
                  <a:lnTo>
                    <a:pt x="1742846" y="1536700"/>
                  </a:lnTo>
                  <a:lnTo>
                    <a:pt x="1786928" y="1549400"/>
                  </a:lnTo>
                  <a:lnTo>
                    <a:pt x="1778114" y="1549400"/>
                  </a:lnTo>
                  <a:lnTo>
                    <a:pt x="1786636" y="1562100"/>
                  </a:lnTo>
                  <a:lnTo>
                    <a:pt x="1764588" y="1562100"/>
                  </a:lnTo>
                  <a:lnTo>
                    <a:pt x="1770494" y="1549400"/>
                  </a:lnTo>
                  <a:lnTo>
                    <a:pt x="1740039" y="1549400"/>
                  </a:lnTo>
                  <a:lnTo>
                    <a:pt x="1741385" y="1562100"/>
                  </a:lnTo>
                  <a:lnTo>
                    <a:pt x="1640573" y="1562100"/>
                  </a:lnTo>
                  <a:lnTo>
                    <a:pt x="1641487" y="1549400"/>
                  </a:lnTo>
                  <a:lnTo>
                    <a:pt x="1574546" y="1549400"/>
                  </a:lnTo>
                  <a:lnTo>
                    <a:pt x="1554797" y="1562100"/>
                  </a:lnTo>
                  <a:lnTo>
                    <a:pt x="1541983" y="1574800"/>
                  </a:lnTo>
                  <a:lnTo>
                    <a:pt x="1347216" y="1574800"/>
                  </a:lnTo>
                  <a:lnTo>
                    <a:pt x="1354683" y="1587500"/>
                  </a:lnTo>
                  <a:lnTo>
                    <a:pt x="1348422" y="1587500"/>
                  </a:lnTo>
                  <a:lnTo>
                    <a:pt x="1356398" y="1600200"/>
                  </a:lnTo>
                  <a:lnTo>
                    <a:pt x="1329283" y="1600200"/>
                  </a:lnTo>
                  <a:lnTo>
                    <a:pt x="1336040" y="1612900"/>
                  </a:lnTo>
                  <a:lnTo>
                    <a:pt x="1322019" y="1612900"/>
                  </a:lnTo>
                  <a:lnTo>
                    <a:pt x="1317980" y="1600200"/>
                  </a:lnTo>
                  <a:lnTo>
                    <a:pt x="1288859" y="1600200"/>
                  </a:lnTo>
                  <a:lnTo>
                    <a:pt x="1294561" y="1612900"/>
                  </a:lnTo>
                  <a:lnTo>
                    <a:pt x="1266558" y="1612900"/>
                  </a:lnTo>
                  <a:lnTo>
                    <a:pt x="1263281" y="1600200"/>
                  </a:lnTo>
                  <a:lnTo>
                    <a:pt x="1282547" y="1600200"/>
                  </a:lnTo>
                  <a:lnTo>
                    <a:pt x="1271320" y="1587500"/>
                  </a:lnTo>
                  <a:lnTo>
                    <a:pt x="1261567" y="1600200"/>
                  </a:lnTo>
                  <a:lnTo>
                    <a:pt x="1255623" y="1600200"/>
                  </a:lnTo>
                  <a:lnTo>
                    <a:pt x="1249464" y="1612900"/>
                  </a:lnTo>
                  <a:lnTo>
                    <a:pt x="1260754" y="1612900"/>
                  </a:lnTo>
                  <a:lnTo>
                    <a:pt x="1272908" y="1625600"/>
                  </a:lnTo>
                  <a:lnTo>
                    <a:pt x="1290421" y="1625600"/>
                  </a:lnTo>
                  <a:lnTo>
                    <a:pt x="1288161" y="1638300"/>
                  </a:lnTo>
                  <a:lnTo>
                    <a:pt x="1308214" y="1638300"/>
                  </a:lnTo>
                  <a:lnTo>
                    <a:pt x="1311757" y="1651000"/>
                  </a:lnTo>
                  <a:lnTo>
                    <a:pt x="1337729" y="1651000"/>
                  </a:lnTo>
                  <a:lnTo>
                    <a:pt x="1335532" y="1638300"/>
                  </a:lnTo>
                  <a:lnTo>
                    <a:pt x="1391475" y="1651000"/>
                  </a:lnTo>
                  <a:lnTo>
                    <a:pt x="1444879" y="1651000"/>
                  </a:lnTo>
                  <a:lnTo>
                    <a:pt x="1495450" y="1638300"/>
                  </a:lnTo>
                  <a:lnTo>
                    <a:pt x="1586953" y="1638300"/>
                  </a:lnTo>
                  <a:lnTo>
                    <a:pt x="1627289" y="1625600"/>
                  </a:lnTo>
                  <a:lnTo>
                    <a:pt x="1637588" y="1638300"/>
                  </a:lnTo>
                  <a:lnTo>
                    <a:pt x="1694649" y="1638300"/>
                  </a:lnTo>
                  <a:lnTo>
                    <a:pt x="1694141" y="1625600"/>
                  </a:lnTo>
                  <a:lnTo>
                    <a:pt x="1776285" y="1625600"/>
                  </a:lnTo>
                  <a:lnTo>
                    <a:pt x="1774774" y="1638300"/>
                  </a:lnTo>
                  <a:lnTo>
                    <a:pt x="1783334" y="1625600"/>
                  </a:lnTo>
                  <a:lnTo>
                    <a:pt x="1870951" y="1625600"/>
                  </a:lnTo>
                  <a:lnTo>
                    <a:pt x="1864855" y="1612900"/>
                  </a:lnTo>
                  <a:lnTo>
                    <a:pt x="1884184" y="1612900"/>
                  </a:lnTo>
                  <a:lnTo>
                    <a:pt x="1873885" y="1600200"/>
                  </a:lnTo>
                  <a:lnTo>
                    <a:pt x="1944141" y="1600200"/>
                  </a:lnTo>
                  <a:lnTo>
                    <a:pt x="1962200" y="1612900"/>
                  </a:lnTo>
                  <a:lnTo>
                    <a:pt x="1987664" y="1600200"/>
                  </a:lnTo>
                  <a:lnTo>
                    <a:pt x="2018677" y="1600200"/>
                  </a:lnTo>
                  <a:lnTo>
                    <a:pt x="2053386" y="1587500"/>
                  </a:lnTo>
                  <a:lnTo>
                    <a:pt x="1886661" y="1587500"/>
                  </a:lnTo>
                  <a:lnTo>
                    <a:pt x="1871738" y="1574800"/>
                  </a:lnTo>
                  <a:lnTo>
                    <a:pt x="1852218" y="1587500"/>
                  </a:lnTo>
                  <a:lnTo>
                    <a:pt x="1819643" y="1587500"/>
                  </a:lnTo>
                  <a:lnTo>
                    <a:pt x="1819643" y="1612900"/>
                  </a:lnTo>
                  <a:lnTo>
                    <a:pt x="1787690" y="1612900"/>
                  </a:lnTo>
                  <a:lnTo>
                    <a:pt x="1786483" y="1600200"/>
                  </a:lnTo>
                  <a:lnTo>
                    <a:pt x="1810664" y="1600200"/>
                  </a:lnTo>
                  <a:lnTo>
                    <a:pt x="1819643" y="1612900"/>
                  </a:lnTo>
                  <a:lnTo>
                    <a:pt x="1819643" y="1587500"/>
                  </a:lnTo>
                  <a:lnTo>
                    <a:pt x="1819160" y="1587500"/>
                  </a:lnTo>
                  <a:lnTo>
                    <a:pt x="1838261" y="1574800"/>
                  </a:lnTo>
                  <a:lnTo>
                    <a:pt x="1871738" y="1574800"/>
                  </a:lnTo>
                  <a:lnTo>
                    <a:pt x="1950923" y="1574800"/>
                  </a:lnTo>
                  <a:lnTo>
                    <a:pt x="1957666" y="1562100"/>
                  </a:lnTo>
                  <a:lnTo>
                    <a:pt x="1980095" y="1562100"/>
                  </a:lnTo>
                  <a:lnTo>
                    <a:pt x="1983435" y="1574800"/>
                  </a:lnTo>
                  <a:lnTo>
                    <a:pt x="2077974" y="1574800"/>
                  </a:lnTo>
                  <a:lnTo>
                    <a:pt x="2089912" y="1587500"/>
                  </a:lnTo>
                  <a:lnTo>
                    <a:pt x="2100795" y="1587500"/>
                  </a:lnTo>
                  <a:lnTo>
                    <a:pt x="2111197" y="1600200"/>
                  </a:lnTo>
                  <a:lnTo>
                    <a:pt x="2119134" y="1600200"/>
                  </a:lnTo>
                  <a:lnTo>
                    <a:pt x="2121268" y="1587500"/>
                  </a:lnTo>
                  <a:lnTo>
                    <a:pt x="2131301" y="1587500"/>
                  </a:lnTo>
                  <a:lnTo>
                    <a:pt x="2131453" y="1600200"/>
                  </a:lnTo>
                  <a:lnTo>
                    <a:pt x="2133422" y="1600200"/>
                  </a:lnTo>
                  <a:lnTo>
                    <a:pt x="2117166" y="1612900"/>
                  </a:lnTo>
                  <a:lnTo>
                    <a:pt x="2148306" y="1612900"/>
                  </a:lnTo>
                  <a:lnTo>
                    <a:pt x="2179320" y="1625600"/>
                  </a:lnTo>
                  <a:lnTo>
                    <a:pt x="2214600" y="1638300"/>
                  </a:lnTo>
                  <a:lnTo>
                    <a:pt x="2258110" y="1651000"/>
                  </a:lnTo>
                  <a:lnTo>
                    <a:pt x="2336266" y="1651000"/>
                  </a:lnTo>
                  <a:lnTo>
                    <a:pt x="2350325" y="1663700"/>
                  </a:lnTo>
                  <a:lnTo>
                    <a:pt x="2429357" y="1663700"/>
                  </a:lnTo>
                  <a:lnTo>
                    <a:pt x="2484640" y="1651000"/>
                  </a:lnTo>
                  <a:lnTo>
                    <a:pt x="2608389" y="1625600"/>
                  </a:lnTo>
                  <a:lnTo>
                    <a:pt x="2663494" y="1625600"/>
                  </a:lnTo>
                  <a:lnTo>
                    <a:pt x="2705176" y="1612900"/>
                  </a:lnTo>
                  <a:lnTo>
                    <a:pt x="2726753" y="1625600"/>
                  </a:lnTo>
                  <a:lnTo>
                    <a:pt x="2759837" y="1625600"/>
                  </a:lnTo>
                  <a:lnTo>
                    <a:pt x="2787154" y="1612900"/>
                  </a:lnTo>
                  <a:lnTo>
                    <a:pt x="2815679" y="1600200"/>
                  </a:lnTo>
                  <a:lnTo>
                    <a:pt x="2845854" y="1612900"/>
                  </a:lnTo>
                  <a:lnTo>
                    <a:pt x="2871686" y="1612900"/>
                  </a:lnTo>
                  <a:lnTo>
                    <a:pt x="2909963" y="1625600"/>
                  </a:lnTo>
                  <a:lnTo>
                    <a:pt x="2952648" y="1651000"/>
                  </a:lnTo>
                  <a:lnTo>
                    <a:pt x="2996577" y="1663700"/>
                  </a:lnTo>
                  <a:lnTo>
                    <a:pt x="3038564" y="1689100"/>
                  </a:lnTo>
                  <a:lnTo>
                    <a:pt x="3068523" y="1714500"/>
                  </a:lnTo>
                  <a:lnTo>
                    <a:pt x="3108020" y="1727200"/>
                  </a:lnTo>
                  <a:lnTo>
                    <a:pt x="3155619" y="1727200"/>
                  </a:lnTo>
                  <a:lnTo>
                    <a:pt x="3209836" y="1739900"/>
                  </a:lnTo>
                  <a:lnTo>
                    <a:pt x="3243821" y="1739900"/>
                  </a:lnTo>
                  <a:lnTo>
                    <a:pt x="3262566" y="1752600"/>
                  </a:lnTo>
                  <a:lnTo>
                    <a:pt x="3287445" y="1752600"/>
                  </a:lnTo>
                  <a:lnTo>
                    <a:pt x="3325952" y="1765300"/>
                  </a:lnTo>
                  <a:lnTo>
                    <a:pt x="3363328" y="1765300"/>
                  </a:lnTo>
                  <a:lnTo>
                    <a:pt x="3437636" y="1790700"/>
                  </a:lnTo>
                  <a:lnTo>
                    <a:pt x="3519881" y="1790700"/>
                  </a:lnTo>
                  <a:lnTo>
                    <a:pt x="3560318" y="1778000"/>
                  </a:lnTo>
                  <a:lnTo>
                    <a:pt x="3620058" y="1778000"/>
                  </a:lnTo>
                  <a:lnTo>
                    <a:pt x="3656596" y="1790700"/>
                  </a:lnTo>
                  <a:lnTo>
                    <a:pt x="3708412" y="1790700"/>
                  </a:lnTo>
                  <a:lnTo>
                    <a:pt x="3737114" y="1778000"/>
                  </a:lnTo>
                  <a:lnTo>
                    <a:pt x="3763454" y="1752600"/>
                  </a:lnTo>
                  <a:lnTo>
                    <a:pt x="3790581" y="1739900"/>
                  </a:lnTo>
                  <a:lnTo>
                    <a:pt x="3814889" y="1752600"/>
                  </a:lnTo>
                  <a:lnTo>
                    <a:pt x="3888270" y="1752600"/>
                  </a:lnTo>
                  <a:lnTo>
                    <a:pt x="3897350" y="1727200"/>
                  </a:lnTo>
                  <a:lnTo>
                    <a:pt x="3904513" y="1701800"/>
                  </a:lnTo>
                  <a:lnTo>
                    <a:pt x="3915702" y="1676400"/>
                  </a:lnTo>
                  <a:lnTo>
                    <a:pt x="3936873" y="1663700"/>
                  </a:lnTo>
                  <a:lnTo>
                    <a:pt x="3971239" y="1663700"/>
                  </a:lnTo>
                  <a:lnTo>
                    <a:pt x="4003167" y="1689100"/>
                  </a:lnTo>
                  <a:lnTo>
                    <a:pt x="4032186" y="1701800"/>
                  </a:lnTo>
                  <a:lnTo>
                    <a:pt x="4057827" y="1727200"/>
                  </a:lnTo>
                  <a:lnTo>
                    <a:pt x="4079608" y="1727200"/>
                  </a:lnTo>
                  <a:lnTo>
                    <a:pt x="4097045" y="1689100"/>
                  </a:lnTo>
                  <a:lnTo>
                    <a:pt x="4133672" y="1676400"/>
                  </a:lnTo>
                  <a:lnTo>
                    <a:pt x="4175798" y="1663700"/>
                  </a:lnTo>
                  <a:lnTo>
                    <a:pt x="4362996" y="1663700"/>
                  </a:lnTo>
                  <a:lnTo>
                    <a:pt x="4409694" y="1651000"/>
                  </a:lnTo>
                  <a:lnTo>
                    <a:pt x="4456100" y="1651000"/>
                  </a:lnTo>
                  <a:lnTo>
                    <a:pt x="4502023" y="1638300"/>
                  </a:lnTo>
                  <a:lnTo>
                    <a:pt x="4677549" y="1638300"/>
                  </a:lnTo>
                  <a:lnTo>
                    <a:pt x="4716386" y="1625600"/>
                  </a:lnTo>
                  <a:lnTo>
                    <a:pt x="4751578" y="1638300"/>
                  </a:lnTo>
                  <a:lnTo>
                    <a:pt x="4785817" y="1638300"/>
                  </a:lnTo>
                  <a:lnTo>
                    <a:pt x="4819967" y="1625600"/>
                  </a:lnTo>
                  <a:lnTo>
                    <a:pt x="4854892" y="1625600"/>
                  </a:lnTo>
                  <a:lnTo>
                    <a:pt x="4907508" y="1612900"/>
                  </a:lnTo>
                  <a:lnTo>
                    <a:pt x="4959934" y="1612900"/>
                  </a:lnTo>
                  <a:lnTo>
                    <a:pt x="5012156" y="1625600"/>
                  </a:lnTo>
                  <a:lnTo>
                    <a:pt x="5219306" y="1625600"/>
                  </a:lnTo>
                  <a:lnTo>
                    <a:pt x="5270690" y="1612900"/>
                  </a:lnTo>
                  <a:lnTo>
                    <a:pt x="5321655" y="1625600"/>
                  </a:lnTo>
                  <a:lnTo>
                    <a:pt x="5375567" y="1625600"/>
                  </a:lnTo>
                  <a:lnTo>
                    <a:pt x="5429631" y="1612900"/>
                  </a:lnTo>
                  <a:lnTo>
                    <a:pt x="5481091" y="1612900"/>
                  </a:lnTo>
                  <a:lnTo>
                    <a:pt x="5527141" y="1600200"/>
                  </a:lnTo>
                  <a:lnTo>
                    <a:pt x="5581345" y="1612900"/>
                  </a:lnTo>
                  <a:lnTo>
                    <a:pt x="5634012" y="1600200"/>
                  </a:lnTo>
                  <a:lnTo>
                    <a:pt x="5735104" y="1587500"/>
                  </a:lnTo>
                  <a:lnTo>
                    <a:pt x="5783669" y="1587500"/>
                  </a:lnTo>
                  <a:lnTo>
                    <a:pt x="5822772" y="1600200"/>
                  </a:lnTo>
                  <a:lnTo>
                    <a:pt x="6050458" y="1600200"/>
                  </a:lnTo>
                  <a:lnTo>
                    <a:pt x="6086424" y="1612900"/>
                  </a:lnTo>
                  <a:lnTo>
                    <a:pt x="6123254" y="1612900"/>
                  </a:lnTo>
                  <a:lnTo>
                    <a:pt x="6191174" y="1587500"/>
                  </a:lnTo>
                  <a:lnTo>
                    <a:pt x="6225629" y="1587500"/>
                  </a:lnTo>
                  <a:lnTo>
                    <a:pt x="6261773" y="1600200"/>
                  </a:lnTo>
                  <a:lnTo>
                    <a:pt x="6538925" y="1600200"/>
                  </a:lnTo>
                  <a:lnTo>
                    <a:pt x="6589293" y="1612900"/>
                  </a:lnTo>
                  <a:lnTo>
                    <a:pt x="6639788" y="1612900"/>
                  </a:lnTo>
                  <a:lnTo>
                    <a:pt x="6690004" y="1600200"/>
                  </a:lnTo>
                  <a:lnTo>
                    <a:pt x="6754787" y="1600200"/>
                  </a:lnTo>
                  <a:lnTo>
                    <a:pt x="6762039" y="1587500"/>
                  </a:lnTo>
                  <a:lnTo>
                    <a:pt x="6823342" y="1587500"/>
                  </a:lnTo>
                  <a:lnTo>
                    <a:pt x="6875373" y="1600200"/>
                  </a:lnTo>
                  <a:lnTo>
                    <a:pt x="7024891" y="1600200"/>
                  </a:lnTo>
                  <a:lnTo>
                    <a:pt x="7072973" y="1587500"/>
                  </a:lnTo>
                  <a:lnTo>
                    <a:pt x="7511047" y="1587500"/>
                  </a:lnTo>
                  <a:lnTo>
                    <a:pt x="7558938" y="1600200"/>
                  </a:lnTo>
                  <a:lnTo>
                    <a:pt x="7606843" y="1600200"/>
                  </a:lnTo>
                  <a:lnTo>
                    <a:pt x="7654696" y="1587500"/>
                  </a:lnTo>
                  <a:lnTo>
                    <a:pt x="7950060" y="1587500"/>
                  </a:lnTo>
                  <a:lnTo>
                    <a:pt x="8002295" y="1600200"/>
                  </a:lnTo>
                  <a:lnTo>
                    <a:pt x="8101012" y="1600200"/>
                  </a:lnTo>
                  <a:lnTo>
                    <a:pt x="8124012" y="1587500"/>
                  </a:lnTo>
                  <a:lnTo>
                    <a:pt x="8180222" y="1587500"/>
                  </a:lnTo>
                  <a:lnTo>
                    <a:pt x="8213560" y="1600200"/>
                  </a:lnTo>
                  <a:lnTo>
                    <a:pt x="8577186" y="1600200"/>
                  </a:lnTo>
                  <a:lnTo>
                    <a:pt x="8632711" y="1612900"/>
                  </a:lnTo>
                  <a:lnTo>
                    <a:pt x="8784336" y="1612900"/>
                  </a:lnTo>
                  <a:lnTo>
                    <a:pt x="8804783" y="1600200"/>
                  </a:lnTo>
                  <a:lnTo>
                    <a:pt x="8838743" y="1600200"/>
                  </a:lnTo>
                  <a:lnTo>
                    <a:pt x="8852090" y="1612900"/>
                  </a:lnTo>
                  <a:lnTo>
                    <a:pt x="8877033" y="1612900"/>
                  </a:lnTo>
                  <a:lnTo>
                    <a:pt x="8923947" y="1625600"/>
                  </a:lnTo>
                  <a:lnTo>
                    <a:pt x="9081783" y="1625600"/>
                  </a:lnTo>
                  <a:lnTo>
                    <a:pt x="9136507" y="1612900"/>
                  </a:lnTo>
                  <a:lnTo>
                    <a:pt x="9190520" y="1612900"/>
                  </a:lnTo>
                  <a:lnTo>
                    <a:pt x="9239440" y="1625600"/>
                  </a:lnTo>
                  <a:lnTo>
                    <a:pt x="9530410" y="1625600"/>
                  </a:lnTo>
                  <a:lnTo>
                    <a:pt x="9581007" y="1638300"/>
                  </a:lnTo>
                  <a:lnTo>
                    <a:pt x="9896818" y="1638300"/>
                  </a:lnTo>
                  <a:lnTo>
                    <a:pt x="9952126" y="1651000"/>
                  </a:lnTo>
                  <a:lnTo>
                    <a:pt x="10421988" y="1651000"/>
                  </a:lnTo>
                  <a:lnTo>
                    <a:pt x="10474731" y="1663700"/>
                  </a:lnTo>
                  <a:lnTo>
                    <a:pt x="10681805" y="1663700"/>
                  </a:lnTo>
                  <a:lnTo>
                    <a:pt x="10733113" y="1676400"/>
                  </a:lnTo>
                  <a:lnTo>
                    <a:pt x="11087862" y="1676400"/>
                  </a:lnTo>
                  <a:lnTo>
                    <a:pt x="11093577" y="1663700"/>
                  </a:lnTo>
                  <a:lnTo>
                    <a:pt x="11100727" y="1663700"/>
                  </a:lnTo>
                  <a:lnTo>
                    <a:pt x="11108957" y="1651000"/>
                  </a:lnTo>
                  <a:lnTo>
                    <a:pt x="11128883" y="1651000"/>
                  </a:lnTo>
                  <a:lnTo>
                    <a:pt x="11135335" y="1663700"/>
                  </a:lnTo>
                  <a:lnTo>
                    <a:pt x="11166513" y="1663700"/>
                  </a:lnTo>
                  <a:lnTo>
                    <a:pt x="11168698" y="1651000"/>
                  </a:lnTo>
                  <a:lnTo>
                    <a:pt x="11280572" y="1651000"/>
                  </a:lnTo>
                  <a:lnTo>
                    <a:pt x="11333302" y="1638300"/>
                  </a:lnTo>
                  <a:lnTo>
                    <a:pt x="11540554" y="1638300"/>
                  </a:lnTo>
                  <a:lnTo>
                    <a:pt x="11591163" y="1625600"/>
                  </a:lnTo>
                  <a:lnTo>
                    <a:pt x="11653711" y="1625600"/>
                  </a:lnTo>
                  <a:lnTo>
                    <a:pt x="11653558" y="1612900"/>
                  </a:lnTo>
                  <a:lnTo>
                    <a:pt x="11812969" y="1612900"/>
                  </a:lnTo>
                  <a:lnTo>
                    <a:pt x="11868988" y="1600200"/>
                  </a:lnTo>
                  <a:lnTo>
                    <a:pt x="12124347" y="1600200"/>
                  </a:lnTo>
                  <a:lnTo>
                    <a:pt x="12128437" y="1612900"/>
                  </a:lnTo>
                  <a:lnTo>
                    <a:pt x="12135041" y="1600200"/>
                  </a:lnTo>
                  <a:lnTo>
                    <a:pt x="12179402" y="1600200"/>
                  </a:lnTo>
                  <a:lnTo>
                    <a:pt x="12233516" y="1587500"/>
                  </a:lnTo>
                  <a:lnTo>
                    <a:pt x="12341047" y="1587500"/>
                  </a:lnTo>
                  <a:lnTo>
                    <a:pt x="12394768" y="1600200"/>
                  </a:lnTo>
                  <a:lnTo>
                    <a:pt x="12448705" y="1600200"/>
                  </a:lnTo>
                  <a:lnTo>
                    <a:pt x="12502998" y="1587500"/>
                  </a:lnTo>
                  <a:lnTo>
                    <a:pt x="12524054" y="1587500"/>
                  </a:lnTo>
                  <a:lnTo>
                    <a:pt x="12535408" y="1574800"/>
                  </a:lnTo>
                  <a:lnTo>
                    <a:pt x="12575845" y="1574800"/>
                  </a:lnTo>
                  <a:lnTo>
                    <a:pt x="12583376" y="1587500"/>
                  </a:lnTo>
                  <a:lnTo>
                    <a:pt x="12633109" y="1587500"/>
                  </a:lnTo>
                  <a:lnTo>
                    <a:pt x="12626810" y="1574800"/>
                  </a:lnTo>
                  <a:lnTo>
                    <a:pt x="12827673" y="1574800"/>
                  </a:lnTo>
                  <a:lnTo>
                    <a:pt x="12866967" y="1562100"/>
                  </a:lnTo>
                  <a:lnTo>
                    <a:pt x="12907810" y="1562100"/>
                  </a:lnTo>
                  <a:lnTo>
                    <a:pt x="12869469" y="1549400"/>
                  </a:lnTo>
                  <a:lnTo>
                    <a:pt x="12837084" y="1536700"/>
                  </a:lnTo>
                  <a:lnTo>
                    <a:pt x="12812395" y="1511300"/>
                  </a:lnTo>
                  <a:lnTo>
                    <a:pt x="12797168" y="1485900"/>
                  </a:lnTo>
                  <a:lnTo>
                    <a:pt x="12843967" y="1473200"/>
                  </a:lnTo>
                  <a:lnTo>
                    <a:pt x="12955308" y="1473200"/>
                  </a:lnTo>
                  <a:lnTo>
                    <a:pt x="13001778" y="1460500"/>
                  </a:lnTo>
                  <a:lnTo>
                    <a:pt x="13087452" y="1460500"/>
                  </a:lnTo>
                  <a:lnTo>
                    <a:pt x="13117563" y="1473200"/>
                  </a:lnTo>
                  <a:lnTo>
                    <a:pt x="13121602" y="1460500"/>
                  </a:lnTo>
                  <a:lnTo>
                    <a:pt x="13125984" y="1460500"/>
                  </a:lnTo>
                  <a:lnTo>
                    <a:pt x="13130759" y="1447800"/>
                  </a:lnTo>
                  <a:lnTo>
                    <a:pt x="13064414" y="1447800"/>
                  </a:lnTo>
                  <a:lnTo>
                    <a:pt x="13042291" y="1435100"/>
                  </a:lnTo>
                  <a:lnTo>
                    <a:pt x="13003429" y="1447800"/>
                  </a:lnTo>
                  <a:lnTo>
                    <a:pt x="12718809" y="1447800"/>
                  </a:lnTo>
                  <a:lnTo>
                    <a:pt x="12681318" y="1435100"/>
                  </a:lnTo>
                  <a:lnTo>
                    <a:pt x="12657328" y="1422400"/>
                  </a:lnTo>
                  <a:lnTo>
                    <a:pt x="12649238" y="1397000"/>
                  </a:lnTo>
                  <a:lnTo>
                    <a:pt x="12659398" y="1358900"/>
                  </a:lnTo>
                  <a:lnTo>
                    <a:pt x="12713881" y="1346200"/>
                  </a:lnTo>
                  <a:lnTo>
                    <a:pt x="12869710" y="1346200"/>
                  </a:lnTo>
                  <a:lnTo>
                    <a:pt x="12878753" y="1333500"/>
                  </a:lnTo>
                  <a:lnTo>
                    <a:pt x="12885280" y="1320800"/>
                  </a:lnTo>
                  <a:lnTo>
                    <a:pt x="12886131" y="1308100"/>
                  </a:lnTo>
                  <a:lnTo>
                    <a:pt x="12878156" y="1295400"/>
                  </a:lnTo>
                  <a:lnTo>
                    <a:pt x="12828511" y="1282700"/>
                  </a:lnTo>
                  <a:lnTo>
                    <a:pt x="12577483" y="1282700"/>
                  </a:lnTo>
                  <a:lnTo>
                    <a:pt x="12530760" y="1270000"/>
                  </a:lnTo>
                  <a:lnTo>
                    <a:pt x="12486538" y="1270000"/>
                  </a:lnTo>
                  <a:lnTo>
                    <a:pt x="12445416" y="1257300"/>
                  </a:lnTo>
                  <a:lnTo>
                    <a:pt x="12369724" y="1257300"/>
                  </a:lnTo>
                  <a:lnTo>
                    <a:pt x="12362015" y="1244600"/>
                  </a:lnTo>
                  <a:lnTo>
                    <a:pt x="12354636" y="1231900"/>
                  </a:lnTo>
                  <a:lnTo>
                    <a:pt x="12346724" y="1231900"/>
                  </a:lnTo>
                  <a:lnTo>
                    <a:pt x="12350890" y="1219200"/>
                  </a:lnTo>
                  <a:lnTo>
                    <a:pt x="12355843" y="1219200"/>
                  </a:lnTo>
                  <a:lnTo>
                    <a:pt x="12359856" y="1206500"/>
                  </a:lnTo>
                  <a:lnTo>
                    <a:pt x="12361240" y="1206500"/>
                  </a:lnTo>
                  <a:lnTo>
                    <a:pt x="12412396" y="1193800"/>
                  </a:lnTo>
                  <a:lnTo>
                    <a:pt x="12461278" y="1193800"/>
                  </a:lnTo>
                  <a:lnTo>
                    <a:pt x="12651219" y="1143000"/>
                  </a:lnTo>
                  <a:lnTo>
                    <a:pt x="12754801" y="1143000"/>
                  </a:lnTo>
                  <a:lnTo>
                    <a:pt x="12769393" y="1130300"/>
                  </a:lnTo>
                  <a:lnTo>
                    <a:pt x="12784227" y="1117600"/>
                  </a:lnTo>
                  <a:lnTo>
                    <a:pt x="12799301" y="1104900"/>
                  </a:lnTo>
                  <a:lnTo>
                    <a:pt x="12814592" y="1092200"/>
                  </a:lnTo>
                  <a:lnTo>
                    <a:pt x="12943751" y="1092200"/>
                  </a:lnTo>
                  <a:lnTo>
                    <a:pt x="12989725" y="1104900"/>
                  </a:lnTo>
                  <a:lnTo>
                    <a:pt x="12997180" y="1104900"/>
                  </a:lnTo>
                  <a:lnTo>
                    <a:pt x="13000406" y="1092200"/>
                  </a:lnTo>
                  <a:lnTo>
                    <a:pt x="13106883" y="1092200"/>
                  </a:lnTo>
                  <a:lnTo>
                    <a:pt x="13156273" y="1104900"/>
                  </a:lnTo>
                  <a:lnTo>
                    <a:pt x="13298767" y="1104900"/>
                  </a:lnTo>
                  <a:lnTo>
                    <a:pt x="13344703" y="1092200"/>
                  </a:lnTo>
                  <a:lnTo>
                    <a:pt x="13337045" y="1092200"/>
                  </a:lnTo>
                  <a:lnTo>
                    <a:pt x="13283730" y="1079500"/>
                  </a:lnTo>
                  <a:lnTo>
                    <a:pt x="13066040" y="1079500"/>
                  </a:lnTo>
                  <a:lnTo>
                    <a:pt x="13058166" y="1066800"/>
                  </a:lnTo>
                  <a:lnTo>
                    <a:pt x="13051435" y="1066800"/>
                  </a:lnTo>
                  <a:lnTo>
                    <a:pt x="13044653" y="1054100"/>
                  </a:lnTo>
                  <a:lnTo>
                    <a:pt x="12720993" y="1054100"/>
                  </a:lnTo>
                  <a:lnTo>
                    <a:pt x="12712573" y="1041400"/>
                  </a:lnTo>
                  <a:lnTo>
                    <a:pt x="12711557" y="1028700"/>
                  </a:lnTo>
                  <a:lnTo>
                    <a:pt x="12721298" y="1016000"/>
                  </a:lnTo>
                  <a:lnTo>
                    <a:pt x="12745161" y="1003300"/>
                  </a:lnTo>
                  <a:lnTo>
                    <a:pt x="12709043" y="1003300"/>
                  </a:lnTo>
                  <a:lnTo>
                    <a:pt x="12708535" y="990600"/>
                  </a:lnTo>
                  <a:lnTo>
                    <a:pt x="12595504" y="990600"/>
                  </a:lnTo>
                  <a:lnTo>
                    <a:pt x="12588697" y="977900"/>
                  </a:lnTo>
                  <a:lnTo>
                    <a:pt x="12585065" y="977900"/>
                  </a:lnTo>
                  <a:lnTo>
                    <a:pt x="12585116" y="965200"/>
                  </a:lnTo>
                  <a:lnTo>
                    <a:pt x="12624118" y="965200"/>
                  </a:lnTo>
                  <a:lnTo>
                    <a:pt x="12657544" y="952500"/>
                  </a:lnTo>
                  <a:lnTo>
                    <a:pt x="12757176" y="952500"/>
                  </a:lnTo>
                  <a:lnTo>
                    <a:pt x="12773127" y="965200"/>
                  </a:lnTo>
                  <a:lnTo>
                    <a:pt x="12801803" y="965200"/>
                  </a:lnTo>
                  <a:lnTo>
                    <a:pt x="12807239" y="952500"/>
                  </a:lnTo>
                  <a:lnTo>
                    <a:pt x="12825336" y="952500"/>
                  </a:lnTo>
                  <a:lnTo>
                    <a:pt x="12836500" y="965200"/>
                  </a:lnTo>
                  <a:lnTo>
                    <a:pt x="12882283" y="965200"/>
                  </a:lnTo>
                  <a:lnTo>
                    <a:pt x="12892392" y="952500"/>
                  </a:lnTo>
                  <a:lnTo>
                    <a:pt x="12934137" y="965200"/>
                  </a:lnTo>
                  <a:lnTo>
                    <a:pt x="12976974" y="965200"/>
                  </a:lnTo>
                  <a:lnTo>
                    <a:pt x="13020053" y="977900"/>
                  </a:lnTo>
                  <a:lnTo>
                    <a:pt x="13062522" y="977900"/>
                  </a:lnTo>
                  <a:lnTo>
                    <a:pt x="13094488" y="965200"/>
                  </a:lnTo>
                  <a:lnTo>
                    <a:pt x="13126466" y="965200"/>
                  </a:lnTo>
                  <a:lnTo>
                    <a:pt x="13159677" y="952500"/>
                  </a:lnTo>
                  <a:lnTo>
                    <a:pt x="13195326" y="952500"/>
                  </a:lnTo>
                  <a:lnTo>
                    <a:pt x="13178130" y="939800"/>
                  </a:lnTo>
                  <a:lnTo>
                    <a:pt x="13059385" y="939800"/>
                  </a:lnTo>
                  <a:lnTo>
                    <a:pt x="13010083" y="927100"/>
                  </a:lnTo>
                  <a:lnTo>
                    <a:pt x="12960566" y="927100"/>
                  </a:lnTo>
                  <a:lnTo>
                    <a:pt x="12911696" y="914400"/>
                  </a:lnTo>
                  <a:lnTo>
                    <a:pt x="12864338" y="914400"/>
                  </a:lnTo>
                  <a:lnTo>
                    <a:pt x="12819355" y="901700"/>
                  </a:lnTo>
                  <a:lnTo>
                    <a:pt x="12777623" y="901700"/>
                  </a:lnTo>
                  <a:lnTo>
                    <a:pt x="12774562" y="889000"/>
                  </a:lnTo>
                  <a:lnTo>
                    <a:pt x="12779413" y="876300"/>
                  </a:lnTo>
                  <a:lnTo>
                    <a:pt x="12788100" y="863600"/>
                  </a:lnTo>
                  <a:lnTo>
                    <a:pt x="12879083" y="863600"/>
                  </a:lnTo>
                  <a:lnTo>
                    <a:pt x="12877368" y="876300"/>
                  </a:lnTo>
                  <a:lnTo>
                    <a:pt x="12879578" y="876300"/>
                  </a:lnTo>
                  <a:lnTo>
                    <a:pt x="12930429" y="889000"/>
                  </a:lnTo>
                  <a:lnTo>
                    <a:pt x="13033693" y="889000"/>
                  </a:lnTo>
                  <a:lnTo>
                    <a:pt x="13090576" y="901700"/>
                  </a:lnTo>
                  <a:lnTo>
                    <a:pt x="13097891" y="889000"/>
                  </a:lnTo>
                  <a:lnTo>
                    <a:pt x="13105524" y="876300"/>
                  </a:lnTo>
                  <a:lnTo>
                    <a:pt x="13109220" y="876300"/>
                  </a:lnTo>
                  <a:lnTo>
                    <a:pt x="13106972" y="863600"/>
                  </a:lnTo>
                  <a:lnTo>
                    <a:pt x="13104724" y="850900"/>
                  </a:lnTo>
                  <a:lnTo>
                    <a:pt x="13115519" y="863600"/>
                  </a:lnTo>
                  <a:lnTo>
                    <a:pt x="13118198" y="850900"/>
                  </a:lnTo>
                  <a:lnTo>
                    <a:pt x="13133464" y="850900"/>
                  </a:lnTo>
                  <a:lnTo>
                    <a:pt x="13130213" y="863600"/>
                  </a:lnTo>
                  <a:lnTo>
                    <a:pt x="13174167" y="863600"/>
                  </a:lnTo>
                  <a:lnTo>
                    <a:pt x="13186931" y="850900"/>
                  </a:lnTo>
                  <a:lnTo>
                    <a:pt x="13232638" y="863600"/>
                  </a:lnTo>
                  <a:lnTo>
                    <a:pt x="13366445" y="863600"/>
                  </a:lnTo>
                  <a:lnTo>
                    <a:pt x="13414083" y="876300"/>
                  </a:lnTo>
                  <a:lnTo>
                    <a:pt x="13465315" y="889000"/>
                  </a:lnTo>
                  <a:lnTo>
                    <a:pt x="13420776" y="876300"/>
                  </a:lnTo>
                  <a:lnTo>
                    <a:pt x="13371500" y="863600"/>
                  </a:lnTo>
                  <a:lnTo>
                    <a:pt x="13318693" y="850900"/>
                  </a:lnTo>
                  <a:lnTo>
                    <a:pt x="13207124" y="850900"/>
                  </a:lnTo>
                  <a:lnTo>
                    <a:pt x="13198869" y="838200"/>
                  </a:lnTo>
                  <a:lnTo>
                    <a:pt x="13201142" y="838200"/>
                  </a:lnTo>
                  <a:lnTo>
                    <a:pt x="13196316" y="825500"/>
                  </a:lnTo>
                  <a:lnTo>
                    <a:pt x="13177203" y="825500"/>
                  </a:lnTo>
                  <a:lnTo>
                    <a:pt x="13159588" y="838200"/>
                  </a:lnTo>
                  <a:lnTo>
                    <a:pt x="13089801" y="838200"/>
                  </a:lnTo>
                  <a:lnTo>
                    <a:pt x="13074828" y="825500"/>
                  </a:lnTo>
                  <a:lnTo>
                    <a:pt x="12983934" y="825500"/>
                  </a:lnTo>
                  <a:lnTo>
                    <a:pt x="12959563" y="812800"/>
                  </a:lnTo>
                  <a:lnTo>
                    <a:pt x="12937554" y="812800"/>
                  </a:lnTo>
                  <a:lnTo>
                    <a:pt x="12916675" y="800100"/>
                  </a:lnTo>
                  <a:lnTo>
                    <a:pt x="12888100" y="800100"/>
                  </a:lnTo>
                  <a:lnTo>
                    <a:pt x="12888100" y="825500"/>
                  </a:lnTo>
                  <a:lnTo>
                    <a:pt x="12866230" y="838200"/>
                  </a:lnTo>
                  <a:lnTo>
                    <a:pt x="12831204" y="838200"/>
                  </a:lnTo>
                  <a:lnTo>
                    <a:pt x="12816827" y="850900"/>
                  </a:lnTo>
                  <a:lnTo>
                    <a:pt x="12811328" y="838200"/>
                  </a:lnTo>
                  <a:lnTo>
                    <a:pt x="12811811" y="838200"/>
                  </a:lnTo>
                  <a:lnTo>
                    <a:pt x="12813271" y="825500"/>
                  </a:lnTo>
                  <a:lnTo>
                    <a:pt x="12748209" y="825500"/>
                  </a:lnTo>
                  <a:lnTo>
                    <a:pt x="12711494" y="812800"/>
                  </a:lnTo>
                  <a:lnTo>
                    <a:pt x="12676937" y="812800"/>
                  </a:lnTo>
                  <a:lnTo>
                    <a:pt x="12677699" y="800100"/>
                  </a:lnTo>
                  <a:lnTo>
                    <a:pt x="12681445" y="787400"/>
                  </a:lnTo>
                  <a:lnTo>
                    <a:pt x="12683884" y="787400"/>
                  </a:lnTo>
                  <a:lnTo>
                    <a:pt x="12680709" y="774700"/>
                  </a:lnTo>
                  <a:lnTo>
                    <a:pt x="12778258" y="774700"/>
                  </a:lnTo>
                  <a:lnTo>
                    <a:pt x="12786728" y="787400"/>
                  </a:lnTo>
                  <a:lnTo>
                    <a:pt x="12824917" y="787400"/>
                  </a:lnTo>
                  <a:lnTo>
                    <a:pt x="12836246" y="800100"/>
                  </a:lnTo>
                  <a:lnTo>
                    <a:pt x="12858293" y="812800"/>
                  </a:lnTo>
                  <a:lnTo>
                    <a:pt x="12879451" y="812800"/>
                  </a:lnTo>
                  <a:lnTo>
                    <a:pt x="12888100" y="825500"/>
                  </a:lnTo>
                  <a:lnTo>
                    <a:pt x="12888100" y="800100"/>
                  </a:lnTo>
                  <a:lnTo>
                    <a:pt x="12871488" y="800100"/>
                  </a:lnTo>
                  <a:lnTo>
                    <a:pt x="12864795" y="787400"/>
                  </a:lnTo>
                  <a:lnTo>
                    <a:pt x="12860147" y="774700"/>
                  </a:lnTo>
                  <a:lnTo>
                    <a:pt x="12853226" y="774700"/>
                  </a:lnTo>
                  <a:lnTo>
                    <a:pt x="12839687" y="762000"/>
                  </a:lnTo>
                  <a:lnTo>
                    <a:pt x="12841758" y="762000"/>
                  </a:lnTo>
                  <a:lnTo>
                    <a:pt x="12849162" y="749300"/>
                  </a:lnTo>
                  <a:lnTo>
                    <a:pt x="12854115" y="736600"/>
                  </a:lnTo>
                  <a:lnTo>
                    <a:pt x="12839078" y="736600"/>
                  </a:lnTo>
                  <a:lnTo>
                    <a:pt x="12838849" y="749300"/>
                  </a:lnTo>
                  <a:lnTo>
                    <a:pt x="12821984" y="749300"/>
                  </a:lnTo>
                  <a:lnTo>
                    <a:pt x="12812802" y="736600"/>
                  </a:lnTo>
                  <a:lnTo>
                    <a:pt x="12804953" y="723900"/>
                  </a:lnTo>
                  <a:lnTo>
                    <a:pt x="12671222" y="723900"/>
                  </a:lnTo>
                  <a:lnTo>
                    <a:pt x="12671222" y="800100"/>
                  </a:lnTo>
                  <a:lnTo>
                    <a:pt x="12652731" y="800100"/>
                  </a:lnTo>
                  <a:lnTo>
                    <a:pt x="12653251" y="787400"/>
                  </a:lnTo>
                  <a:lnTo>
                    <a:pt x="12661519" y="787400"/>
                  </a:lnTo>
                  <a:lnTo>
                    <a:pt x="12671222" y="800100"/>
                  </a:lnTo>
                  <a:lnTo>
                    <a:pt x="12671222" y="723900"/>
                  </a:lnTo>
                  <a:lnTo>
                    <a:pt x="12658306" y="723900"/>
                  </a:lnTo>
                  <a:lnTo>
                    <a:pt x="12655182" y="711200"/>
                  </a:lnTo>
                  <a:lnTo>
                    <a:pt x="12667310" y="711200"/>
                  </a:lnTo>
                  <a:lnTo>
                    <a:pt x="12662713" y="698500"/>
                  </a:lnTo>
                  <a:lnTo>
                    <a:pt x="12583770" y="698500"/>
                  </a:lnTo>
                  <a:lnTo>
                    <a:pt x="12564542" y="685800"/>
                  </a:lnTo>
                  <a:lnTo>
                    <a:pt x="12411989" y="685800"/>
                  </a:lnTo>
                  <a:lnTo>
                    <a:pt x="12411342" y="673100"/>
                  </a:lnTo>
                  <a:lnTo>
                    <a:pt x="12412713" y="673100"/>
                  </a:lnTo>
                  <a:lnTo>
                    <a:pt x="12409869" y="660400"/>
                  </a:lnTo>
                  <a:lnTo>
                    <a:pt x="12306872" y="660400"/>
                  </a:lnTo>
                  <a:lnTo>
                    <a:pt x="12285815" y="647700"/>
                  </a:lnTo>
                  <a:lnTo>
                    <a:pt x="12259488" y="635000"/>
                  </a:lnTo>
                  <a:lnTo>
                    <a:pt x="12203519" y="635000"/>
                  </a:lnTo>
                  <a:lnTo>
                    <a:pt x="12206948" y="622300"/>
                  </a:lnTo>
                  <a:lnTo>
                    <a:pt x="12248972" y="622300"/>
                  </a:lnTo>
                  <a:lnTo>
                    <a:pt x="12244083" y="609600"/>
                  </a:lnTo>
                  <a:lnTo>
                    <a:pt x="12334926" y="609600"/>
                  </a:lnTo>
                  <a:lnTo>
                    <a:pt x="12389333" y="596900"/>
                  </a:lnTo>
                  <a:lnTo>
                    <a:pt x="12488875" y="596900"/>
                  </a:lnTo>
                  <a:lnTo>
                    <a:pt x="12499975" y="609600"/>
                  </a:lnTo>
                  <a:lnTo>
                    <a:pt x="12515126" y="596900"/>
                  </a:lnTo>
                  <a:lnTo>
                    <a:pt x="12660313" y="596900"/>
                  </a:lnTo>
                  <a:lnTo>
                    <a:pt x="12651410" y="584200"/>
                  </a:lnTo>
                  <a:lnTo>
                    <a:pt x="12666815" y="584200"/>
                  </a:lnTo>
                  <a:lnTo>
                    <a:pt x="12660313" y="596900"/>
                  </a:lnTo>
                  <a:lnTo>
                    <a:pt x="12690399" y="596900"/>
                  </a:lnTo>
                  <a:lnTo>
                    <a:pt x="12701753" y="584200"/>
                  </a:lnTo>
                  <a:lnTo>
                    <a:pt x="12783947" y="584200"/>
                  </a:lnTo>
                  <a:lnTo>
                    <a:pt x="12786360" y="596900"/>
                  </a:lnTo>
                  <a:lnTo>
                    <a:pt x="12794044" y="584200"/>
                  </a:lnTo>
                  <a:lnTo>
                    <a:pt x="12813360" y="584200"/>
                  </a:lnTo>
                  <a:lnTo>
                    <a:pt x="12825971" y="596900"/>
                  </a:lnTo>
                  <a:lnTo>
                    <a:pt x="12851930" y="584200"/>
                  </a:lnTo>
                  <a:lnTo>
                    <a:pt x="12934976" y="584200"/>
                  </a:lnTo>
                  <a:lnTo>
                    <a:pt x="12930696" y="571500"/>
                  </a:lnTo>
                  <a:lnTo>
                    <a:pt x="12959639" y="571500"/>
                  </a:lnTo>
                  <a:lnTo>
                    <a:pt x="12984912" y="584200"/>
                  </a:lnTo>
                  <a:lnTo>
                    <a:pt x="13040017" y="584200"/>
                  </a:lnTo>
                  <a:lnTo>
                    <a:pt x="13037426" y="571500"/>
                  </a:lnTo>
                  <a:lnTo>
                    <a:pt x="13020015" y="571500"/>
                  </a:lnTo>
                  <a:lnTo>
                    <a:pt x="13024879" y="558800"/>
                  </a:lnTo>
                  <a:lnTo>
                    <a:pt x="13039471" y="571500"/>
                  </a:lnTo>
                  <a:lnTo>
                    <a:pt x="13065773" y="571500"/>
                  </a:lnTo>
                  <a:lnTo>
                    <a:pt x="13058851" y="558800"/>
                  </a:lnTo>
                  <a:lnTo>
                    <a:pt x="13105029" y="558800"/>
                  </a:lnTo>
                  <a:lnTo>
                    <a:pt x="13121094" y="571500"/>
                  </a:lnTo>
                  <a:lnTo>
                    <a:pt x="13125133" y="558800"/>
                  </a:lnTo>
                  <a:lnTo>
                    <a:pt x="13258064" y="558800"/>
                  </a:lnTo>
                  <a:lnTo>
                    <a:pt x="13256057" y="571500"/>
                  </a:lnTo>
                  <a:lnTo>
                    <a:pt x="13263842" y="571500"/>
                  </a:lnTo>
                  <a:lnTo>
                    <a:pt x="13263207" y="558800"/>
                  </a:lnTo>
                  <a:lnTo>
                    <a:pt x="13278765" y="571500"/>
                  </a:lnTo>
                  <a:lnTo>
                    <a:pt x="13296583" y="571500"/>
                  </a:lnTo>
                  <a:lnTo>
                    <a:pt x="13291960" y="558800"/>
                  </a:lnTo>
                  <a:lnTo>
                    <a:pt x="13400951" y="558800"/>
                  </a:lnTo>
                  <a:lnTo>
                    <a:pt x="13425170" y="546100"/>
                  </a:lnTo>
                  <a:lnTo>
                    <a:pt x="13477380" y="546100"/>
                  </a:lnTo>
                  <a:lnTo>
                    <a:pt x="13490397" y="558800"/>
                  </a:lnTo>
                  <a:lnTo>
                    <a:pt x="13495503" y="546100"/>
                  </a:lnTo>
                  <a:lnTo>
                    <a:pt x="13510247" y="546100"/>
                  </a:lnTo>
                  <a:lnTo>
                    <a:pt x="13523087" y="558800"/>
                  </a:lnTo>
                  <a:lnTo>
                    <a:pt x="13539813" y="546100"/>
                  </a:lnTo>
                  <a:lnTo>
                    <a:pt x="13581875" y="546100"/>
                  </a:lnTo>
                  <a:lnTo>
                    <a:pt x="13577151" y="533400"/>
                  </a:lnTo>
                  <a:lnTo>
                    <a:pt x="13708482" y="533400"/>
                  </a:lnTo>
                  <a:lnTo>
                    <a:pt x="13712736" y="546100"/>
                  </a:lnTo>
                  <a:lnTo>
                    <a:pt x="13720750" y="533400"/>
                  </a:lnTo>
                  <a:lnTo>
                    <a:pt x="13755002" y="533400"/>
                  </a:lnTo>
                  <a:lnTo>
                    <a:pt x="13749681" y="520700"/>
                  </a:lnTo>
                  <a:lnTo>
                    <a:pt x="13788428" y="520700"/>
                  </a:lnTo>
                  <a:lnTo>
                    <a:pt x="13786155" y="533400"/>
                  </a:lnTo>
                  <a:lnTo>
                    <a:pt x="13815657" y="533400"/>
                  </a:lnTo>
                  <a:lnTo>
                    <a:pt x="13807046" y="520700"/>
                  </a:lnTo>
                  <a:lnTo>
                    <a:pt x="13824598" y="520700"/>
                  </a:lnTo>
                  <a:lnTo>
                    <a:pt x="13827189" y="508000"/>
                  </a:lnTo>
                  <a:lnTo>
                    <a:pt x="13839647" y="508000"/>
                  </a:lnTo>
                  <a:lnTo>
                    <a:pt x="13833767" y="495300"/>
                  </a:lnTo>
                  <a:lnTo>
                    <a:pt x="13815301" y="495300"/>
                  </a:lnTo>
                  <a:lnTo>
                    <a:pt x="13820013" y="508000"/>
                  </a:lnTo>
                  <a:lnTo>
                    <a:pt x="13803567" y="508000"/>
                  </a:lnTo>
                  <a:lnTo>
                    <a:pt x="13801255" y="495300"/>
                  </a:lnTo>
                  <a:lnTo>
                    <a:pt x="13792734" y="495300"/>
                  </a:lnTo>
                  <a:lnTo>
                    <a:pt x="13797407" y="508000"/>
                  </a:lnTo>
                  <a:lnTo>
                    <a:pt x="13750658" y="508000"/>
                  </a:lnTo>
                  <a:lnTo>
                    <a:pt x="13752589" y="495300"/>
                  </a:lnTo>
                  <a:lnTo>
                    <a:pt x="13748538" y="495300"/>
                  </a:lnTo>
                  <a:lnTo>
                    <a:pt x="13738187" y="508000"/>
                  </a:lnTo>
                  <a:lnTo>
                    <a:pt x="13653338" y="508000"/>
                  </a:lnTo>
                  <a:lnTo>
                    <a:pt x="13641489" y="495300"/>
                  </a:lnTo>
                  <a:lnTo>
                    <a:pt x="13633501" y="508000"/>
                  </a:lnTo>
                  <a:lnTo>
                    <a:pt x="13596417" y="508000"/>
                  </a:lnTo>
                  <a:lnTo>
                    <a:pt x="13588746" y="520700"/>
                  </a:lnTo>
                  <a:lnTo>
                    <a:pt x="13564337" y="508000"/>
                  </a:lnTo>
                  <a:lnTo>
                    <a:pt x="13532041" y="520700"/>
                  </a:lnTo>
                  <a:lnTo>
                    <a:pt x="13501307" y="508000"/>
                  </a:lnTo>
                  <a:lnTo>
                    <a:pt x="13476402" y="508000"/>
                  </a:lnTo>
                  <a:lnTo>
                    <a:pt x="13476034" y="520700"/>
                  </a:lnTo>
                  <a:lnTo>
                    <a:pt x="13391045" y="520700"/>
                  </a:lnTo>
                  <a:lnTo>
                    <a:pt x="13399796" y="508000"/>
                  </a:lnTo>
                  <a:lnTo>
                    <a:pt x="13376351" y="508000"/>
                  </a:lnTo>
                  <a:lnTo>
                    <a:pt x="13370052" y="520700"/>
                  </a:lnTo>
                  <a:lnTo>
                    <a:pt x="13327977" y="520700"/>
                  </a:lnTo>
                  <a:lnTo>
                    <a:pt x="13307975" y="533400"/>
                  </a:lnTo>
                  <a:lnTo>
                    <a:pt x="13291477" y="520700"/>
                  </a:lnTo>
                  <a:lnTo>
                    <a:pt x="13279628" y="520700"/>
                  </a:lnTo>
                  <a:lnTo>
                    <a:pt x="13279019" y="533400"/>
                  </a:lnTo>
                  <a:lnTo>
                    <a:pt x="13272656" y="520700"/>
                  </a:lnTo>
                  <a:lnTo>
                    <a:pt x="13224180" y="520700"/>
                  </a:lnTo>
                  <a:lnTo>
                    <a:pt x="13209550" y="533400"/>
                  </a:lnTo>
                  <a:lnTo>
                    <a:pt x="13213626" y="520700"/>
                  </a:lnTo>
                  <a:lnTo>
                    <a:pt x="13031635" y="520700"/>
                  </a:lnTo>
                  <a:lnTo>
                    <a:pt x="13012255" y="532739"/>
                  </a:lnTo>
                  <a:lnTo>
                    <a:pt x="13012255" y="571500"/>
                  </a:lnTo>
                  <a:lnTo>
                    <a:pt x="12984556" y="571500"/>
                  </a:lnTo>
                  <a:lnTo>
                    <a:pt x="12993523" y="558800"/>
                  </a:lnTo>
                  <a:lnTo>
                    <a:pt x="13002730" y="558800"/>
                  </a:lnTo>
                  <a:lnTo>
                    <a:pt x="13012255" y="571500"/>
                  </a:lnTo>
                  <a:lnTo>
                    <a:pt x="13012255" y="532739"/>
                  </a:lnTo>
                  <a:lnTo>
                    <a:pt x="13011188" y="533400"/>
                  </a:lnTo>
                  <a:lnTo>
                    <a:pt x="12987427" y="520700"/>
                  </a:lnTo>
                  <a:lnTo>
                    <a:pt x="12962458" y="533400"/>
                  </a:lnTo>
                  <a:lnTo>
                    <a:pt x="12939459" y="533400"/>
                  </a:lnTo>
                  <a:lnTo>
                    <a:pt x="12921590" y="520700"/>
                  </a:lnTo>
                  <a:lnTo>
                    <a:pt x="12912865" y="533400"/>
                  </a:lnTo>
                  <a:lnTo>
                    <a:pt x="12746800" y="533400"/>
                  </a:lnTo>
                  <a:lnTo>
                    <a:pt x="12732309" y="546100"/>
                  </a:lnTo>
                  <a:lnTo>
                    <a:pt x="12724752" y="546100"/>
                  </a:lnTo>
                  <a:lnTo>
                    <a:pt x="12724867" y="533400"/>
                  </a:lnTo>
                  <a:lnTo>
                    <a:pt x="12718580" y="533400"/>
                  </a:lnTo>
                  <a:lnTo>
                    <a:pt x="12723013" y="546100"/>
                  </a:lnTo>
                  <a:lnTo>
                    <a:pt x="12699975" y="546100"/>
                  </a:lnTo>
                  <a:lnTo>
                    <a:pt x="12688862" y="533400"/>
                  </a:lnTo>
                  <a:lnTo>
                    <a:pt x="12677966" y="533400"/>
                  </a:lnTo>
                  <a:lnTo>
                    <a:pt x="12681280" y="546100"/>
                  </a:lnTo>
                  <a:lnTo>
                    <a:pt x="12652896" y="546100"/>
                  </a:lnTo>
                  <a:lnTo>
                    <a:pt x="12640310" y="533400"/>
                  </a:lnTo>
                  <a:lnTo>
                    <a:pt x="12626327" y="533400"/>
                  </a:lnTo>
                  <a:lnTo>
                    <a:pt x="12620943" y="520700"/>
                  </a:lnTo>
                  <a:lnTo>
                    <a:pt x="12617729" y="520700"/>
                  </a:lnTo>
                  <a:lnTo>
                    <a:pt x="12614643" y="533400"/>
                  </a:lnTo>
                  <a:lnTo>
                    <a:pt x="12611202" y="533400"/>
                  </a:lnTo>
                  <a:lnTo>
                    <a:pt x="12608331" y="520700"/>
                  </a:lnTo>
                  <a:lnTo>
                    <a:pt x="12577394" y="520700"/>
                  </a:lnTo>
                  <a:lnTo>
                    <a:pt x="12582449" y="533400"/>
                  </a:lnTo>
                  <a:lnTo>
                    <a:pt x="12580912" y="533400"/>
                  </a:lnTo>
                  <a:lnTo>
                    <a:pt x="12573127" y="546100"/>
                  </a:lnTo>
                  <a:lnTo>
                    <a:pt x="12564529" y="533400"/>
                  </a:lnTo>
                  <a:lnTo>
                    <a:pt x="12558878" y="533400"/>
                  </a:lnTo>
                  <a:lnTo>
                    <a:pt x="12558166" y="520700"/>
                  </a:lnTo>
                  <a:lnTo>
                    <a:pt x="12532995" y="520700"/>
                  </a:lnTo>
                  <a:lnTo>
                    <a:pt x="12542203" y="533400"/>
                  </a:lnTo>
                  <a:lnTo>
                    <a:pt x="12520447" y="533400"/>
                  </a:lnTo>
                  <a:lnTo>
                    <a:pt x="12520219" y="520700"/>
                  </a:lnTo>
                  <a:lnTo>
                    <a:pt x="12516637" y="520700"/>
                  </a:lnTo>
                  <a:lnTo>
                    <a:pt x="12516637" y="533400"/>
                  </a:lnTo>
                  <a:lnTo>
                    <a:pt x="12510262" y="546100"/>
                  </a:lnTo>
                  <a:lnTo>
                    <a:pt x="12503645" y="546100"/>
                  </a:lnTo>
                  <a:lnTo>
                    <a:pt x="12496864" y="533400"/>
                  </a:lnTo>
                  <a:lnTo>
                    <a:pt x="12516637" y="533400"/>
                  </a:lnTo>
                  <a:lnTo>
                    <a:pt x="12516637" y="520700"/>
                  </a:lnTo>
                  <a:lnTo>
                    <a:pt x="12461939" y="520700"/>
                  </a:lnTo>
                  <a:lnTo>
                    <a:pt x="12436869" y="533400"/>
                  </a:lnTo>
                  <a:lnTo>
                    <a:pt x="12416777" y="533400"/>
                  </a:lnTo>
                  <a:lnTo>
                    <a:pt x="12416282" y="520700"/>
                  </a:lnTo>
                  <a:lnTo>
                    <a:pt x="12375236" y="520700"/>
                  </a:lnTo>
                  <a:lnTo>
                    <a:pt x="12358815" y="533400"/>
                  </a:lnTo>
                  <a:lnTo>
                    <a:pt x="12252604" y="533400"/>
                  </a:lnTo>
                  <a:lnTo>
                    <a:pt x="12267756" y="546100"/>
                  </a:lnTo>
                  <a:lnTo>
                    <a:pt x="12278055" y="546100"/>
                  </a:lnTo>
                  <a:lnTo>
                    <a:pt x="12266867" y="558800"/>
                  </a:lnTo>
                  <a:lnTo>
                    <a:pt x="12233186" y="558800"/>
                  </a:lnTo>
                  <a:lnTo>
                    <a:pt x="12224169" y="546100"/>
                  </a:lnTo>
                  <a:lnTo>
                    <a:pt x="12215139" y="546100"/>
                  </a:lnTo>
                  <a:lnTo>
                    <a:pt x="12213234" y="543293"/>
                  </a:lnTo>
                  <a:lnTo>
                    <a:pt x="12213234" y="609600"/>
                  </a:lnTo>
                  <a:lnTo>
                    <a:pt x="12201373" y="622300"/>
                  </a:lnTo>
                  <a:lnTo>
                    <a:pt x="12137962" y="622300"/>
                  </a:lnTo>
                  <a:lnTo>
                    <a:pt x="12129211" y="609600"/>
                  </a:lnTo>
                  <a:lnTo>
                    <a:pt x="12213234" y="609600"/>
                  </a:lnTo>
                  <a:lnTo>
                    <a:pt x="12213234" y="543293"/>
                  </a:lnTo>
                  <a:lnTo>
                    <a:pt x="12206542" y="533400"/>
                  </a:lnTo>
                  <a:lnTo>
                    <a:pt x="12176709" y="533400"/>
                  </a:lnTo>
                  <a:lnTo>
                    <a:pt x="12182653" y="546100"/>
                  </a:lnTo>
                  <a:lnTo>
                    <a:pt x="12197639" y="546100"/>
                  </a:lnTo>
                  <a:lnTo>
                    <a:pt x="12183834" y="558800"/>
                  </a:lnTo>
                  <a:lnTo>
                    <a:pt x="12141746" y="558800"/>
                  </a:lnTo>
                  <a:lnTo>
                    <a:pt x="12147118" y="546100"/>
                  </a:lnTo>
                  <a:lnTo>
                    <a:pt x="12124246" y="546100"/>
                  </a:lnTo>
                  <a:lnTo>
                    <a:pt x="12132920" y="533400"/>
                  </a:lnTo>
                  <a:lnTo>
                    <a:pt x="11994769" y="533400"/>
                  </a:lnTo>
                  <a:lnTo>
                    <a:pt x="11959565" y="546100"/>
                  </a:lnTo>
                  <a:lnTo>
                    <a:pt x="11823522" y="546100"/>
                  </a:lnTo>
                  <a:lnTo>
                    <a:pt x="11827078" y="533400"/>
                  </a:lnTo>
                  <a:lnTo>
                    <a:pt x="11766372" y="533400"/>
                  </a:lnTo>
                  <a:lnTo>
                    <a:pt x="11740185" y="520700"/>
                  </a:lnTo>
                  <a:lnTo>
                    <a:pt x="12081129" y="520700"/>
                  </a:lnTo>
                  <a:lnTo>
                    <a:pt x="12131167" y="508000"/>
                  </a:lnTo>
                  <a:lnTo>
                    <a:pt x="12484113" y="508000"/>
                  </a:lnTo>
                  <a:lnTo>
                    <a:pt x="12509386" y="495300"/>
                  </a:lnTo>
                  <a:lnTo>
                    <a:pt x="12526963" y="495300"/>
                  </a:lnTo>
                  <a:lnTo>
                    <a:pt x="12544336" y="508000"/>
                  </a:lnTo>
                  <a:lnTo>
                    <a:pt x="12585713" y="508000"/>
                  </a:lnTo>
                  <a:lnTo>
                    <a:pt x="12591491" y="495300"/>
                  </a:lnTo>
                  <a:lnTo>
                    <a:pt x="12598438" y="495300"/>
                  </a:lnTo>
                  <a:lnTo>
                    <a:pt x="12605601" y="508000"/>
                  </a:lnTo>
                  <a:lnTo>
                    <a:pt x="12619990" y="508000"/>
                  </a:lnTo>
                  <a:lnTo>
                    <a:pt x="12635916" y="495300"/>
                  </a:lnTo>
                  <a:lnTo>
                    <a:pt x="12641707" y="495300"/>
                  </a:lnTo>
                  <a:lnTo>
                    <a:pt x="12657442" y="482600"/>
                  </a:lnTo>
                  <a:lnTo>
                    <a:pt x="12671451" y="482600"/>
                  </a:lnTo>
                  <a:lnTo>
                    <a:pt x="12680353" y="495300"/>
                  </a:lnTo>
                  <a:lnTo>
                    <a:pt x="12683795" y="495300"/>
                  </a:lnTo>
                  <a:lnTo>
                    <a:pt x="12705296" y="482600"/>
                  </a:lnTo>
                  <a:lnTo>
                    <a:pt x="12733896" y="495300"/>
                  </a:lnTo>
                  <a:lnTo>
                    <a:pt x="12763678" y="495300"/>
                  </a:lnTo>
                  <a:lnTo>
                    <a:pt x="12788697" y="482600"/>
                  </a:lnTo>
                  <a:lnTo>
                    <a:pt x="12809309" y="490499"/>
                  </a:lnTo>
                  <a:lnTo>
                    <a:pt x="12799924" y="491007"/>
                  </a:lnTo>
                  <a:lnTo>
                    <a:pt x="12783744" y="493496"/>
                  </a:lnTo>
                  <a:lnTo>
                    <a:pt x="12763716" y="495947"/>
                  </a:lnTo>
                  <a:lnTo>
                    <a:pt x="12774435" y="498754"/>
                  </a:lnTo>
                  <a:lnTo>
                    <a:pt x="12791961" y="496785"/>
                  </a:lnTo>
                  <a:lnTo>
                    <a:pt x="12813627" y="493522"/>
                  </a:lnTo>
                  <a:lnTo>
                    <a:pt x="12816853" y="493382"/>
                  </a:lnTo>
                  <a:lnTo>
                    <a:pt x="12821895" y="495300"/>
                  </a:lnTo>
                  <a:lnTo>
                    <a:pt x="12828969" y="492823"/>
                  </a:lnTo>
                  <a:lnTo>
                    <a:pt x="12836779" y="492455"/>
                  </a:lnTo>
                  <a:lnTo>
                    <a:pt x="12831661" y="491871"/>
                  </a:lnTo>
                  <a:lnTo>
                    <a:pt x="12858052" y="482600"/>
                  </a:lnTo>
                  <a:lnTo>
                    <a:pt x="12890233" y="482600"/>
                  </a:lnTo>
                  <a:lnTo>
                    <a:pt x="12911506" y="495300"/>
                  </a:lnTo>
                  <a:lnTo>
                    <a:pt x="12917678" y="482600"/>
                  </a:lnTo>
                  <a:lnTo>
                    <a:pt x="12924650" y="495300"/>
                  </a:lnTo>
                  <a:lnTo>
                    <a:pt x="12930619" y="482600"/>
                  </a:lnTo>
                  <a:lnTo>
                    <a:pt x="12940602" y="495300"/>
                  </a:lnTo>
                  <a:lnTo>
                    <a:pt x="12955296" y="495300"/>
                  </a:lnTo>
                  <a:lnTo>
                    <a:pt x="12968250" y="482600"/>
                  </a:lnTo>
                  <a:lnTo>
                    <a:pt x="13059309" y="482600"/>
                  </a:lnTo>
                  <a:lnTo>
                    <a:pt x="13054470" y="469900"/>
                  </a:lnTo>
                  <a:lnTo>
                    <a:pt x="13067564" y="469900"/>
                  </a:lnTo>
                  <a:lnTo>
                    <a:pt x="13071602" y="482600"/>
                  </a:lnTo>
                  <a:lnTo>
                    <a:pt x="13100736" y="482600"/>
                  </a:lnTo>
                  <a:lnTo>
                    <a:pt x="13091427" y="469900"/>
                  </a:lnTo>
                  <a:lnTo>
                    <a:pt x="13127520" y="469900"/>
                  </a:lnTo>
                  <a:lnTo>
                    <a:pt x="13118706" y="482600"/>
                  </a:lnTo>
                  <a:lnTo>
                    <a:pt x="13180124" y="482600"/>
                  </a:lnTo>
                  <a:lnTo>
                    <a:pt x="13187756" y="469900"/>
                  </a:lnTo>
                  <a:lnTo>
                    <a:pt x="13196202" y="482600"/>
                  </a:lnTo>
                  <a:lnTo>
                    <a:pt x="13202501" y="482600"/>
                  </a:lnTo>
                  <a:lnTo>
                    <a:pt x="13203492" y="469900"/>
                  </a:lnTo>
                  <a:lnTo>
                    <a:pt x="13241896" y="469900"/>
                  </a:lnTo>
                  <a:lnTo>
                    <a:pt x="13250278" y="482600"/>
                  </a:lnTo>
                  <a:lnTo>
                    <a:pt x="13279704" y="482600"/>
                  </a:lnTo>
                  <a:lnTo>
                    <a:pt x="13289534" y="469900"/>
                  </a:lnTo>
                  <a:lnTo>
                    <a:pt x="13390499" y="469900"/>
                  </a:lnTo>
                  <a:lnTo>
                    <a:pt x="13426275" y="457200"/>
                  </a:lnTo>
                  <a:lnTo>
                    <a:pt x="13510247" y="457200"/>
                  </a:lnTo>
                  <a:lnTo>
                    <a:pt x="13484936" y="444500"/>
                  </a:lnTo>
                  <a:lnTo>
                    <a:pt x="13514591" y="444500"/>
                  </a:lnTo>
                  <a:lnTo>
                    <a:pt x="13508901" y="431800"/>
                  </a:lnTo>
                  <a:lnTo>
                    <a:pt x="13539381" y="431800"/>
                  </a:lnTo>
                  <a:lnTo>
                    <a:pt x="13540118" y="444500"/>
                  </a:lnTo>
                  <a:lnTo>
                    <a:pt x="13571677" y="444500"/>
                  </a:lnTo>
                  <a:lnTo>
                    <a:pt x="13579285" y="431800"/>
                  </a:lnTo>
                  <a:lnTo>
                    <a:pt x="13576795" y="444500"/>
                  </a:lnTo>
                  <a:lnTo>
                    <a:pt x="13584111" y="444500"/>
                  </a:lnTo>
                  <a:lnTo>
                    <a:pt x="13587705" y="457200"/>
                  </a:lnTo>
                  <a:lnTo>
                    <a:pt x="13601903" y="444500"/>
                  </a:lnTo>
                  <a:lnTo>
                    <a:pt x="13626313" y="444500"/>
                  </a:lnTo>
                  <a:lnTo>
                    <a:pt x="13637374" y="457200"/>
                  </a:lnTo>
                  <a:lnTo>
                    <a:pt x="13642023" y="457200"/>
                  </a:lnTo>
                  <a:lnTo>
                    <a:pt x="13641946" y="444500"/>
                  </a:lnTo>
                  <a:lnTo>
                    <a:pt x="13686790" y="444500"/>
                  </a:lnTo>
                  <a:lnTo>
                    <a:pt x="13674268" y="431800"/>
                  </a:lnTo>
                  <a:lnTo>
                    <a:pt x="13668693" y="431800"/>
                  </a:lnTo>
                  <a:lnTo>
                    <a:pt x="13676706" y="419100"/>
                  </a:lnTo>
                  <a:lnTo>
                    <a:pt x="13678865" y="431800"/>
                  </a:lnTo>
                  <a:lnTo>
                    <a:pt x="13697598" y="431800"/>
                  </a:lnTo>
                  <a:lnTo>
                    <a:pt x="13705586" y="419100"/>
                  </a:lnTo>
                  <a:lnTo>
                    <a:pt x="13782726" y="419100"/>
                  </a:lnTo>
                  <a:lnTo>
                    <a:pt x="13787628" y="406400"/>
                  </a:lnTo>
                  <a:lnTo>
                    <a:pt x="13791108" y="419100"/>
                  </a:lnTo>
                  <a:lnTo>
                    <a:pt x="13794308" y="406400"/>
                  </a:lnTo>
                  <a:lnTo>
                    <a:pt x="13797661" y="419100"/>
                  </a:lnTo>
                  <a:lnTo>
                    <a:pt x="13804037" y="419100"/>
                  </a:lnTo>
                  <a:lnTo>
                    <a:pt x="13803224" y="431800"/>
                  </a:lnTo>
                  <a:lnTo>
                    <a:pt x="13830033" y="431800"/>
                  </a:lnTo>
                  <a:lnTo>
                    <a:pt x="13824547" y="419100"/>
                  </a:lnTo>
                  <a:lnTo>
                    <a:pt x="13855091" y="419100"/>
                  </a:lnTo>
                  <a:lnTo>
                    <a:pt x="13858888" y="406400"/>
                  </a:lnTo>
                  <a:lnTo>
                    <a:pt x="13856551" y="393700"/>
                  </a:lnTo>
                  <a:lnTo>
                    <a:pt x="13875131" y="393700"/>
                  </a:lnTo>
                  <a:lnTo>
                    <a:pt x="13873150" y="406400"/>
                  </a:lnTo>
                  <a:lnTo>
                    <a:pt x="13881481" y="406400"/>
                  </a:lnTo>
                  <a:lnTo>
                    <a:pt x="13888377" y="393700"/>
                  </a:lnTo>
                  <a:lnTo>
                    <a:pt x="13894092" y="406400"/>
                  </a:lnTo>
                  <a:lnTo>
                    <a:pt x="13899426" y="393700"/>
                  </a:lnTo>
                  <a:lnTo>
                    <a:pt x="13905421" y="406400"/>
                  </a:lnTo>
                  <a:lnTo>
                    <a:pt x="13943622" y="406400"/>
                  </a:lnTo>
                  <a:lnTo>
                    <a:pt x="13928687" y="393700"/>
                  </a:lnTo>
                  <a:lnTo>
                    <a:pt x="13981621" y="393700"/>
                  </a:lnTo>
                  <a:lnTo>
                    <a:pt x="13982459" y="381000"/>
                  </a:lnTo>
                  <a:lnTo>
                    <a:pt x="13985913" y="393700"/>
                  </a:lnTo>
                  <a:lnTo>
                    <a:pt x="13989076" y="381000"/>
                  </a:lnTo>
                  <a:lnTo>
                    <a:pt x="13992581" y="393700"/>
                  </a:lnTo>
                  <a:lnTo>
                    <a:pt x="14091501" y="393700"/>
                  </a:lnTo>
                  <a:lnTo>
                    <a:pt x="14062405" y="381000"/>
                  </a:lnTo>
                  <a:lnTo>
                    <a:pt x="14105890" y="381000"/>
                  </a:lnTo>
                  <a:lnTo>
                    <a:pt x="14108608" y="393700"/>
                  </a:lnTo>
                  <a:lnTo>
                    <a:pt x="14114361" y="393700"/>
                  </a:lnTo>
                  <a:lnTo>
                    <a:pt x="14113269" y="381000"/>
                  </a:lnTo>
                  <a:lnTo>
                    <a:pt x="14248867" y="381000"/>
                  </a:lnTo>
                  <a:lnTo>
                    <a:pt x="14241056" y="368300"/>
                  </a:lnTo>
                  <a:lnTo>
                    <a:pt x="14261681" y="368300"/>
                  </a:lnTo>
                  <a:lnTo>
                    <a:pt x="14278851" y="355600"/>
                  </a:lnTo>
                  <a:close/>
                </a:path>
                <a:path w="15112365" h="1805305">
                  <a:moveTo>
                    <a:pt x="14383665" y="355600"/>
                  </a:moveTo>
                  <a:lnTo>
                    <a:pt x="14371777" y="342900"/>
                  </a:lnTo>
                  <a:lnTo>
                    <a:pt x="14369542" y="342900"/>
                  </a:lnTo>
                  <a:lnTo>
                    <a:pt x="14371828" y="330200"/>
                  </a:lnTo>
                  <a:lnTo>
                    <a:pt x="14354404" y="330200"/>
                  </a:lnTo>
                  <a:lnTo>
                    <a:pt x="14337271" y="342900"/>
                  </a:lnTo>
                  <a:lnTo>
                    <a:pt x="14302613" y="342900"/>
                  </a:lnTo>
                  <a:lnTo>
                    <a:pt x="14299641" y="330200"/>
                  </a:lnTo>
                  <a:lnTo>
                    <a:pt x="14286065" y="330200"/>
                  </a:lnTo>
                  <a:lnTo>
                    <a:pt x="14292910" y="342900"/>
                  </a:lnTo>
                  <a:lnTo>
                    <a:pt x="14297698" y="342900"/>
                  </a:lnTo>
                  <a:lnTo>
                    <a:pt x="14290802" y="355600"/>
                  </a:lnTo>
                  <a:lnTo>
                    <a:pt x="14345717" y="355600"/>
                  </a:lnTo>
                  <a:lnTo>
                    <a:pt x="14349324" y="368300"/>
                  </a:lnTo>
                  <a:lnTo>
                    <a:pt x="14374127" y="368300"/>
                  </a:lnTo>
                  <a:lnTo>
                    <a:pt x="14364703" y="355600"/>
                  </a:lnTo>
                  <a:lnTo>
                    <a:pt x="14356398" y="355600"/>
                  </a:lnTo>
                  <a:lnTo>
                    <a:pt x="14360436" y="342900"/>
                  </a:lnTo>
                  <a:lnTo>
                    <a:pt x="14367104" y="355600"/>
                  </a:lnTo>
                  <a:lnTo>
                    <a:pt x="14383665" y="355600"/>
                  </a:lnTo>
                  <a:close/>
                </a:path>
                <a:path w="15112365" h="1805305">
                  <a:moveTo>
                    <a:pt x="14533639" y="1499260"/>
                  </a:moveTo>
                  <a:lnTo>
                    <a:pt x="14524406" y="1496047"/>
                  </a:lnTo>
                  <a:lnTo>
                    <a:pt x="14504823" y="1494396"/>
                  </a:lnTo>
                  <a:lnTo>
                    <a:pt x="14482610" y="1494751"/>
                  </a:lnTo>
                  <a:lnTo>
                    <a:pt x="14491208" y="1498841"/>
                  </a:lnTo>
                  <a:lnTo>
                    <a:pt x="14504061" y="1499362"/>
                  </a:lnTo>
                  <a:lnTo>
                    <a:pt x="14516735" y="1499781"/>
                  </a:lnTo>
                  <a:lnTo>
                    <a:pt x="14524787" y="1503527"/>
                  </a:lnTo>
                  <a:lnTo>
                    <a:pt x="14533639" y="1499260"/>
                  </a:lnTo>
                  <a:close/>
                </a:path>
                <a:path w="15112365" h="1805305">
                  <a:moveTo>
                    <a:pt x="14594319" y="1293622"/>
                  </a:moveTo>
                  <a:lnTo>
                    <a:pt x="14579791" y="1290027"/>
                  </a:lnTo>
                  <a:lnTo>
                    <a:pt x="14560842" y="1287614"/>
                  </a:lnTo>
                  <a:lnTo>
                    <a:pt x="14540941" y="1285430"/>
                  </a:lnTo>
                  <a:lnTo>
                    <a:pt x="14523542" y="1282573"/>
                  </a:lnTo>
                  <a:lnTo>
                    <a:pt x="14518793" y="1283893"/>
                  </a:lnTo>
                  <a:lnTo>
                    <a:pt x="14518691" y="1285481"/>
                  </a:lnTo>
                  <a:lnTo>
                    <a:pt x="14518780" y="1287716"/>
                  </a:lnTo>
                  <a:lnTo>
                    <a:pt x="14514652" y="1290993"/>
                  </a:lnTo>
                  <a:lnTo>
                    <a:pt x="14521726" y="1291005"/>
                  </a:lnTo>
                  <a:lnTo>
                    <a:pt x="14520761" y="1288465"/>
                  </a:lnTo>
                  <a:lnTo>
                    <a:pt x="14522691" y="1286814"/>
                  </a:lnTo>
                  <a:lnTo>
                    <a:pt x="14534566" y="1287640"/>
                  </a:lnTo>
                  <a:lnTo>
                    <a:pt x="14543367" y="1289291"/>
                  </a:lnTo>
                  <a:lnTo>
                    <a:pt x="14557921" y="1293406"/>
                  </a:lnTo>
                  <a:lnTo>
                    <a:pt x="14553349" y="1295958"/>
                  </a:lnTo>
                  <a:lnTo>
                    <a:pt x="14545590" y="1294726"/>
                  </a:lnTo>
                  <a:lnTo>
                    <a:pt x="14538401" y="1293329"/>
                  </a:lnTo>
                  <a:lnTo>
                    <a:pt x="14535595" y="1295387"/>
                  </a:lnTo>
                  <a:lnTo>
                    <a:pt x="14542923" y="1299146"/>
                  </a:lnTo>
                  <a:lnTo>
                    <a:pt x="14558823" y="1297978"/>
                  </a:lnTo>
                  <a:lnTo>
                    <a:pt x="14577784" y="1295069"/>
                  </a:lnTo>
                  <a:lnTo>
                    <a:pt x="14594319" y="1293622"/>
                  </a:lnTo>
                  <a:close/>
                </a:path>
                <a:path w="15112365" h="1805305">
                  <a:moveTo>
                    <a:pt x="15111972" y="1265682"/>
                  </a:moveTo>
                  <a:lnTo>
                    <a:pt x="15088997" y="1262761"/>
                  </a:lnTo>
                  <a:lnTo>
                    <a:pt x="15096439" y="1269885"/>
                  </a:lnTo>
                  <a:lnTo>
                    <a:pt x="15109266" y="1269453"/>
                  </a:lnTo>
                  <a:lnTo>
                    <a:pt x="15111972" y="1265682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0383" y="384150"/>
            <a:ext cx="615188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"/>
              <a:t>DMAMP</a:t>
            </a:r>
            <a:r>
              <a:rPr dirty="0" spc="110"/>
              <a:t> </a:t>
            </a:r>
            <a:r>
              <a:rPr dirty="0" spc="-370"/>
              <a:t>ULTRA</a:t>
            </a:r>
            <a:r>
              <a:rPr dirty="0" spc="114"/>
              <a:t> </a:t>
            </a:r>
            <a:r>
              <a:rPr dirty="0" spc="-185"/>
              <a:t>PC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53" y="295241"/>
            <a:ext cx="19641185" cy="5600700"/>
            <a:chOff x="653" y="295241"/>
            <a:chExt cx="19641185" cy="5600700"/>
          </a:xfrm>
        </p:grpSpPr>
        <p:sp>
          <p:nvSpPr>
            <p:cNvPr id="15" name="object 15"/>
            <p:cNvSpPr/>
            <p:nvPr/>
          </p:nvSpPr>
          <p:spPr>
            <a:xfrm>
              <a:off x="17135804" y="615172"/>
              <a:ext cx="2505710" cy="871219"/>
            </a:xfrm>
            <a:custGeom>
              <a:avLst/>
              <a:gdLst/>
              <a:ahLst/>
              <a:cxnLst/>
              <a:rect l="l" t="t" r="r" b="b"/>
              <a:pathLst>
                <a:path w="2505709" h="871219">
                  <a:moveTo>
                    <a:pt x="2233427" y="5415"/>
                  </a:moveTo>
                  <a:lnTo>
                    <a:pt x="2179427" y="10664"/>
                  </a:lnTo>
                  <a:lnTo>
                    <a:pt x="2128471" y="26411"/>
                  </a:lnTo>
                  <a:lnTo>
                    <a:pt x="2082249" y="51295"/>
                  </a:lnTo>
                  <a:lnTo>
                    <a:pt x="2042463" y="83972"/>
                  </a:lnTo>
                  <a:lnTo>
                    <a:pt x="2009616" y="123583"/>
                  </a:lnTo>
                  <a:lnTo>
                    <a:pt x="1984224" y="169301"/>
                  </a:lnTo>
                  <a:lnTo>
                    <a:pt x="1967965" y="219769"/>
                  </a:lnTo>
                  <a:lnTo>
                    <a:pt x="1962549" y="273591"/>
                  </a:lnTo>
                  <a:lnTo>
                    <a:pt x="1962549" y="780139"/>
                  </a:lnTo>
                  <a:lnTo>
                    <a:pt x="1977026" y="830549"/>
                  </a:lnTo>
                  <a:lnTo>
                    <a:pt x="2017063" y="864279"/>
                  </a:lnTo>
                  <a:lnTo>
                    <a:pt x="2051950" y="870884"/>
                  </a:lnTo>
                  <a:lnTo>
                    <a:pt x="2070826" y="869233"/>
                  </a:lnTo>
                  <a:lnTo>
                    <a:pt x="2118306" y="844472"/>
                  </a:lnTo>
                  <a:lnTo>
                    <a:pt x="2143702" y="798381"/>
                  </a:lnTo>
                  <a:lnTo>
                    <a:pt x="2145396" y="621669"/>
                  </a:lnTo>
                  <a:lnTo>
                    <a:pt x="2505674" y="621669"/>
                  </a:lnTo>
                  <a:lnTo>
                    <a:pt x="2505674" y="438822"/>
                  </a:lnTo>
                  <a:lnTo>
                    <a:pt x="2145396" y="438822"/>
                  </a:lnTo>
                  <a:lnTo>
                    <a:pt x="2145396" y="277650"/>
                  </a:lnTo>
                  <a:lnTo>
                    <a:pt x="2159873" y="228512"/>
                  </a:lnTo>
                  <a:lnTo>
                    <a:pt x="2199569" y="194866"/>
                  </a:lnTo>
                  <a:lnTo>
                    <a:pt x="2233427" y="188262"/>
                  </a:lnTo>
                  <a:lnTo>
                    <a:pt x="2490052" y="188262"/>
                  </a:lnTo>
                  <a:lnTo>
                    <a:pt x="2482642" y="169301"/>
                  </a:lnTo>
                  <a:lnTo>
                    <a:pt x="2457250" y="123583"/>
                  </a:lnTo>
                  <a:lnTo>
                    <a:pt x="2424403" y="83972"/>
                  </a:lnTo>
                  <a:lnTo>
                    <a:pt x="2384619" y="51295"/>
                  </a:lnTo>
                  <a:lnTo>
                    <a:pt x="2338408" y="26411"/>
                  </a:lnTo>
                  <a:lnTo>
                    <a:pt x="2287439" y="10664"/>
                  </a:lnTo>
                  <a:lnTo>
                    <a:pt x="2260815" y="6727"/>
                  </a:lnTo>
                  <a:lnTo>
                    <a:pt x="2233427" y="5415"/>
                  </a:lnTo>
                  <a:close/>
                </a:path>
                <a:path w="2505709" h="871219">
                  <a:moveTo>
                    <a:pt x="2505674" y="621669"/>
                  </a:moveTo>
                  <a:lnTo>
                    <a:pt x="2322827" y="621669"/>
                  </a:lnTo>
                  <a:lnTo>
                    <a:pt x="2322827" y="780139"/>
                  </a:lnTo>
                  <a:lnTo>
                    <a:pt x="2337686" y="830549"/>
                  </a:lnTo>
                  <a:lnTo>
                    <a:pt x="2378866" y="864279"/>
                  </a:lnTo>
                  <a:lnTo>
                    <a:pt x="2414929" y="870884"/>
                  </a:lnTo>
                  <a:lnTo>
                    <a:pt x="2433171" y="869233"/>
                  </a:lnTo>
                  <a:lnTo>
                    <a:pt x="2479262" y="844472"/>
                  </a:lnTo>
                  <a:lnTo>
                    <a:pt x="2504023" y="798381"/>
                  </a:lnTo>
                  <a:lnTo>
                    <a:pt x="2505674" y="780139"/>
                  </a:lnTo>
                  <a:lnTo>
                    <a:pt x="2505674" y="621669"/>
                  </a:lnTo>
                  <a:close/>
                </a:path>
                <a:path w="2505709" h="871219">
                  <a:moveTo>
                    <a:pt x="2490052" y="188262"/>
                  </a:moveTo>
                  <a:lnTo>
                    <a:pt x="2233427" y="188262"/>
                  </a:lnTo>
                  <a:lnTo>
                    <a:pt x="2251082" y="189913"/>
                  </a:lnTo>
                  <a:lnTo>
                    <a:pt x="2267465" y="194866"/>
                  </a:lnTo>
                  <a:lnTo>
                    <a:pt x="2307969" y="228512"/>
                  </a:lnTo>
                  <a:lnTo>
                    <a:pt x="2322827" y="277650"/>
                  </a:lnTo>
                  <a:lnTo>
                    <a:pt x="2322827" y="438822"/>
                  </a:lnTo>
                  <a:lnTo>
                    <a:pt x="2505674" y="438822"/>
                  </a:lnTo>
                  <a:lnTo>
                    <a:pt x="2505672" y="273591"/>
                  </a:lnTo>
                  <a:lnTo>
                    <a:pt x="2504102" y="246245"/>
                  </a:lnTo>
                  <a:lnTo>
                    <a:pt x="2499571" y="219750"/>
                  </a:lnTo>
                  <a:lnTo>
                    <a:pt x="2492335" y="194103"/>
                  </a:lnTo>
                  <a:lnTo>
                    <a:pt x="2490052" y="188262"/>
                  </a:lnTo>
                  <a:close/>
                </a:path>
                <a:path w="2505709" h="871219">
                  <a:moveTo>
                    <a:pt x="1488507" y="0"/>
                  </a:moveTo>
                  <a:lnTo>
                    <a:pt x="1436443" y="14853"/>
                  </a:lnTo>
                  <a:lnTo>
                    <a:pt x="1401822" y="55699"/>
                  </a:lnTo>
                  <a:lnTo>
                    <a:pt x="1395048" y="90744"/>
                  </a:lnTo>
                  <a:lnTo>
                    <a:pt x="1395048" y="772009"/>
                  </a:lnTo>
                  <a:lnTo>
                    <a:pt x="1412069" y="823691"/>
                  </a:lnTo>
                  <a:lnTo>
                    <a:pt x="1452613" y="857512"/>
                  </a:lnTo>
                  <a:lnTo>
                    <a:pt x="1488507" y="864111"/>
                  </a:lnTo>
                  <a:lnTo>
                    <a:pt x="1828467" y="864111"/>
                  </a:lnTo>
                  <a:lnTo>
                    <a:pt x="1877605" y="849258"/>
                  </a:lnTo>
                  <a:lnTo>
                    <a:pt x="1911251" y="808073"/>
                  </a:lnTo>
                  <a:lnTo>
                    <a:pt x="1917855" y="772009"/>
                  </a:lnTo>
                  <a:lnTo>
                    <a:pt x="1916204" y="753769"/>
                  </a:lnTo>
                  <a:lnTo>
                    <a:pt x="1891443" y="707676"/>
                  </a:lnTo>
                  <a:lnTo>
                    <a:pt x="1846116" y="682916"/>
                  </a:lnTo>
                  <a:lnTo>
                    <a:pt x="1579252" y="681265"/>
                  </a:lnTo>
                  <a:lnTo>
                    <a:pt x="1579252" y="90744"/>
                  </a:lnTo>
                  <a:lnTo>
                    <a:pt x="1563635" y="40335"/>
                  </a:lnTo>
                  <a:lnTo>
                    <a:pt x="1521858" y="6599"/>
                  </a:lnTo>
                  <a:lnTo>
                    <a:pt x="1505647" y="1649"/>
                  </a:lnTo>
                  <a:lnTo>
                    <a:pt x="1488507" y="0"/>
                  </a:lnTo>
                  <a:close/>
                </a:path>
                <a:path w="2505709" h="871219">
                  <a:moveTo>
                    <a:pt x="1014465" y="5415"/>
                  </a:moveTo>
                  <a:lnTo>
                    <a:pt x="952668" y="11676"/>
                  </a:lnTo>
                  <a:lnTo>
                    <a:pt x="894594" y="30470"/>
                  </a:lnTo>
                  <a:lnTo>
                    <a:pt x="842113" y="59757"/>
                  </a:lnTo>
                  <a:lnTo>
                    <a:pt x="797077" y="97517"/>
                  </a:lnTo>
                  <a:lnTo>
                    <a:pt x="760000" y="143057"/>
                  </a:lnTo>
                  <a:lnTo>
                    <a:pt x="731387" y="195713"/>
                  </a:lnTo>
                  <a:lnTo>
                    <a:pt x="712767" y="253104"/>
                  </a:lnTo>
                  <a:lnTo>
                    <a:pt x="705653" y="312870"/>
                  </a:lnTo>
                  <a:lnTo>
                    <a:pt x="705653" y="562072"/>
                  </a:lnTo>
                  <a:lnTo>
                    <a:pt x="713954" y="624891"/>
                  </a:lnTo>
                  <a:lnTo>
                    <a:pt x="733422" y="683300"/>
                  </a:lnTo>
                  <a:lnTo>
                    <a:pt x="762710" y="735951"/>
                  </a:lnTo>
                  <a:lnTo>
                    <a:pt x="800469" y="781496"/>
                  </a:lnTo>
                  <a:lnTo>
                    <a:pt x="845666" y="818905"/>
                  </a:lnTo>
                  <a:lnTo>
                    <a:pt x="897308" y="847174"/>
                  </a:lnTo>
                  <a:lnTo>
                    <a:pt x="954021" y="864956"/>
                  </a:lnTo>
                  <a:lnTo>
                    <a:pt x="1014465" y="870884"/>
                  </a:lnTo>
                  <a:lnTo>
                    <a:pt x="1046334" y="869317"/>
                  </a:lnTo>
                  <a:lnTo>
                    <a:pt x="1106264" y="856789"/>
                  </a:lnTo>
                  <a:lnTo>
                    <a:pt x="1160865" y="832203"/>
                  </a:lnTo>
                  <a:lnTo>
                    <a:pt x="1208611" y="798339"/>
                  </a:lnTo>
                  <a:lnTo>
                    <a:pt x="1249070" y="755928"/>
                  </a:lnTo>
                  <a:lnTo>
                    <a:pt x="1281238" y="706487"/>
                  </a:lnTo>
                  <a:lnTo>
                    <a:pt x="1289978" y="688037"/>
                  </a:lnTo>
                  <a:lnTo>
                    <a:pt x="1014465" y="688037"/>
                  </a:lnTo>
                  <a:lnTo>
                    <a:pt x="989067" y="685752"/>
                  </a:lnTo>
                  <a:lnTo>
                    <a:pt x="944370" y="667470"/>
                  </a:lnTo>
                  <a:lnTo>
                    <a:pt x="909068" y="632168"/>
                  </a:lnTo>
                  <a:lnTo>
                    <a:pt x="890785" y="587470"/>
                  </a:lnTo>
                  <a:lnTo>
                    <a:pt x="888500" y="562072"/>
                  </a:lnTo>
                  <a:lnTo>
                    <a:pt x="888500" y="312870"/>
                  </a:lnTo>
                  <a:lnTo>
                    <a:pt x="897987" y="264105"/>
                  </a:lnTo>
                  <a:lnTo>
                    <a:pt x="925106" y="224112"/>
                  </a:lnTo>
                  <a:lnTo>
                    <a:pt x="965021" y="197736"/>
                  </a:lnTo>
                  <a:lnTo>
                    <a:pt x="1014465" y="188262"/>
                  </a:lnTo>
                  <a:lnTo>
                    <a:pt x="1290752" y="188262"/>
                  </a:lnTo>
                  <a:lnTo>
                    <a:pt x="1279252" y="165404"/>
                  </a:lnTo>
                  <a:lnTo>
                    <a:pt x="1246066" y="116645"/>
                  </a:lnTo>
                  <a:lnTo>
                    <a:pt x="1204965" y="74957"/>
                  </a:lnTo>
                  <a:lnTo>
                    <a:pt x="1157224" y="42110"/>
                  </a:lnTo>
                  <a:lnTo>
                    <a:pt x="1103343" y="18747"/>
                  </a:lnTo>
                  <a:lnTo>
                    <a:pt x="1045104" y="6897"/>
                  </a:lnTo>
                  <a:lnTo>
                    <a:pt x="1014465" y="5415"/>
                  </a:lnTo>
                  <a:close/>
                </a:path>
                <a:path w="2505709" h="871219">
                  <a:moveTo>
                    <a:pt x="1290752" y="188262"/>
                  </a:moveTo>
                  <a:lnTo>
                    <a:pt x="1014465" y="188262"/>
                  </a:lnTo>
                  <a:lnTo>
                    <a:pt x="1027118" y="188853"/>
                  </a:lnTo>
                  <a:lnTo>
                    <a:pt x="1039350" y="190629"/>
                  </a:lnTo>
                  <a:lnTo>
                    <a:pt x="1083535" y="209081"/>
                  </a:lnTo>
                  <a:lnTo>
                    <a:pt x="1117059" y="242599"/>
                  </a:lnTo>
                  <a:lnTo>
                    <a:pt x="1136530" y="287809"/>
                  </a:lnTo>
                  <a:lnTo>
                    <a:pt x="1139073" y="312870"/>
                  </a:lnTo>
                  <a:lnTo>
                    <a:pt x="1139073" y="562072"/>
                  </a:lnTo>
                  <a:lnTo>
                    <a:pt x="1133353" y="600044"/>
                  </a:lnTo>
                  <a:lnTo>
                    <a:pt x="1109863" y="642374"/>
                  </a:lnTo>
                  <a:lnTo>
                    <a:pt x="1073376" y="673304"/>
                  </a:lnTo>
                  <a:lnTo>
                    <a:pt x="1027118" y="687445"/>
                  </a:lnTo>
                  <a:lnTo>
                    <a:pt x="1014465" y="688037"/>
                  </a:lnTo>
                  <a:lnTo>
                    <a:pt x="1289978" y="688037"/>
                  </a:lnTo>
                  <a:lnTo>
                    <a:pt x="1304686" y="650830"/>
                  </a:lnTo>
                  <a:lnTo>
                    <a:pt x="1317893" y="592252"/>
                  </a:lnTo>
                  <a:lnTo>
                    <a:pt x="1320562" y="562072"/>
                  </a:lnTo>
                  <a:lnTo>
                    <a:pt x="1320562" y="312870"/>
                  </a:lnTo>
                  <a:lnTo>
                    <a:pt x="1317808" y="280951"/>
                  </a:lnTo>
                  <a:lnTo>
                    <a:pt x="1312262" y="250220"/>
                  </a:lnTo>
                  <a:lnTo>
                    <a:pt x="1303923" y="220677"/>
                  </a:lnTo>
                  <a:lnTo>
                    <a:pt x="1292794" y="192320"/>
                  </a:lnTo>
                  <a:lnTo>
                    <a:pt x="1290752" y="188262"/>
                  </a:lnTo>
                  <a:close/>
                </a:path>
                <a:path w="2505709" h="871219">
                  <a:moveTo>
                    <a:pt x="524164" y="5415"/>
                  </a:moveTo>
                  <a:lnTo>
                    <a:pt x="90744" y="5415"/>
                  </a:lnTo>
                  <a:lnTo>
                    <a:pt x="73054" y="7109"/>
                  </a:lnTo>
                  <a:lnTo>
                    <a:pt x="27090" y="32505"/>
                  </a:lnTo>
                  <a:lnTo>
                    <a:pt x="1693" y="79233"/>
                  </a:lnTo>
                  <a:lnTo>
                    <a:pt x="0" y="97517"/>
                  </a:lnTo>
                  <a:lnTo>
                    <a:pt x="1693" y="116303"/>
                  </a:lnTo>
                  <a:lnTo>
                    <a:pt x="27090" y="162529"/>
                  </a:lnTo>
                  <a:lnTo>
                    <a:pt x="73054" y="186653"/>
                  </a:lnTo>
                  <a:lnTo>
                    <a:pt x="90744" y="188262"/>
                  </a:lnTo>
                  <a:lnTo>
                    <a:pt x="358921" y="188262"/>
                  </a:lnTo>
                  <a:lnTo>
                    <a:pt x="17616" y="730017"/>
                  </a:lnTo>
                  <a:lnTo>
                    <a:pt x="11688" y="742211"/>
                  </a:lnTo>
                  <a:lnTo>
                    <a:pt x="7455" y="754404"/>
                  </a:lnTo>
                  <a:lnTo>
                    <a:pt x="4917" y="766595"/>
                  </a:lnTo>
                  <a:lnTo>
                    <a:pt x="4071" y="778782"/>
                  </a:lnTo>
                  <a:lnTo>
                    <a:pt x="4747" y="790715"/>
                  </a:lnTo>
                  <a:lnTo>
                    <a:pt x="20914" y="833169"/>
                  </a:lnTo>
                  <a:lnTo>
                    <a:pt x="56638" y="862376"/>
                  </a:lnTo>
                  <a:lnTo>
                    <a:pt x="93458" y="870884"/>
                  </a:lnTo>
                  <a:lnTo>
                    <a:pt x="526865" y="870884"/>
                  </a:lnTo>
                  <a:lnTo>
                    <a:pt x="578172" y="856026"/>
                  </a:lnTo>
                  <a:lnTo>
                    <a:pt x="611188" y="814845"/>
                  </a:lnTo>
                  <a:lnTo>
                    <a:pt x="617623" y="778782"/>
                  </a:lnTo>
                  <a:lnTo>
                    <a:pt x="616014" y="761091"/>
                  </a:lnTo>
                  <a:lnTo>
                    <a:pt x="591889" y="715127"/>
                  </a:lnTo>
                  <a:lnTo>
                    <a:pt x="545664" y="689731"/>
                  </a:lnTo>
                  <a:lnTo>
                    <a:pt x="526865" y="688037"/>
                  </a:lnTo>
                  <a:lnTo>
                    <a:pt x="261403" y="688037"/>
                  </a:lnTo>
                  <a:lnTo>
                    <a:pt x="600019" y="150340"/>
                  </a:lnTo>
                  <a:lnTo>
                    <a:pt x="606533" y="138106"/>
                  </a:lnTo>
                  <a:lnTo>
                    <a:pt x="611186" y="125788"/>
                  </a:lnTo>
                  <a:lnTo>
                    <a:pt x="613978" y="113386"/>
                  </a:lnTo>
                  <a:lnTo>
                    <a:pt x="614909" y="100897"/>
                  </a:lnTo>
                  <a:lnTo>
                    <a:pt x="614190" y="88625"/>
                  </a:lnTo>
                  <a:lnTo>
                    <a:pt x="597049" y="44814"/>
                  </a:lnTo>
                  <a:lnTo>
                    <a:pt x="560098" y="14299"/>
                  </a:lnTo>
                  <a:lnTo>
                    <a:pt x="536732" y="6855"/>
                  </a:lnTo>
                  <a:lnTo>
                    <a:pt x="524164" y="5415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1298" y="614142"/>
              <a:ext cx="197409" cy="1974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65984" y="295241"/>
              <a:ext cx="197397" cy="1974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3057" y="1578435"/>
              <a:ext cx="197397" cy="1974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600860" y="5736805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901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901" y="158746"/>
                  </a:lnTo>
                  <a:lnTo>
                    <a:pt x="2259901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87429" y="5736805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73986" y="5736805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260555" y="5736805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47" y="2321057"/>
              <a:ext cx="19528155" cy="3575050"/>
            </a:xfrm>
            <a:custGeom>
              <a:avLst/>
              <a:gdLst/>
              <a:ahLst/>
              <a:cxnLst/>
              <a:rect l="l" t="t" r="r" b="b"/>
              <a:pathLst>
                <a:path w="19528155" h="3575050">
                  <a:moveTo>
                    <a:pt x="2259888" y="3415754"/>
                  </a:moveTo>
                  <a:lnTo>
                    <a:pt x="0" y="3415754"/>
                  </a:lnTo>
                  <a:lnTo>
                    <a:pt x="0" y="3574504"/>
                  </a:lnTo>
                  <a:lnTo>
                    <a:pt x="2259888" y="3574504"/>
                  </a:lnTo>
                  <a:lnTo>
                    <a:pt x="2259888" y="3415754"/>
                  </a:lnTo>
                  <a:close/>
                </a:path>
                <a:path w="19528155" h="3575050">
                  <a:moveTo>
                    <a:pt x="19527825" y="150012"/>
                  </a:moveTo>
                  <a:lnTo>
                    <a:pt x="19520180" y="102603"/>
                  </a:lnTo>
                  <a:lnTo>
                    <a:pt x="19498882" y="61429"/>
                  </a:lnTo>
                  <a:lnTo>
                    <a:pt x="19466408" y="28956"/>
                  </a:lnTo>
                  <a:lnTo>
                    <a:pt x="19425235" y="7658"/>
                  </a:lnTo>
                  <a:lnTo>
                    <a:pt x="19377813" y="0"/>
                  </a:lnTo>
                  <a:lnTo>
                    <a:pt x="19330391" y="7658"/>
                  </a:lnTo>
                  <a:lnTo>
                    <a:pt x="19289218" y="28956"/>
                  </a:lnTo>
                  <a:lnTo>
                    <a:pt x="19256744" y="61429"/>
                  </a:lnTo>
                  <a:lnTo>
                    <a:pt x="19235446" y="102603"/>
                  </a:lnTo>
                  <a:lnTo>
                    <a:pt x="19227800" y="150012"/>
                  </a:lnTo>
                  <a:lnTo>
                    <a:pt x="19235446" y="197434"/>
                  </a:lnTo>
                  <a:lnTo>
                    <a:pt x="19256744" y="238620"/>
                  </a:lnTo>
                  <a:lnTo>
                    <a:pt x="19289218" y="271094"/>
                  </a:lnTo>
                  <a:lnTo>
                    <a:pt x="19330391" y="292379"/>
                  </a:lnTo>
                  <a:lnTo>
                    <a:pt x="19377813" y="300037"/>
                  </a:lnTo>
                  <a:lnTo>
                    <a:pt x="19425235" y="292379"/>
                  </a:lnTo>
                  <a:lnTo>
                    <a:pt x="19466408" y="271094"/>
                  </a:lnTo>
                  <a:lnTo>
                    <a:pt x="19498882" y="238620"/>
                  </a:lnTo>
                  <a:lnTo>
                    <a:pt x="19520180" y="197434"/>
                  </a:lnTo>
                  <a:lnTo>
                    <a:pt x="19527825" y="150012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9228453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228453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228453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228453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010383" y="2125132"/>
            <a:ext cx="8898255" cy="2197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-15">
                <a:solidFill>
                  <a:srgbClr val="1D1D1B"/>
                </a:solidFill>
                <a:latin typeface="Lucida Sans Unicode"/>
                <a:cs typeface="Lucida Sans Unicode"/>
              </a:rPr>
              <a:t>Alkaline </a:t>
            </a:r>
            <a:r>
              <a:rPr dirty="0" sz="3550" spc="110">
                <a:solidFill>
                  <a:srgbClr val="1D1D1B"/>
                </a:solidFill>
                <a:latin typeface="Lucida Sans Unicode"/>
                <a:cs typeface="Lucida Sans Unicode"/>
              </a:rPr>
              <a:t>agent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for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oxidative 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hair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dyes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0">
                <a:solidFill>
                  <a:srgbClr val="1D1D1B"/>
                </a:solidFill>
                <a:latin typeface="Lucida Sans Unicode"/>
                <a:cs typeface="Lucida Sans Unicode"/>
              </a:rPr>
              <a:t>with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excellent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hold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colour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improved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washout resistance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 </a:t>
            </a:r>
            <a:r>
              <a:rPr dirty="0" sz="3550" spc="105">
                <a:solidFill>
                  <a:srgbClr val="1D1D1B"/>
                </a:solidFill>
                <a:latin typeface="Lucida Sans Unicode"/>
                <a:cs typeface="Lucida Sans Unicode"/>
              </a:rPr>
              <a:t>bleached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hair, </a:t>
            </a:r>
            <a:r>
              <a:rPr dirty="0" sz="3550" spc="-2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especially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for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red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0">
                <a:solidFill>
                  <a:srgbClr val="1D1D1B"/>
                </a:solidFill>
                <a:latin typeface="Lucida Sans Unicode"/>
                <a:cs typeface="Lucida Sans Unicode"/>
              </a:rPr>
              <a:t>black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shades.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0383" y="6847585"/>
            <a:ext cx="8481060" cy="1654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30" b="1">
                <a:solidFill>
                  <a:srgbClr val="1D1D1B"/>
                </a:solidFill>
                <a:latin typeface="Trebuchet MS"/>
                <a:cs typeface="Trebuchet MS"/>
              </a:rPr>
              <a:t>The </a:t>
            </a:r>
            <a:r>
              <a:rPr dirty="0" sz="3550" spc="160" b="1">
                <a:solidFill>
                  <a:srgbClr val="1D1D1B"/>
                </a:solidFill>
                <a:latin typeface="Trebuchet MS"/>
                <a:cs typeface="Trebuchet MS"/>
              </a:rPr>
              <a:t>product </a:t>
            </a:r>
            <a:r>
              <a:rPr dirty="0" sz="3550" spc="229" b="1">
                <a:solidFill>
                  <a:srgbClr val="1D1D1B"/>
                </a:solidFill>
                <a:latin typeface="Trebuchet MS"/>
                <a:cs typeface="Trebuchet MS"/>
              </a:rPr>
              <a:t>also </a:t>
            </a:r>
            <a:r>
              <a:rPr dirty="0" sz="3550" spc="120" b="1">
                <a:solidFill>
                  <a:srgbClr val="1D1D1B"/>
                </a:solidFill>
                <a:latin typeface="Trebuchet MS"/>
                <a:cs typeface="Trebuchet MS"/>
              </a:rPr>
              <a:t>ensures </a:t>
            </a:r>
            <a:r>
              <a:rPr dirty="0" sz="3550" spc="130" b="1">
                <a:solidFill>
                  <a:srgbClr val="1D1D1B"/>
                </a:solidFill>
                <a:latin typeface="Trebuchet MS"/>
                <a:cs typeface="Trebuchet MS"/>
              </a:rPr>
              <a:t>eﬀective </a:t>
            </a:r>
            <a:r>
              <a:rPr dirty="0" sz="3550" spc="13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14" b="1">
                <a:solidFill>
                  <a:srgbClr val="1D1D1B"/>
                </a:solidFill>
                <a:latin typeface="Arial"/>
                <a:cs typeface="Arial"/>
              </a:rPr>
              <a:t>colouration </a:t>
            </a: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dirty="0" sz="3550" spc="110" b="1">
                <a:solidFill>
                  <a:srgbClr val="1D1D1B"/>
                </a:solidFill>
                <a:latin typeface="Arial"/>
                <a:cs typeface="Arial"/>
              </a:rPr>
              <a:t>grey hair, </a:t>
            </a:r>
            <a:r>
              <a:rPr dirty="0" sz="3550" spc="145" b="1">
                <a:solidFill>
                  <a:srgbClr val="1D1D1B"/>
                </a:solidFill>
                <a:latin typeface="Arial"/>
                <a:cs typeface="Arial"/>
              </a:rPr>
              <a:t>retaining </a:t>
            </a:r>
            <a:r>
              <a:rPr dirty="0" sz="3550" spc="15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00" b="1">
                <a:solidFill>
                  <a:srgbClr val="1D1D1B"/>
                </a:solidFill>
                <a:latin typeface="Trebuchet MS"/>
                <a:cs typeface="Trebuchet MS"/>
              </a:rPr>
              <a:t>the</a:t>
            </a:r>
            <a:r>
              <a:rPr dirty="0" sz="355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35" b="1">
                <a:solidFill>
                  <a:srgbClr val="1D1D1B"/>
                </a:solidFill>
                <a:latin typeface="Trebuchet MS"/>
                <a:cs typeface="Trebuchet MS"/>
              </a:rPr>
              <a:t>colour</a:t>
            </a:r>
            <a:r>
              <a:rPr dirty="0" sz="3550" spc="1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14" b="1">
                <a:solidFill>
                  <a:srgbClr val="1D1D1B"/>
                </a:solidFill>
                <a:latin typeface="Trebuchet MS"/>
                <a:cs typeface="Trebuchet MS"/>
              </a:rPr>
              <a:t>even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45" b="1">
                <a:solidFill>
                  <a:srgbClr val="1D1D1B"/>
                </a:solidFill>
                <a:latin typeface="Trebuchet MS"/>
                <a:cs typeface="Trebuchet MS"/>
              </a:rPr>
              <a:t>after</a:t>
            </a:r>
            <a:r>
              <a:rPr dirty="0" sz="3550" spc="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85" b="1">
                <a:solidFill>
                  <a:srgbClr val="1D1D1B"/>
                </a:solidFill>
                <a:latin typeface="Trebuchet MS"/>
                <a:cs typeface="Trebuchet MS"/>
              </a:rPr>
              <a:t>15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204" b="1">
                <a:solidFill>
                  <a:srgbClr val="1D1D1B"/>
                </a:solidFill>
                <a:latin typeface="Trebuchet MS"/>
                <a:cs typeface="Trebuchet MS"/>
              </a:rPr>
              <a:t>wash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70" b="1">
                <a:solidFill>
                  <a:srgbClr val="1D1D1B"/>
                </a:solidFill>
                <a:latin typeface="Trebuchet MS"/>
                <a:cs typeface="Trebuchet MS"/>
              </a:rPr>
              <a:t>cycles.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69956"/>
              <a:ext cx="15528925" cy="1397000"/>
            </a:xfrm>
            <a:custGeom>
              <a:avLst/>
              <a:gdLst/>
              <a:ahLst/>
              <a:cxnLst/>
              <a:rect l="l" t="t" r="r" b="b"/>
              <a:pathLst>
                <a:path w="15528925" h="1397000">
                  <a:moveTo>
                    <a:pt x="16344" y="1329804"/>
                  </a:moveTo>
                  <a:lnTo>
                    <a:pt x="6451" y="1327886"/>
                  </a:lnTo>
                  <a:lnTo>
                    <a:pt x="0" y="1327645"/>
                  </a:lnTo>
                  <a:lnTo>
                    <a:pt x="0" y="1330972"/>
                  </a:lnTo>
                  <a:lnTo>
                    <a:pt x="6807" y="1330680"/>
                  </a:lnTo>
                  <a:lnTo>
                    <a:pt x="16344" y="1329804"/>
                  </a:lnTo>
                  <a:close/>
                </a:path>
                <a:path w="15528925" h="1397000">
                  <a:moveTo>
                    <a:pt x="62509" y="711987"/>
                  </a:moveTo>
                  <a:lnTo>
                    <a:pt x="53644" y="707656"/>
                  </a:lnTo>
                  <a:lnTo>
                    <a:pt x="41935" y="704913"/>
                  </a:lnTo>
                  <a:lnTo>
                    <a:pt x="29895" y="704862"/>
                  </a:lnTo>
                  <a:lnTo>
                    <a:pt x="20015" y="708596"/>
                  </a:lnTo>
                  <a:lnTo>
                    <a:pt x="26149" y="712787"/>
                  </a:lnTo>
                  <a:lnTo>
                    <a:pt x="37642" y="712978"/>
                  </a:lnTo>
                  <a:lnTo>
                    <a:pt x="50939" y="711822"/>
                  </a:lnTo>
                  <a:lnTo>
                    <a:pt x="62509" y="711987"/>
                  </a:lnTo>
                  <a:close/>
                </a:path>
                <a:path w="15528925" h="1397000">
                  <a:moveTo>
                    <a:pt x="1788121" y="1381074"/>
                  </a:moveTo>
                  <a:lnTo>
                    <a:pt x="1778177" y="1378978"/>
                  </a:lnTo>
                  <a:lnTo>
                    <a:pt x="1768462" y="1378648"/>
                  </a:lnTo>
                  <a:lnTo>
                    <a:pt x="1758721" y="1378178"/>
                  </a:lnTo>
                  <a:lnTo>
                    <a:pt x="1748751" y="1375664"/>
                  </a:lnTo>
                  <a:lnTo>
                    <a:pt x="1743976" y="1379245"/>
                  </a:lnTo>
                  <a:lnTo>
                    <a:pt x="1738782" y="1381061"/>
                  </a:lnTo>
                  <a:lnTo>
                    <a:pt x="1735988" y="1382839"/>
                  </a:lnTo>
                  <a:lnTo>
                    <a:pt x="1738376" y="1386319"/>
                  </a:lnTo>
                  <a:lnTo>
                    <a:pt x="1750504" y="1382509"/>
                  </a:lnTo>
                  <a:lnTo>
                    <a:pt x="1763039" y="1381963"/>
                  </a:lnTo>
                  <a:lnTo>
                    <a:pt x="1775675" y="1382293"/>
                  </a:lnTo>
                  <a:lnTo>
                    <a:pt x="1788121" y="1381074"/>
                  </a:lnTo>
                  <a:close/>
                </a:path>
                <a:path w="15528925" h="1397000">
                  <a:moveTo>
                    <a:pt x="1885861" y="1390116"/>
                  </a:moveTo>
                  <a:lnTo>
                    <a:pt x="1874812" y="1388071"/>
                  </a:lnTo>
                  <a:lnTo>
                    <a:pt x="1861680" y="1389900"/>
                  </a:lnTo>
                  <a:lnTo>
                    <a:pt x="1851164" y="1393482"/>
                  </a:lnTo>
                  <a:lnTo>
                    <a:pt x="1847926" y="1396695"/>
                  </a:lnTo>
                  <a:lnTo>
                    <a:pt x="1857578" y="1396695"/>
                  </a:lnTo>
                  <a:lnTo>
                    <a:pt x="1867065" y="1395056"/>
                  </a:lnTo>
                  <a:lnTo>
                    <a:pt x="1885861" y="1390116"/>
                  </a:lnTo>
                  <a:close/>
                </a:path>
                <a:path w="15528925" h="1397000">
                  <a:moveTo>
                    <a:pt x="14393647" y="62979"/>
                  </a:moveTo>
                  <a:lnTo>
                    <a:pt x="14369872" y="64071"/>
                  </a:lnTo>
                  <a:lnTo>
                    <a:pt x="14343901" y="66903"/>
                  </a:lnTo>
                  <a:lnTo>
                    <a:pt x="14319326" y="67627"/>
                  </a:lnTo>
                  <a:lnTo>
                    <a:pt x="14299743" y="62382"/>
                  </a:lnTo>
                  <a:lnTo>
                    <a:pt x="14292339" y="63398"/>
                  </a:lnTo>
                  <a:lnTo>
                    <a:pt x="14290967" y="66332"/>
                  </a:lnTo>
                  <a:lnTo>
                    <a:pt x="14291666" y="69926"/>
                  </a:lnTo>
                  <a:lnTo>
                    <a:pt x="14290485" y="72923"/>
                  </a:lnTo>
                  <a:lnTo>
                    <a:pt x="14306131" y="69532"/>
                  </a:lnTo>
                  <a:lnTo>
                    <a:pt x="14310779" y="72491"/>
                  </a:lnTo>
                  <a:lnTo>
                    <a:pt x="14315808" y="77343"/>
                  </a:lnTo>
                  <a:lnTo>
                    <a:pt x="14332560" y="79578"/>
                  </a:lnTo>
                  <a:lnTo>
                    <a:pt x="14329156" y="72758"/>
                  </a:lnTo>
                  <a:lnTo>
                    <a:pt x="14350759" y="70065"/>
                  </a:lnTo>
                  <a:lnTo>
                    <a:pt x="14378521" y="67995"/>
                  </a:lnTo>
                  <a:lnTo>
                    <a:pt x="14393647" y="62979"/>
                  </a:lnTo>
                  <a:close/>
                </a:path>
                <a:path w="15528925" h="1397000">
                  <a:moveTo>
                    <a:pt x="14506740" y="0"/>
                  </a:moveTo>
                  <a:lnTo>
                    <a:pt x="14495590" y="1485"/>
                  </a:lnTo>
                  <a:lnTo>
                    <a:pt x="14482344" y="2324"/>
                  </a:lnTo>
                  <a:lnTo>
                    <a:pt x="14471891" y="4064"/>
                  </a:lnTo>
                  <a:lnTo>
                    <a:pt x="14469110" y="8255"/>
                  </a:lnTo>
                  <a:lnTo>
                    <a:pt x="14480159" y="6705"/>
                  </a:lnTo>
                  <a:lnTo>
                    <a:pt x="14494828" y="6324"/>
                  </a:lnTo>
                  <a:lnTo>
                    <a:pt x="14506042" y="4838"/>
                  </a:lnTo>
                  <a:lnTo>
                    <a:pt x="14506740" y="0"/>
                  </a:lnTo>
                  <a:close/>
                </a:path>
                <a:path w="15528925" h="1397000">
                  <a:moveTo>
                    <a:pt x="14740700" y="101346"/>
                  </a:moveTo>
                  <a:lnTo>
                    <a:pt x="14738020" y="98247"/>
                  </a:lnTo>
                  <a:lnTo>
                    <a:pt x="14734223" y="101511"/>
                  </a:lnTo>
                  <a:lnTo>
                    <a:pt x="14726196" y="101244"/>
                  </a:lnTo>
                  <a:lnTo>
                    <a:pt x="14716862" y="99809"/>
                  </a:lnTo>
                  <a:lnTo>
                    <a:pt x="14713623" y="96647"/>
                  </a:lnTo>
                  <a:lnTo>
                    <a:pt x="14713407" y="92671"/>
                  </a:lnTo>
                  <a:lnTo>
                    <a:pt x="14695196" y="95351"/>
                  </a:lnTo>
                  <a:lnTo>
                    <a:pt x="14680591" y="96634"/>
                  </a:lnTo>
                  <a:lnTo>
                    <a:pt x="14669262" y="98513"/>
                  </a:lnTo>
                  <a:lnTo>
                    <a:pt x="14660817" y="102971"/>
                  </a:lnTo>
                  <a:lnTo>
                    <a:pt x="14680464" y="103314"/>
                  </a:lnTo>
                  <a:lnTo>
                    <a:pt x="14683943" y="105473"/>
                  </a:lnTo>
                  <a:lnTo>
                    <a:pt x="14684693" y="107492"/>
                  </a:lnTo>
                  <a:lnTo>
                    <a:pt x="14696123" y="107416"/>
                  </a:lnTo>
                  <a:lnTo>
                    <a:pt x="14691487" y="112572"/>
                  </a:lnTo>
                  <a:lnTo>
                    <a:pt x="14690903" y="116662"/>
                  </a:lnTo>
                  <a:lnTo>
                    <a:pt x="14686788" y="119811"/>
                  </a:lnTo>
                  <a:lnTo>
                    <a:pt x="14671561" y="122135"/>
                  </a:lnTo>
                  <a:lnTo>
                    <a:pt x="14672564" y="123418"/>
                  </a:lnTo>
                  <a:lnTo>
                    <a:pt x="14711109" y="119367"/>
                  </a:lnTo>
                  <a:lnTo>
                    <a:pt x="14730260" y="118275"/>
                  </a:lnTo>
                  <a:lnTo>
                    <a:pt x="14714284" y="114388"/>
                  </a:lnTo>
                  <a:lnTo>
                    <a:pt x="14712201" y="109067"/>
                  </a:lnTo>
                  <a:lnTo>
                    <a:pt x="14721751" y="104114"/>
                  </a:lnTo>
                  <a:lnTo>
                    <a:pt x="14740700" y="101346"/>
                  </a:lnTo>
                  <a:close/>
                </a:path>
                <a:path w="15528925" h="1397000">
                  <a:moveTo>
                    <a:pt x="14813737" y="1064056"/>
                  </a:moveTo>
                  <a:lnTo>
                    <a:pt x="14800580" y="1064971"/>
                  </a:lnTo>
                  <a:lnTo>
                    <a:pt x="14787017" y="1065771"/>
                  </a:lnTo>
                  <a:lnTo>
                    <a:pt x="14772107" y="1066152"/>
                  </a:lnTo>
                  <a:lnTo>
                    <a:pt x="14754898" y="1065784"/>
                  </a:lnTo>
                  <a:lnTo>
                    <a:pt x="14764944" y="1069530"/>
                  </a:lnTo>
                  <a:lnTo>
                    <a:pt x="14784947" y="1070178"/>
                  </a:lnTo>
                  <a:lnTo>
                    <a:pt x="14804632" y="1068197"/>
                  </a:lnTo>
                  <a:lnTo>
                    <a:pt x="14813737" y="1064056"/>
                  </a:lnTo>
                  <a:close/>
                </a:path>
                <a:path w="15528925" h="1397000">
                  <a:moveTo>
                    <a:pt x="14974405" y="909967"/>
                  </a:moveTo>
                  <a:lnTo>
                    <a:pt x="14956358" y="906741"/>
                  </a:lnTo>
                  <a:lnTo>
                    <a:pt x="14940890" y="904951"/>
                  </a:lnTo>
                  <a:lnTo>
                    <a:pt x="14924240" y="903960"/>
                  </a:lnTo>
                  <a:lnTo>
                    <a:pt x="14902637" y="903160"/>
                  </a:lnTo>
                  <a:lnTo>
                    <a:pt x="14911172" y="905891"/>
                  </a:lnTo>
                  <a:lnTo>
                    <a:pt x="14924126" y="907427"/>
                  </a:lnTo>
                  <a:lnTo>
                    <a:pt x="14934959" y="909535"/>
                  </a:lnTo>
                  <a:lnTo>
                    <a:pt x="14937156" y="913968"/>
                  </a:lnTo>
                  <a:lnTo>
                    <a:pt x="14945805" y="912761"/>
                  </a:lnTo>
                  <a:lnTo>
                    <a:pt x="14965782" y="911199"/>
                  </a:lnTo>
                  <a:lnTo>
                    <a:pt x="14974405" y="909967"/>
                  </a:lnTo>
                  <a:close/>
                </a:path>
                <a:path w="15528925" h="1397000">
                  <a:moveTo>
                    <a:pt x="15073757" y="846874"/>
                  </a:moveTo>
                  <a:lnTo>
                    <a:pt x="15066036" y="843419"/>
                  </a:lnTo>
                  <a:lnTo>
                    <a:pt x="15050377" y="842797"/>
                  </a:lnTo>
                  <a:lnTo>
                    <a:pt x="15033562" y="844664"/>
                  </a:lnTo>
                  <a:lnTo>
                    <a:pt x="15022411" y="848702"/>
                  </a:lnTo>
                  <a:lnTo>
                    <a:pt x="15037600" y="847229"/>
                  </a:lnTo>
                  <a:lnTo>
                    <a:pt x="15046592" y="846086"/>
                  </a:lnTo>
                  <a:lnTo>
                    <a:pt x="15056320" y="845794"/>
                  </a:lnTo>
                  <a:lnTo>
                    <a:pt x="15073757" y="846874"/>
                  </a:lnTo>
                  <a:close/>
                </a:path>
                <a:path w="15528925" h="1397000">
                  <a:moveTo>
                    <a:pt x="15077275" y="906411"/>
                  </a:moveTo>
                  <a:lnTo>
                    <a:pt x="15073859" y="904303"/>
                  </a:lnTo>
                  <a:lnTo>
                    <a:pt x="15063572" y="904036"/>
                  </a:lnTo>
                  <a:lnTo>
                    <a:pt x="15054961" y="903338"/>
                  </a:lnTo>
                  <a:lnTo>
                    <a:pt x="15056587" y="899883"/>
                  </a:lnTo>
                  <a:lnTo>
                    <a:pt x="15049373" y="900976"/>
                  </a:lnTo>
                  <a:lnTo>
                    <a:pt x="15040852" y="901674"/>
                  </a:lnTo>
                  <a:lnTo>
                    <a:pt x="15034425" y="903033"/>
                  </a:lnTo>
                  <a:lnTo>
                    <a:pt x="15033536" y="906106"/>
                  </a:lnTo>
                  <a:lnTo>
                    <a:pt x="15055304" y="906856"/>
                  </a:lnTo>
                  <a:lnTo>
                    <a:pt x="15063521" y="909815"/>
                  </a:lnTo>
                  <a:lnTo>
                    <a:pt x="15067674" y="911009"/>
                  </a:lnTo>
                  <a:lnTo>
                    <a:pt x="15077275" y="906411"/>
                  </a:lnTo>
                  <a:close/>
                </a:path>
                <a:path w="15528925" h="1397000">
                  <a:moveTo>
                    <a:pt x="15078253" y="826541"/>
                  </a:moveTo>
                  <a:lnTo>
                    <a:pt x="15075688" y="823709"/>
                  </a:lnTo>
                  <a:lnTo>
                    <a:pt x="15063572" y="823442"/>
                  </a:lnTo>
                  <a:lnTo>
                    <a:pt x="15064385" y="826630"/>
                  </a:lnTo>
                  <a:lnTo>
                    <a:pt x="15066937" y="828319"/>
                  </a:lnTo>
                  <a:lnTo>
                    <a:pt x="15067395" y="829691"/>
                  </a:lnTo>
                  <a:lnTo>
                    <a:pt x="15061984" y="831964"/>
                  </a:lnTo>
                  <a:lnTo>
                    <a:pt x="15053513" y="830211"/>
                  </a:lnTo>
                  <a:lnTo>
                    <a:pt x="15045322" y="828395"/>
                  </a:lnTo>
                  <a:lnTo>
                    <a:pt x="15034705" y="827227"/>
                  </a:lnTo>
                  <a:lnTo>
                    <a:pt x="15018982" y="827430"/>
                  </a:lnTo>
                  <a:lnTo>
                    <a:pt x="15028317" y="831621"/>
                  </a:lnTo>
                  <a:lnTo>
                    <a:pt x="15042896" y="834110"/>
                  </a:lnTo>
                  <a:lnTo>
                    <a:pt x="15059813" y="834936"/>
                  </a:lnTo>
                  <a:lnTo>
                    <a:pt x="15076145" y="834161"/>
                  </a:lnTo>
                  <a:lnTo>
                    <a:pt x="15076627" y="830503"/>
                  </a:lnTo>
                  <a:lnTo>
                    <a:pt x="15078253" y="826541"/>
                  </a:lnTo>
                  <a:close/>
                </a:path>
                <a:path w="15528925" h="1397000">
                  <a:moveTo>
                    <a:pt x="15096414" y="1005192"/>
                  </a:moveTo>
                  <a:lnTo>
                    <a:pt x="15096401" y="999947"/>
                  </a:lnTo>
                  <a:lnTo>
                    <a:pt x="15065883" y="1000036"/>
                  </a:lnTo>
                  <a:lnTo>
                    <a:pt x="15034235" y="1001318"/>
                  </a:lnTo>
                  <a:lnTo>
                    <a:pt x="15002536" y="1002258"/>
                  </a:lnTo>
                  <a:lnTo>
                    <a:pt x="14971891" y="1001293"/>
                  </a:lnTo>
                  <a:lnTo>
                    <a:pt x="14992401" y="1007884"/>
                  </a:lnTo>
                  <a:lnTo>
                    <a:pt x="15025485" y="1009269"/>
                  </a:lnTo>
                  <a:lnTo>
                    <a:pt x="15060486" y="1009510"/>
                  </a:lnTo>
                  <a:lnTo>
                    <a:pt x="15086724" y="1012659"/>
                  </a:lnTo>
                  <a:lnTo>
                    <a:pt x="15095576" y="1010183"/>
                  </a:lnTo>
                  <a:lnTo>
                    <a:pt x="15096414" y="1005192"/>
                  </a:lnTo>
                  <a:close/>
                </a:path>
                <a:path w="15528925" h="1397000">
                  <a:moveTo>
                    <a:pt x="15172182" y="906780"/>
                  </a:moveTo>
                  <a:lnTo>
                    <a:pt x="15154364" y="902538"/>
                  </a:lnTo>
                  <a:lnTo>
                    <a:pt x="15130107" y="900176"/>
                  </a:lnTo>
                  <a:lnTo>
                    <a:pt x="15106803" y="901039"/>
                  </a:lnTo>
                  <a:lnTo>
                    <a:pt x="15091893" y="906487"/>
                  </a:lnTo>
                  <a:lnTo>
                    <a:pt x="15105075" y="904595"/>
                  </a:lnTo>
                  <a:lnTo>
                    <a:pt x="15115185" y="906018"/>
                  </a:lnTo>
                  <a:lnTo>
                    <a:pt x="15124379" y="908786"/>
                  </a:lnTo>
                  <a:lnTo>
                    <a:pt x="15134819" y="910920"/>
                  </a:lnTo>
                  <a:lnTo>
                    <a:pt x="15146236" y="910526"/>
                  </a:lnTo>
                  <a:lnTo>
                    <a:pt x="15151697" y="908291"/>
                  </a:lnTo>
                  <a:lnTo>
                    <a:pt x="15158060" y="906335"/>
                  </a:lnTo>
                  <a:lnTo>
                    <a:pt x="15172182" y="906780"/>
                  </a:lnTo>
                  <a:close/>
                </a:path>
                <a:path w="15528925" h="1397000">
                  <a:moveTo>
                    <a:pt x="15179066" y="836980"/>
                  </a:moveTo>
                  <a:lnTo>
                    <a:pt x="15170544" y="836663"/>
                  </a:lnTo>
                  <a:lnTo>
                    <a:pt x="15164207" y="837018"/>
                  </a:lnTo>
                  <a:lnTo>
                    <a:pt x="15163635" y="834504"/>
                  </a:lnTo>
                  <a:lnTo>
                    <a:pt x="15150326" y="839609"/>
                  </a:lnTo>
                  <a:lnTo>
                    <a:pt x="15127593" y="839901"/>
                  </a:lnTo>
                  <a:lnTo>
                    <a:pt x="15075662" y="836269"/>
                  </a:lnTo>
                  <a:lnTo>
                    <a:pt x="15081123" y="838352"/>
                  </a:lnTo>
                  <a:lnTo>
                    <a:pt x="15088896" y="839787"/>
                  </a:lnTo>
                  <a:lnTo>
                    <a:pt x="15098979" y="840587"/>
                  </a:lnTo>
                  <a:lnTo>
                    <a:pt x="15111413" y="840740"/>
                  </a:lnTo>
                  <a:lnTo>
                    <a:pt x="15108377" y="843165"/>
                  </a:lnTo>
                  <a:lnTo>
                    <a:pt x="15097544" y="846035"/>
                  </a:lnTo>
                  <a:lnTo>
                    <a:pt x="15096376" y="842772"/>
                  </a:lnTo>
                  <a:lnTo>
                    <a:pt x="15089188" y="844448"/>
                  </a:lnTo>
                  <a:lnTo>
                    <a:pt x="15087219" y="847763"/>
                  </a:lnTo>
                  <a:lnTo>
                    <a:pt x="15085695" y="851217"/>
                  </a:lnTo>
                  <a:lnTo>
                    <a:pt x="15079841" y="853300"/>
                  </a:lnTo>
                  <a:lnTo>
                    <a:pt x="15062416" y="853478"/>
                  </a:lnTo>
                  <a:lnTo>
                    <a:pt x="15049348" y="852487"/>
                  </a:lnTo>
                  <a:lnTo>
                    <a:pt x="15037067" y="851268"/>
                  </a:lnTo>
                  <a:lnTo>
                    <a:pt x="15021979" y="850823"/>
                  </a:lnTo>
                  <a:lnTo>
                    <a:pt x="15020379" y="859294"/>
                  </a:lnTo>
                  <a:lnTo>
                    <a:pt x="15028418" y="858456"/>
                  </a:lnTo>
                  <a:lnTo>
                    <a:pt x="15033447" y="856665"/>
                  </a:lnTo>
                  <a:lnTo>
                    <a:pt x="15039467" y="855179"/>
                  </a:lnTo>
                  <a:lnTo>
                    <a:pt x="15050415" y="855218"/>
                  </a:lnTo>
                  <a:lnTo>
                    <a:pt x="15046871" y="859751"/>
                  </a:lnTo>
                  <a:lnTo>
                    <a:pt x="15035810" y="861898"/>
                  </a:lnTo>
                  <a:lnTo>
                    <a:pt x="15024151" y="863854"/>
                  </a:lnTo>
                  <a:lnTo>
                    <a:pt x="15018804" y="867778"/>
                  </a:lnTo>
                  <a:lnTo>
                    <a:pt x="15053386" y="864793"/>
                  </a:lnTo>
                  <a:lnTo>
                    <a:pt x="15085771" y="863092"/>
                  </a:lnTo>
                  <a:lnTo>
                    <a:pt x="15116036" y="861758"/>
                  </a:lnTo>
                  <a:lnTo>
                    <a:pt x="15144293" y="859955"/>
                  </a:lnTo>
                  <a:lnTo>
                    <a:pt x="15144217" y="854684"/>
                  </a:lnTo>
                  <a:lnTo>
                    <a:pt x="15144852" y="849655"/>
                  </a:lnTo>
                  <a:lnTo>
                    <a:pt x="15160854" y="849363"/>
                  </a:lnTo>
                  <a:lnTo>
                    <a:pt x="15159584" y="847064"/>
                  </a:lnTo>
                  <a:lnTo>
                    <a:pt x="15146655" y="847890"/>
                  </a:lnTo>
                  <a:lnTo>
                    <a:pt x="15147087" y="845083"/>
                  </a:lnTo>
                  <a:lnTo>
                    <a:pt x="15161400" y="843407"/>
                  </a:lnTo>
                  <a:lnTo>
                    <a:pt x="15169261" y="841794"/>
                  </a:lnTo>
                  <a:lnTo>
                    <a:pt x="15177440" y="838758"/>
                  </a:lnTo>
                  <a:lnTo>
                    <a:pt x="15179066" y="836980"/>
                  </a:lnTo>
                  <a:close/>
                </a:path>
                <a:path w="15528925" h="1397000">
                  <a:moveTo>
                    <a:pt x="15181847" y="101638"/>
                  </a:moveTo>
                  <a:lnTo>
                    <a:pt x="15173490" y="100088"/>
                  </a:lnTo>
                  <a:lnTo>
                    <a:pt x="15164892" y="100088"/>
                  </a:lnTo>
                  <a:lnTo>
                    <a:pt x="15154034" y="100291"/>
                  </a:lnTo>
                  <a:lnTo>
                    <a:pt x="15138883" y="99415"/>
                  </a:lnTo>
                  <a:lnTo>
                    <a:pt x="15145373" y="103593"/>
                  </a:lnTo>
                  <a:lnTo>
                    <a:pt x="15157438" y="104914"/>
                  </a:lnTo>
                  <a:lnTo>
                    <a:pt x="15170950" y="104038"/>
                  </a:lnTo>
                  <a:lnTo>
                    <a:pt x="15181847" y="101638"/>
                  </a:lnTo>
                  <a:close/>
                </a:path>
                <a:path w="15528925" h="1397000">
                  <a:moveTo>
                    <a:pt x="15187460" y="1010259"/>
                  </a:moveTo>
                  <a:lnTo>
                    <a:pt x="15184209" y="1009916"/>
                  </a:lnTo>
                  <a:lnTo>
                    <a:pt x="15163775" y="1008430"/>
                  </a:lnTo>
                  <a:lnTo>
                    <a:pt x="15146782" y="1004430"/>
                  </a:lnTo>
                  <a:lnTo>
                    <a:pt x="15141055" y="1005459"/>
                  </a:lnTo>
                  <a:lnTo>
                    <a:pt x="15134158" y="1006144"/>
                  </a:lnTo>
                  <a:lnTo>
                    <a:pt x="15126170" y="1006475"/>
                  </a:lnTo>
                  <a:lnTo>
                    <a:pt x="15117140" y="1006449"/>
                  </a:lnTo>
                  <a:lnTo>
                    <a:pt x="15111591" y="1005865"/>
                  </a:lnTo>
                  <a:lnTo>
                    <a:pt x="15122043" y="1007414"/>
                  </a:lnTo>
                  <a:lnTo>
                    <a:pt x="15138984" y="1009586"/>
                  </a:lnTo>
                  <a:lnTo>
                    <a:pt x="15152904" y="1010831"/>
                  </a:lnTo>
                  <a:lnTo>
                    <a:pt x="15187460" y="1010259"/>
                  </a:lnTo>
                  <a:close/>
                </a:path>
                <a:path w="15528925" h="1397000">
                  <a:moveTo>
                    <a:pt x="15229612" y="832535"/>
                  </a:moveTo>
                  <a:lnTo>
                    <a:pt x="15178596" y="832434"/>
                  </a:lnTo>
                  <a:lnTo>
                    <a:pt x="15187257" y="835253"/>
                  </a:lnTo>
                  <a:lnTo>
                    <a:pt x="15199386" y="835850"/>
                  </a:lnTo>
                  <a:lnTo>
                    <a:pt x="15207793" y="837946"/>
                  </a:lnTo>
                  <a:lnTo>
                    <a:pt x="15205355" y="845235"/>
                  </a:lnTo>
                  <a:lnTo>
                    <a:pt x="15221763" y="840206"/>
                  </a:lnTo>
                  <a:lnTo>
                    <a:pt x="15227834" y="837031"/>
                  </a:lnTo>
                  <a:lnTo>
                    <a:pt x="15229612" y="832535"/>
                  </a:lnTo>
                  <a:close/>
                </a:path>
                <a:path w="15528925" h="1397000">
                  <a:moveTo>
                    <a:pt x="15240788" y="95402"/>
                  </a:moveTo>
                  <a:lnTo>
                    <a:pt x="15236470" y="93560"/>
                  </a:lnTo>
                  <a:lnTo>
                    <a:pt x="15230132" y="92290"/>
                  </a:lnTo>
                  <a:lnTo>
                    <a:pt x="15222081" y="91490"/>
                  </a:lnTo>
                  <a:lnTo>
                    <a:pt x="15212657" y="91097"/>
                  </a:lnTo>
                  <a:lnTo>
                    <a:pt x="15212975" y="87820"/>
                  </a:lnTo>
                  <a:lnTo>
                    <a:pt x="15228278" y="85877"/>
                  </a:lnTo>
                  <a:lnTo>
                    <a:pt x="15228621" y="82613"/>
                  </a:lnTo>
                  <a:lnTo>
                    <a:pt x="15222436" y="80810"/>
                  </a:lnTo>
                  <a:lnTo>
                    <a:pt x="15216772" y="78854"/>
                  </a:lnTo>
                  <a:lnTo>
                    <a:pt x="15210092" y="77165"/>
                  </a:lnTo>
                  <a:lnTo>
                    <a:pt x="15200910" y="76161"/>
                  </a:lnTo>
                  <a:lnTo>
                    <a:pt x="15203691" y="71450"/>
                  </a:lnTo>
                  <a:lnTo>
                    <a:pt x="15208517" y="67094"/>
                  </a:lnTo>
                  <a:lnTo>
                    <a:pt x="15208403" y="63563"/>
                  </a:lnTo>
                  <a:lnTo>
                    <a:pt x="15196401" y="61290"/>
                  </a:lnTo>
                  <a:lnTo>
                    <a:pt x="15202357" y="60223"/>
                  </a:lnTo>
                  <a:lnTo>
                    <a:pt x="15211044" y="59778"/>
                  </a:lnTo>
                  <a:lnTo>
                    <a:pt x="15240089" y="59283"/>
                  </a:lnTo>
                  <a:lnTo>
                    <a:pt x="15223427" y="56832"/>
                  </a:lnTo>
                  <a:lnTo>
                    <a:pt x="15207577" y="54152"/>
                  </a:lnTo>
                  <a:lnTo>
                    <a:pt x="15194128" y="50825"/>
                  </a:lnTo>
                  <a:lnTo>
                    <a:pt x="15184666" y="46405"/>
                  </a:lnTo>
                  <a:lnTo>
                    <a:pt x="15184120" y="57696"/>
                  </a:lnTo>
                  <a:lnTo>
                    <a:pt x="15165566" y="65671"/>
                  </a:lnTo>
                  <a:lnTo>
                    <a:pt x="15144103" y="73012"/>
                  </a:lnTo>
                  <a:lnTo>
                    <a:pt x="15134832" y="82397"/>
                  </a:lnTo>
                  <a:lnTo>
                    <a:pt x="15142655" y="80365"/>
                  </a:lnTo>
                  <a:lnTo>
                    <a:pt x="15148484" y="77698"/>
                  </a:lnTo>
                  <a:lnTo>
                    <a:pt x="15155088" y="75272"/>
                  </a:lnTo>
                  <a:lnTo>
                    <a:pt x="15165197" y="73952"/>
                  </a:lnTo>
                  <a:lnTo>
                    <a:pt x="15171979" y="76034"/>
                  </a:lnTo>
                  <a:lnTo>
                    <a:pt x="15167572" y="78701"/>
                  </a:lnTo>
                  <a:lnTo>
                    <a:pt x="15157971" y="81114"/>
                  </a:lnTo>
                  <a:lnTo>
                    <a:pt x="15149157" y="82423"/>
                  </a:lnTo>
                  <a:lnTo>
                    <a:pt x="15156409" y="84759"/>
                  </a:lnTo>
                  <a:lnTo>
                    <a:pt x="15169363" y="84772"/>
                  </a:lnTo>
                  <a:lnTo>
                    <a:pt x="15179637" y="82562"/>
                  </a:lnTo>
                  <a:lnTo>
                    <a:pt x="15178824" y="78232"/>
                  </a:lnTo>
                  <a:lnTo>
                    <a:pt x="15191728" y="83947"/>
                  </a:lnTo>
                  <a:lnTo>
                    <a:pt x="15200465" y="89268"/>
                  </a:lnTo>
                  <a:lnTo>
                    <a:pt x="15204555" y="94932"/>
                  </a:lnTo>
                  <a:lnTo>
                    <a:pt x="15203488" y="101676"/>
                  </a:lnTo>
                  <a:lnTo>
                    <a:pt x="15216391" y="101231"/>
                  </a:lnTo>
                  <a:lnTo>
                    <a:pt x="15224138" y="99161"/>
                  </a:lnTo>
                  <a:lnTo>
                    <a:pt x="15230882" y="96786"/>
                  </a:lnTo>
                  <a:lnTo>
                    <a:pt x="15240788" y="95402"/>
                  </a:lnTo>
                  <a:close/>
                </a:path>
                <a:path w="15528925" h="1397000">
                  <a:moveTo>
                    <a:pt x="15354630" y="907173"/>
                  </a:moveTo>
                  <a:lnTo>
                    <a:pt x="15347239" y="903643"/>
                  </a:lnTo>
                  <a:lnTo>
                    <a:pt x="15330475" y="902690"/>
                  </a:lnTo>
                  <a:lnTo>
                    <a:pt x="15309558" y="902868"/>
                  </a:lnTo>
                  <a:lnTo>
                    <a:pt x="15289733" y="902766"/>
                  </a:lnTo>
                  <a:lnTo>
                    <a:pt x="15298623" y="906500"/>
                  </a:lnTo>
                  <a:lnTo>
                    <a:pt x="15315045" y="906335"/>
                  </a:lnTo>
                  <a:lnTo>
                    <a:pt x="15335047" y="905497"/>
                  </a:lnTo>
                  <a:lnTo>
                    <a:pt x="15354630" y="907173"/>
                  </a:lnTo>
                  <a:close/>
                </a:path>
                <a:path w="15528925" h="1397000">
                  <a:moveTo>
                    <a:pt x="15398814" y="824407"/>
                  </a:moveTo>
                  <a:lnTo>
                    <a:pt x="15394458" y="822566"/>
                  </a:lnTo>
                  <a:lnTo>
                    <a:pt x="15388057" y="821296"/>
                  </a:lnTo>
                  <a:lnTo>
                    <a:pt x="15379954" y="820496"/>
                  </a:lnTo>
                  <a:lnTo>
                    <a:pt x="15370480" y="820089"/>
                  </a:lnTo>
                  <a:lnTo>
                    <a:pt x="15356828" y="823950"/>
                  </a:lnTo>
                  <a:lnTo>
                    <a:pt x="15336152" y="823506"/>
                  </a:lnTo>
                  <a:lnTo>
                    <a:pt x="15312378" y="822363"/>
                  </a:lnTo>
                  <a:lnTo>
                    <a:pt x="15289467" y="824179"/>
                  </a:lnTo>
                  <a:lnTo>
                    <a:pt x="15300097" y="829132"/>
                  </a:lnTo>
                  <a:lnTo>
                    <a:pt x="15299385" y="831088"/>
                  </a:lnTo>
                  <a:lnTo>
                    <a:pt x="15287905" y="832675"/>
                  </a:lnTo>
                  <a:lnTo>
                    <a:pt x="15284539" y="832446"/>
                  </a:lnTo>
                  <a:lnTo>
                    <a:pt x="15293899" y="833234"/>
                  </a:lnTo>
                  <a:lnTo>
                    <a:pt x="15311108" y="834301"/>
                  </a:lnTo>
                  <a:lnTo>
                    <a:pt x="15331275" y="834910"/>
                  </a:lnTo>
                  <a:lnTo>
                    <a:pt x="15328824" y="827824"/>
                  </a:lnTo>
                  <a:lnTo>
                    <a:pt x="15352002" y="826731"/>
                  </a:lnTo>
                  <a:lnTo>
                    <a:pt x="15381694" y="827100"/>
                  </a:lnTo>
                  <a:lnTo>
                    <a:pt x="15398814" y="824407"/>
                  </a:lnTo>
                  <a:close/>
                </a:path>
                <a:path w="15528925" h="1397000">
                  <a:moveTo>
                    <a:pt x="15405634" y="907288"/>
                  </a:moveTo>
                  <a:lnTo>
                    <a:pt x="15398293" y="904709"/>
                  </a:lnTo>
                  <a:lnTo>
                    <a:pt x="15386533" y="903287"/>
                  </a:lnTo>
                  <a:lnTo>
                    <a:pt x="15373477" y="903312"/>
                  </a:lnTo>
                  <a:lnTo>
                    <a:pt x="15362225" y="905052"/>
                  </a:lnTo>
                  <a:lnTo>
                    <a:pt x="15367038" y="907249"/>
                  </a:lnTo>
                  <a:lnTo>
                    <a:pt x="15379916" y="907249"/>
                  </a:lnTo>
                  <a:lnTo>
                    <a:pt x="15390952" y="907745"/>
                  </a:lnTo>
                  <a:lnTo>
                    <a:pt x="15390190" y="911479"/>
                  </a:lnTo>
                  <a:lnTo>
                    <a:pt x="15398255" y="910983"/>
                  </a:lnTo>
                  <a:lnTo>
                    <a:pt x="15395944" y="907275"/>
                  </a:lnTo>
                  <a:lnTo>
                    <a:pt x="15405634" y="907288"/>
                  </a:lnTo>
                  <a:close/>
                </a:path>
                <a:path w="15528925" h="1397000">
                  <a:moveTo>
                    <a:pt x="15406053" y="864793"/>
                  </a:moveTo>
                  <a:lnTo>
                    <a:pt x="15400173" y="860348"/>
                  </a:lnTo>
                  <a:lnTo>
                    <a:pt x="15385822" y="858240"/>
                  </a:lnTo>
                  <a:lnTo>
                    <a:pt x="15373122" y="855662"/>
                  </a:lnTo>
                  <a:lnTo>
                    <a:pt x="15372220" y="849845"/>
                  </a:lnTo>
                  <a:lnTo>
                    <a:pt x="15359596" y="852093"/>
                  </a:lnTo>
                  <a:lnTo>
                    <a:pt x="15339251" y="858113"/>
                  </a:lnTo>
                  <a:lnTo>
                    <a:pt x="15326589" y="860361"/>
                  </a:lnTo>
                  <a:lnTo>
                    <a:pt x="15344737" y="859840"/>
                  </a:lnTo>
                  <a:lnTo>
                    <a:pt x="15363012" y="860247"/>
                  </a:lnTo>
                  <a:lnTo>
                    <a:pt x="15382939" y="861822"/>
                  </a:lnTo>
                  <a:lnTo>
                    <a:pt x="15406053" y="864793"/>
                  </a:lnTo>
                  <a:close/>
                </a:path>
                <a:path w="15528925" h="1397000">
                  <a:moveTo>
                    <a:pt x="15459355" y="811809"/>
                  </a:moveTo>
                  <a:lnTo>
                    <a:pt x="15449766" y="809904"/>
                  </a:lnTo>
                  <a:lnTo>
                    <a:pt x="15437422" y="808761"/>
                  </a:lnTo>
                  <a:lnTo>
                    <a:pt x="15423515" y="808050"/>
                  </a:lnTo>
                  <a:lnTo>
                    <a:pt x="15409190" y="807440"/>
                  </a:lnTo>
                  <a:lnTo>
                    <a:pt x="15407653" y="815936"/>
                  </a:lnTo>
                  <a:lnTo>
                    <a:pt x="15424874" y="816241"/>
                  </a:lnTo>
                  <a:lnTo>
                    <a:pt x="15439873" y="815860"/>
                  </a:lnTo>
                  <a:lnTo>
                    <a:pt x="15451697" y="814476"/>
                  </a:lnTo>
                  <a:lnTo>
                    <a:pt x="15459355" y="811809"/>
                  </a:lnTo>
                  <a:close/>
                </a:path>
                <a:path w="15528925" h="1397000">
                  <a:moveTo>
                    <a:pt x="15496705" y="815924"/>
                  </a:moveTo>
                  <a:lnTo>
                    <a:pt x="15495854" y="811872"/>
                  </a:lnTo>
                  <a:lnTo>
                    <a:pt x="15483307" y="814730"/>
                  </a:lnTo>
                  <a:lnTo>
                    <a:pt x="15469502" y="817181"/>
                  </a:lnTo>
                  <a:lnTo>
                    <a:pt x="15452192" y="818540"/>
                  </a:lnTo>
                  <a:lnTo>
                    <a:pt x="15429141" y="818095"/>
                  </a:lnTo>
                  <a:lnTo>
                    <a:pt x="15434882" y="822223"/>
                  </a:lnTo>
                  <a:lnTo>
                    <a:pt x="15448991" y="821715"/>
                  </a:lnTo>
                  <a:lnTo>
                    <a:pt x="15467648" y="819962"/>
                  </a:lnTo>
                  <a:lnTo>
                    <a:pt x="15487079" y="820343"/>
                  </a:lnTo>
                  <a:lnTo>
                    <a:pt x="15486761" y="816559"/>
                  </a:lnTo>
                  <a:lnTo>
                    <a:pt x="15496705" y="815924"/>
                  </a:lnTo>
                  <a:close/>
                </a:path>
                <a:path w="15528925" h="1397000">
                  <a:moveTo>
                    <a:pt x="15528532" y="913930"/>
                  </a:moveTo>
                  <a:lnTo>
                    <a:pt x="15525522" y="909688"/>
                  </a:lnTo>
                  <a:lnTo>
                    <a:pt x="15516314" y="907161"/>
                  </a:lnTo>
                  <a:lnTo>
                    <a:pt x="15502624" y="905865"/>
                  </a:lnTo>
                  <a:lnTo>
                    <a:pt x="15486152" y="905332"/>
                  </a:lnTo>
                  <a:lnTo>
                    <a:pt x="15495905" y="907707"/>
                  </a:lnTo>
                  <a:lnTo>
                    <a:pt x="15504478" y="910412"/>
                  </a:lnTo>
                  <a:lnTo>
                    <a:pt x="15514473" y="912723"/>
                  </a:lnTo>
                  <a:lnTo>
                    <a:pt x="15528532" y="91393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549001" y="1036550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 h="0">
                  <a:moveTo>
                    <a:pt x="0" y="0"/>
                  </a:moveTo>
                  <a:lnTo>
                    <a:pt x="233207" y="0"/>
                  </a:lnTo>
                </a:path>
              </a:pathLst>
            </a:custGeom>
            <a:ln w="3175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1002" y="239896"/>
              <a:ext cx="15367000" cy="1661795"/>
            </a:xfrm>
            <a:custGeom>
              <a:avLst/>
              <a:gdLst/>
              <a:ahLst/>
              <a:cxnLst/>
              <a:rect l="l" t="t" r="r" b="b"/>
              <a:pathLst>
                <a:path w="15367000" h="1661795">
                  <a:moveTo>
                    <a:pt x="42138" y="1094117"/>
                  </a:moveTo>
                  <a:lnTo>
                    <a:pt x="30302" y="1089926"/>
                  </a:lnTo>
                  <a:lnTo>
                    <a:pt x="15430" y="1087196"/>
                  </a:lnTo>
                  <a:lnTo>
                    <a:pt x="3378" y="1089215"/>
                  </a:lnTo>
                  <a:lnTo>
                    <a:pt x="0" y="1099261"/>
                  </a:lnTo>
                  <a:lnTo>
                    <a:pt x="12941" y="1099540"/>
                  </a:lnTo>
                  <a:lnTo>
                    <a:pt x="23177" y="1098067"/>
                  </a:lnTo>
                  <a:lnTo>
                    <a:pt x="32359" y="1095908"/>
                  </a:lnTo>
                  <a:lnTo>
                    <a:pt x="42138" y="1094117"/>
                  </a:lnTo>
                  <a:close/>
                </a:path>
                <a:path w="15367000" h="1661795">
                  <a:moveTo>
                    <a:pt x="66014" y="1372616"/>
                  </a:moveTo>
                  <a:lnTo>
                    <a:pt x="63207" y="1370025"/>
                  </a:lnTo>
                  <a:lnTo>
                    <a:pt x="55359" y="1370545"/>
                  </a:lnTo>
                  <a:lnTo>
                    <a:pt x="51282" y="1368310"/>
                  </a:lnTo>
                  <a:lnTo>
                    <a:pt x="48133" y="1365135"/>
                  </a:lnTo>
                  <a:lnTo>
                    <a:pt x="43014" y="1362875"/>
                  </a:lnTo>
                  <a:lnTo>
                    <a:pt x="37973" y="1364475"/>
                  </a:lnTo>
                  <a:lnTo>
                    <a:pt x="33235" y="1367574"/>
                  </a:lnTo>
                  <a:lnTo>
                    <a:pt x="27914" y="1366151"/>
                  </a:lnTo>
                  <a:lnTo>
                    <a:pt x="29883" y="1365110"/>
                  </a:lnTo>
                  <a:lnTo>
                    <a:pt x="31673" y="1364056"/>
                  </a:lnTo>
                  <a:lnTo>
                    <a:pt x="27533" y="1363129"/>
                  </a:lnTo>
                  <a:lnTo>
                    <a:pt x="21780" y="1368158"/>
                  </a:lnTo>
                  <a:lnTo>
                    <a:pt x="29730" y="1372146"/>
                  </a:lnTo>
                  <a:lnTo>
                    <a:pt x="43751" y="1374889"/>
                  </a:lnTo>
                  <a:lnTo>
                    <a:pt x="56184" y="1376146"/>
                  </a:lnTo>
                  <a:lnTo>
                    <a:pt x="53428" y="1374241"/>
                  </a:lnTo>
                  <a:lnTo>
                    <a:pt x="59740" y="1373543"/>
                  </a:lnTo>
                  <a:lnTo>
                    <a:pt x="66014" y="1372616"/>
                  </a:lnTo>
                  <a:close/>
                </a:path>
                <a:path w="15367000" h="1661795">
                  <a:moveTo>
                    <a:pt x="113550" y="1370634"/>
                  </a:moveTo>
                  <a:lnTo>
                    <a:pt x="106870" y="1368767"/>
                  </a:lnTo>
                  <a:lnTo>
                    <a:pt x="99987" y="1364792"/>
                  </a:lnTo>
                  <a:lnTo>
                    <a:pt x="93726" y="1366481"/>
                  </a:lnTo>
                  <a:lnTo>
                    <a:pt x="97815" y="1368412"/>
                  </a:lnTo>
                  <a:lnTo>
                    <a:pt x="86766" y="1372590"/>
                  </a:lnTo>
                  <a:lnTo>
                    <a:pt x="81343" y="1371053"/>
                  </a:lnTo>
                  <a:lnTo>
                    <a:pt x="76111" y="1369682"/>
                  </a:lnTo>
                  <a:lnTo>
                    <a:pt x="71285" y="1372870"/>
                  </a:lnTo>
                  <a:lnTo>
                    <a:pt x="77304" y="1374711"/>
                  </a:lnTo>
                  <a:lnTo>
                    <a:pt x="83159" y="1375194"/>
                  </a:lnTo>
                  <a:lnTo>
                    <a:pt x="89052" y="1375905"/>
                  </a:lnTo>
                  <a:lnTo>
                    <a:pt x="95186" y="1378458"/>
                  </a:lnTo>
                  <a:lnTo>
                    <a:pt x="113550" y="1370634"/>
                  </a:lnTo>
                  <a:close/>
                </a:path>
                <a:path w="15367000" h="1661795">
                  <a:moveTo>
                    <a:pt x="311569" y="1343177"/>
                  </a:moveTo>
                  <a:lnTo>
                    <a:pt x="301612" y="1340840"/>
                  </a:lnTo>
                  <a:lnTo>
                    <a:pt x="291846" y="1340180"/>
                  </a:lnTo>
                  <a:lnTo>
                    <a:pt x="282282" y="1341170"/>
                  </a:lnTo>
                  <a:lnTo>
                    <a:pt x="272935" y="1343825"/>
                  </a:lnTo>
                  <a:lnTo>
                    <a:pt x="282867" y="1346022"/>
                  </a:lnTo>
                  <a:lnTo>
                    <a:pt x="292519" y="1345882"/>
                  </a:lnTo>
                  <a:lnTo>
                    <a:pt x="311569" y="1343177"/>
                  </a:lnTo>
                  <a:close/>
                </a:path>
                <a:path w="15367000" h="1661795">
                  <a:moveTo>
                    <a:pt x="449707" y="1636712"/>
                  </a:moveTo>
                  <a:lnTo>
                    <a:pt x="434073" y="1635290"/>
                  </a:lnTo>
                  <a:lnTo>
                    <a:pt x="418261" y="1635125"/>
                  </a:lnTo>
                  <a:lnTo>
                    <a:pt x="404406" y="1633715"/>
                  </a:lnTo>
                  <a:lnTo>
                    <a:pt x="394627" y="1628559"/>
                  </a:lnTo>
                  <a:lnTo>
                    <a:pt x="381533" y="1632077"/>
                  </a:lnTo>
                  <a:lnTo>
                    <a:pt x="368261" y="1634147"/>
                  </a:lnTo>
                  <a:lnTo>
                    <a:pt x="355028" y="1636636"/>
                  </a:lnTo>
                  <a:lnTo>
                    <a:pt x="342023" y="1641373"/>
                  </a:lnTo>
                  <a:lnTo>
                    <a:pt x="353796" y="1642821"/>
                  </a:lnTo>
                  <a:lnTo>
                    <a:pt x="365404" y="1642922"/>
                  </a:lnTo>
                  <a:lnTo>
                    <a:pt x="376821" y="1641335"/>
                  </a:lnTo>
                  <a:lnTo>
                    <a:pt x="387997" y="1637677"/>
                  </a:lnTo>
                  <a:lnTo>
                    <a:pt x="399224" y="1641017"/>
                  </a:lnTo>
                  <a:lnTo>
                    <a:pt x="419290" y="1640179"/>
                  </a:lnTo>
                  <a:lnTo>
                    <a:pt x="449707" y="1636712"/>
                  </a:lnTo>
                  <a:close/>
                </a:path>
                <a:path w="15367000" h="1661795">
                  <a:moveTo>
                    <a:pt x="509384" y="1652282"/>
                  </a:moveTo>
                  <a:lnTo>
                    <a:pt x="484581" y="1648663"/>
                  </a:lnTo>
                  <a:lnTo>
                    <a:pt x="448233" y="1648421"/>
                  </a:lnTo>
                  <a:lnTo>
                    <a:pt x="414718" y="1652422"/>
                  </a:lnTo>
                  <a:lnTo>
                    <a:pt x="398411" y="1661528"/>
                  </a:lnTo>
                  <a:lnTo>
                    <a:pt x="420014" y="1654429"/>
                  </a:lnTo>
                  <a:lnTo>
                    <a:pt x="448729" y="1652270"/>
                  </a:lnTo>
                  <a:lnTo>
                    <a:pt x="480021" y="1652435"/>
                  </a:lnTo>
                  <a:lnTo>
                    <a:pt x="509384" y="1652282"/>
                  </a:lnTo>
                  <a:close/>
                </a:path>
                <a:path w="15367000" h="1661795">
                  <a:moveTo>
                    <a:pt x="551002" y="1339494"/>
                  </a:moveTo>
                  <a:lnTo>
                    <a:pt x="532803" y="1333855"/>
                  </a:lnTo>
                  <a:lnTo>
                    <a:pt x="511479" y="1332090"/>
                  </a:lnTo>
                  <a:lnTo>
                    <a:pt x="487337" y="1330998"/>
                  </a:lnTo>
                  <a:lnTo>
                    <a:pt x="460616" y="1327365"/>
                  </a:lnTo>
                  <a:lnTo>
                    <a:pt x="452907" y="1333207"/>
                  </a:lnTo>
                  <a:lnTo>
                    <a:pt x="452081" y="1338795"/>
                  </a:lnTo>
                  <a:lnTo>
                    <a:pt x="458812" y="1341983"/>
                  </a:lnTo>
                  <a:lnTo>
                    <a:pt x="473786" y="1340675"/>
                  </a:lnTo>
                  <a:lnTo>
                    <a:pt x="469582" y="1338732"/>
                  </a:lnTo>
                  <a:lnTo>
                    <a:pt x="461670" y="1336865"/>
                  </a:lnTo>
                  <a:lnTo>
                    <a:pt x="465340" y="1334795"/>
                  </a:lnTo>
                  <a:lnTo>
                    <a:pt x="486918" y="1337322"/>
                  </a:lnTo>
                  <a:lnTo>
                    <a:pt x="508355" y="1338732"/>
                  </a:lnTo>
                  <a:lnTo>
                    <a:pt x="529704" y="1339354"/>
                  </a:lnTo>
                  <a:lnTo>
                    <a:pt x="551002" y="1339494"/>
                  </a:lnTo>
                  <a:close/>
                </a:path>
                <a:path w="15367000" h="1661795">
                  <a:moveTo>
                    <a:pt x="588314" y="1631048"/>
                  </a:moveTo>
                  <a:lnTo>
                    <a:pt x="587819" y="1628571"/>
                  </a:lnTo>
                  <a:lnTo>
                    <a:pt x="562483" y="1627162"/>
                  </a:lnTo>
                  <a:lnTo>
                    <a:pt x="534441" y="1630400"/>
                  </a:lnTo>
                  <a:lnTo>
                    <a:pt x="510794" y="1631937"/>
                  </a:lnTo>
                  <a:lnTo>
                    <a:pt x="498602" y="1625460"/>
                  </a:lnTo>
                  <a:lnTo>
                    <a:pt x="483463" y="1628216"/>
                  </a:lnTo>
                  <a:lnTo>
                    <a:pt x="467982" y="1627886"/>
                  </a:lnTo>
                  <a:lnTo>
                    <a:pt x="452374" y="1626577"/>
                  </a:lnTo>
                  <a:lnTo>
                    <a:pt x="436880" y="1626400"/>
                  </a:lnTo>
                  <a:lnTo>
                    <a:pt x="445973" y="1629575"/>
                  </a:lnTo>
                  <a:lnTo>
                    <a:pt x="454710" y="1629994"/>
                  </a:lnTo>
                  <a:lnTo>
                    <a:pt x="463372" y="1629613"/>
                  </a:lnTo>
                  <a:lnTo>
                    <a:pt x="472198" y="1630375"/>
                  </a:lnTo>
                  <a:lnTo>
                    <a:pt x="467334" y="1632940"/>
                  </a:lnTo>
                  <a:lnTo>
                    <a:pt x="457111" y="1635594"/>
                  </a:lnTo>
                  <a:lnTo>
                    <a:pt x="461416" y="1638033"/>
                  </a:lnTo>
                  <a:lnTo>
                    <a:pt x="497890" y="1635988"/>
                  </a:lnTo>
                  <a:lnTo>
                    <a:pt x="516216" y="1635963"/>
                  </a:lnTo>
                  <a:lnTo>
                    <a:pt x="534822" y="1638388"/>
                  </a:lnTo>
                  <a:lnTo>
                    <a:pt x="546811" y="1633347"/>
                  </a:lnTo>
                  <a:lnTo>
                    <a:pt x="559308" y="1632813"/>
                  </a:lnTo>
                  <a:lnTo>
                    <a:pt x="584796" y="1636141"/>
                  </a:lnTo>
                  <a:lnTo>
                    <a:pt x="580123" y="1633715"/>
                  </a:lnTo>
                  <a:lnTo>
                    <a:pt x="588314" y="1631048"/>
                  </a:lnTo>
                  <a:close/>
                </a:path>
                <a:path w="15367000" h="1661795">
                  <a:moveTo>
                    <a:pt x="699135" y="1622374"/>
                  </a:moveTo>
                  <a:lnTo>
                    <a:pt x="667042" y="1620266"/>
                  </a:lnTo>
                  <a:lnTo>
                    <a:pt x="635228" y="1620862"/>
                  </a:lnTo>
                  <a:lnTo>
                    <a:pt x="603262" y="1620088"/>
                  </a:lnTo>
                  <a:lnTo>
                    <a:pt x="570661" y="1613827"/>
                  </a:lnTo>
                  <a:lnTo>
                    <a:pt x="572249" y="1615440"/>
                  </a:lnTo>
                  <a:lnTo>
                    <a:pt x="566699" y="1616938"/>
                  </a:lnTo>
                  <a:lnTo>
                    <a:pt x="567334" y="1618424"/>
                  </a:lnTo>
                  <a:lnTo>
                    <a:pt x="575030" y="1618145"/>
                  </a:lnTo>
                  <a:lnTo>
                    <a:pt x="582841" y="1618983"/>
                  </a:lnTo>
                  <a:lnTo>
                    <a:pt x="590702" y="1620164"/>
                  </a:lnTo>
                  <a:lnTo>
                    <a:pt x="598525" y="1620901"/>
                  </a:lnTo>
                  <a:lnTo>
                    <a:pt x="594817" y="1622958"/>
                  </a:lnTo>
                  <a:lnTo>
                    <a:pt x="587413" y="1625066"/>
                  </a:lnTo>
                  <a:lnTo>
                    <a:pt x="591527" y="1627009"/>
                  </a:lnTo>
                  <a:lnTo>
                    <a:pt x="618617" y="1627441"/>
                  </a:lnTo>
                  <a:lnTo>
                    <a:pt x="645629" y="1627225"/>
                  </a:lnTo>
                  <a:lnTo>
                    <a:pt x="672490" y="1625752"/>
                  </a:lnTo>
                  <a:lnTo>
                    <a:pt x="699135" y="1622374"/>
                  </a:lnTo>
                  <a:close/>
                </a:path>
                <a:path w="15367000" h="1661795">
                  <a:moveTo>
                    <a:pt x="712914" y="1333982"/>
                  </a:moveTo>
                  <a:lnTo>
                    <a:pt x="703859" y="1330693"/>
                  </a:lnTo>
                  <a:lnTo>
                    <a:pt x="695286" y="1331899"/>
                  </a:lnTo>
                  <a:lnTo>
                    <a:pt x="686790" y="1333919"/>
                  </a:lnTo>
                  <a:lnTo>
                    <a:pt x="677989" y="1333017"/>
                  </a:lnTo>
                  <a:lnTo>
                    <a:pt x="680046" y="1332166"/>
                  </a:lnTo>
                  <a:lnTo>
                    <a:pt x="678903" y="1330071"/>
                  </a:lnTo>
                  <a:lnTo>
                    <a:pt x="673912" y="1331582"/>
                  </a:lnTo>
                  <a:lnTo>
                    <a:pt x="679234" y="1333525"/>
                  </a:lnTo>
                  <a:lnTo>
                    <a:pt x="671131" y="1335633"/>
                  </a:lnTo>
                  <a:lnTo>
                    <a:pt x="674649" y="1337589"/>
                  </a:lnTo>
                  <a:lnTo>
                    <a:pt x="684288" y="1337551"/>
                  </a:lnTo>
                  <a:lnTo>
                    <a:pt x="694029" y="1338186"/>
                  </a:lnTo>
                  <a:lnTo>
                    <a:pt x="703643" y="1337614"/>
                  </a:lnTo>
                  <a:lnTo>
                    <a:pt x="712914" y="1333982"/>
                  </a:lnTo>
                  <a:close/>
                </a:path>
                <a:path w="15367000" h="1661795">
                  <a:moveTo>
                    <a:pt x="731659" y="1636864"/>
                  </a:moveTo>
                  <a:lnTo>
                    <a:pt x="720166" y="1637423"/>
                  </a:lnTo>
                  <a:lnTo>
                    <a:pt x="708672" y="1638173"/>
                  </a:lnTo>
                  <a:lnTo>
                    <a:pt x="697204" y="1639201"/>
                  </a:lnTo>
                  <a:lnTo>
                    <a:pt x="685774" y="1640573"/>
                  </a:lnTo>
                  <a:lnTo>
                    <a:pt x="698563" y="1641449"/>
                  </a:lnTo>
                  <a:lnTo>
                    <a:pt x="713816" y="1641551"/>
                  </a:lnTo>
                  <a:lnTo>
                    <a:pt x="726528" y="1640230"/>
                  </a:lnTo>
                  <a:lnTo>
                    <a:pt x="731659" y="1636864"/>
                  </a:lnTo>
                  <a:close/>
                </a:path>
                <a:path w="15367000" h="1661795">
                  <a:moveTo>
                    <a:pt x="934554" y="1645488"/>
                  </a:moveTo>
                  <a:lnTo>
                    <a:pt x="933221" y="1642745"/>
                  </a:lnTo>
                  <a:lnTo>
                    <a:pt x="920521" y="1642973"/>
                  </a:lnTo>
                  <a:lnTo>
                    <a:pt x="905167" y="1642237"/>
                  </a:lnTo>
                  <a:lnTo>
                    <a:pt x="892352" y="1642694"/>
                  </a:lnTo>
                  <a:lnTo>
                    <a:pt x="887260" y="1646478"/>
                  </a:lnTo>
                  <a:lnTo>
                    <a:pt x="896823" y="1644700"/>
                  </a:lnTo>
                  <a:lnTo>
                    <a:pt x="902208" y="1644840"/>
                  </a:lnTo>
                  <a:lnTo>
                    <a:pt x="906995" y="1646821"/>
                  </a:lnTo>
                  <a:lnTo>
                    <a:pt x="914781" y="1650542"/>
                  </a:lnTo>
                  <a:lnTo>
                    <a:pt x="920534" y="1647685"/>
                  </a:lnTo>
                  <a:lnTo>
                    <a:pt x="928725" y="1646567"/>
                  </a:lnTo>
                  <a:lnTo>
                    <a:pt x="934554" y="1645488"/>
                  </a:lnTo>
                  <a:close/>
                </a:path>
                <a:path w="15367000" h="1661795">
                  <a:moveTo>
                    <a:pt x="1012355" y="1625015"/>
                  </a:moveTo>
                  <a:lnTo>
                    <a:pt x="981278" y="1624609"/>
                  </a:lnTo>
                  <a:lnTo>
                    <a:pt x="947699" y="1625346"/>
                  </a:lnTo>
                  <a:lnTo>
                    <a:pt x="916686" y="1627517"/>
                  </a:lnTo>
                  <a:lnTo>
                    <a:pt x="893343" y="1631391"/>
                  </a:lnTo>
                  <a:lnTo>
                    <a:pt x="906132" y="1631200"/>
                  </a:lnTo>
                  <a:lnTo>
                    <a:pt x="914984" y="1632331"/>
                  </a:lnTo>
                  <a:lnTo>
                    <a:pt x="919060" y="1635137"/>
                  </a:lnTo>
                  <a:lnTo>
                    <a:pt x="917473" y="1639989"/>
                  </a:lnTo>
                  <a:lnTo>
                    <a:pt x="926604" y="1638846"/>
                  </a:lnTo>
                  <a:lnTo>
                    <a:pt x="925804" y="1636217"/>
                  </a:lnTo>
                  <a:lnTo>
                    <a:pt x="923442" y="1632800"/>
                  </a:lnTo>
                  <a:lnTo>
                    <a:pt x="927849" y="1629333"/>
                  </a:lnTo>
                  <a:lnTo>
                    <a:pt x="941247" y="1631797"/>
                  </a:lnTo>
                  <a:lnTo>
                    <a:pt x="955700" y="1630730"/>
                  </a:lnTo>
                  <a:lnTo>
                    <a:pt x="967968" y="1630286"/>
                  </a:lnTo>
                  <a:lnTo>
                    <a:pt x="974775" y="1634617"/>
                  </a:lnTo>
                  <a:lnTo>
                    <a:pt x="980655" y="1630006"/>
                  </a:lnTo>
                  <a:lnTo>
                    <a:pt x="989761" y="1629219"/>
                  </a:lnTo>
                  <a:lnTo>
                    <a:pt x="1000760" y="1628724"/>
                  </a:lnTo>
                  <a:lnTo>
                    <a:pt x="1012355" y="1625015"/>
                  </a:lnTo>
                  <a:close/>
                </a:path>
                <a:path w="15367000" h="1661795">
                  <a:moveTo>
                    <a:pt x="1100531" y="1619148"/>
                  </a:moveTo>
                  <a:lnTo>
                    <a:pt x="1080249" y="1618970"/>
                  </a:lnTo>
                  <a:lnTo>
                    <a:pt x="1060069" y="1619796"/>
                  </a:lnTo>
                  <a:lnTo>
                    <a:pt x="1040003" y="1621739"/>
                  </a:lnTo>
                  <a:lnTo>
                    <a:pt x="1020038" y="1624901"/>
                  </a:lnTo>
                  <a:lnTo>
                    <a:pt x="1041908" y="1627771"/>
                  </a:lnTo>
                  <a:lnTo>
                    <a:pt x="1065885" y="1630045"/>
                  </a:lnTo>
                  <a:lnTo>
                    <a:pt x="1087056" y="1628317"/>
                  </a:lnTo>
                  <a:lnTo>
                    <a:pt x="1100531" y="1619148"/>
                  </a:lnTo>
                  <a:close/>
                </a:path>
                <a:path w="15367000" h="1661795">
                  <a:moveTo>
                    <a:pt x="1318653" y="1630908"/>
                  </a:moveTo>
                  <a:lnTo>
                    <a:pt x="1305750" y="1627924"/>
                  </a:lnTo>
                  <a:lnTo>
                    <a:pt x="1280756" y="1629702"/>
                  </a:lnTo>
                  <a:lnTo>
                    <a:pt x="1267904" y="1627149"/>
                  </a:lnTo>
                  <a:lnTo>
                    <a:pt x="1268666" y="1623225"/>
                  </a:lnTo>
                  <a:lnTo>
                    <a:pt x="1272565" y="1621599"/>
                  </a:lnTo>
                  <a:lnTo>
                    <a:pt x="1282687" y="1620926"/>
                  </a:lnTo>
                  <a:lnTo>
                    <a:pt x="1276375" y="1616608"/>
                  </a:lnTo>
                  <a:lnTo>
                    <a:pt x="1268044" y="1613662"/>
                  </a:lnTo>
                  <a:lnTo>
                    <a:pt x="1258125" y="1612607"/>
                  </a:lnTo>
                  <a:lnTo>
                    <a:pt x="1247089" y="1613979"/>
                  </a:lnTo>
                  <a:lnTo>
                    <a:pt x="1253350" y="1615757"/>
                  </a:lnTo>
                  <a:lnTo>
                    <a:pt x="1261783" y="1616710"/>
                  </a:lnTo>
                  <a:lnTo>
                    <a:pt x="1267904" y="1618094"/>
                  </a:lnTo>
                  <a:lnTo>
                    <a:pt x="1267231" y="1621167"/>
                  </a:lnTo>
                  <a:lnTo>
                    <a:pt x="1255788" y="1622920"/>
                  </a:lnTo>
                  <a:lnTo>
                    <a:pt x="1248473" y="1620901"/>
                  </a:lnTo>
                  <a:lnTo>
                    <a:pt x="1241806" y="1618767"/>
                  </a:lnTo>
                  <a:lnTo>
                    <a:pt x="1232293" y="1620177"/>
                  </a:lnTo>
                  <a:lnTo>
                    <a:pt x="1242352" y="1624152"/>
                  </a:lnTo>
                  <a:lnTo>
                    <a:pt x="1243076" y="1628267"/>
                  </a:lnTo>
                  <a:lnTo>
                    <a:pt x="1239812" y="1632445"/>
                  </a:lnTo>
                  <a:lnTo>
                    <a:pt x="1237932" y="1636610"/>
                  </a:lnTo>
                  <a:lnTo>
                    <a:pt x="1248117" y="1633537"/>
                  </a:lnTo>
                  <a:lnTo>
                    <a:pt x="1260894" y="1631784"/>
                  </a:lnTo>
                  <a:lnTo>
                    <a:pt x="1275727" y="1632242"/>
                  </a:lnTo>
                  <a:lnTo>
                    <a:pt x="1292098" y="1635810"/>
                  </a:lnTo>
                  <a:lnTo>
                    <a:pt x="1298473" y="1632458"/>
                  </a:lnTo>
                  <a:lnTo>
                    <a:pt x="1305102" y="1631124"/>
                  </a:lnTo>
                  <a:lnTo>
                    <a:pt x="1311871" y="1630908"/>
                  </a:lnTo>
                  <a:lnTo>
                    <a:pt x="1318653" y="1630908"/>
                  </a:lnTo>
                  <a:close/>
                </a:path>
                <a:path w="15367000" h="1661795">
                  <a:moveTo>
                    <a:pt x="1418437" y="1623415"/>
                  </a:moveTo>
                  <a:lnTo>
                    <a:pt x="1413205" y="1620151"/>
                  </a:lnTo>
                  <a:lnTo>
                    <a:pt x="1408899" y="1618691"/>
                  </a:lnTo>
                  <a:lnTo>
                    <a:pt x="1403299" y="1617446"/>
                  </a:lnTo>
                  <a:lnTo>
                    <a:pt x="1394244" y="1614766"/>
                  </a:lnTo>
                  <a:lnTo>
                    <a:pt x="1379474" y="1620989"/>
                  </a:lnTo>
                  <a:lnTo>
                    <a:pt x="1380883" y="1622323"/>
                  </a:lnTo>
                  <a:lnTo>
                    <a:pt x="1385747" y="1630400"/>
                  </a:lnTo>
                  <a:lnTo>
                    <a:pt x="1395590" y="1626755"/>
                  </a:lnTo>
                  <a:lnTo>
                    <a:pt x="1391615" y="1622475"/>
                  </a:lnTo>
                  <a:lnTo>
                    <a:pt x="1396949" y="1623098"/>
                  </a:lnTo>
                  <a:lnTo>
                    <a:pt x="1407312" y="1624711"/>
                  </a:lnTo>
                  <a:lnTo>
                    <a:pt x="1418437" y="1623415"/>
                  </a:lnTo>
                  <a:close/>
                </a:path>
                <a:path w="15367000" h="1661795">
                  <a:moveTo>
                    <a:pt x="1478584" y="1607502"/>
                  </a:moveTo>
                  <a:lnTo>
                    <a:pt x="1465135" y="1606854"/>
                  </a:lnTo>
                  <a:lnTo>
                    <a:pt x="1454061" y="1606245"/>
                  </a:lnTo>
                  <a:lnTo>
                    <a:pt x="1444586" y="1606042"/>
                  </a:lnTo>
                  <a:lnTo>
                    <a:pt x="1435938" y="1606651"/>
                  </a:lnTo>
                  <a:lnTo>
                    <a:pt x="1443926" y="1608759"/>
                  </a:lnTo>
                  <a:lnTo>
                    <a:pt x="1451660" y="1608759"/>
                  </a:lnTo>
                  <a:lnTo>
                    <a:pt x="1459420" y="1609077"/>
                  </a:lnTo>
                  <a:lnTo>
                    <a:pt x="1467510" y="1612176"/>
                  </a:lnTo>
                  <a:lnTo>
                    <a:pt x="1478584" y="1607502"/>
                  </a:lnTo>
                  <a:close/>
                </a:path>
                <a:path w="15367000" h="1661795">
                  <a:moveTo>
                    <a:pt x="1678813" y="1623085"/>
                  </a:moveTo>
                  <a:lnTo>
                    <a:pt x="1677543" y="1621040"/>
                  </a:lnTo>
                  <a:lnTo>
                    <a:pt x="1664208" y="1622463"/>
                  </a:lnTo>
                  <a:lnTo>
                    <a:pt x="1655064" y="1620278"/>
                  </a:lnTo>
                  <a:lnTo>
                    <a:pt x="1646402" y="1617497"/>
                  </a:lnTo>
                  <a:lnTo>
                    <a:pt x="1634540" y="1617179"/>
                  </a:lnTo>
                  <a:lnTo>
                    <a:pt x="1658747" y="1625841"/>
                  </a:lnTo>
                  <a:lnTo>
                    <a:pt x="1664690" y="1624660"/>
                  </a:lnTo>
                  <a:lnTo>
                    <a:pt x="1672958" y="1624012"/>
                  </a:lnTo>
                  <a:lnTo>
                    <a:pt x="1678813" y="1623085"/>
                  </a:lnTo>
                  <a:close/>
                </a:path>
                <a:path w="15367000" h="1661795">
                  <a:moveTo>
                    <a:pt x="1932330" y="1614246"/>
                  </a:moveTo>
                  <a:lnTo>
                    <a:pt x="1926602" y="1612303"/>
                  </a:lnTo>
                  <a:lnTo>
                    <a:pt x="1923884" y="1608340"/>
                  </a:lnTo>
                  <a:lnTo>
                    <a:pt x="1910499" y="1614093"/>
                  </a:lnTo>
                  <a:lnTo>
                    <a:pt x="1898256" y="1612849"/>
                  </a:lnTo>
                  <a:lnTo>
                    <a:pt x="1888401" y="1611376"/>
                  </a:lnTo>
                  <a:lnTo>
                    <a:pt x="1882165" y="1616481"/>
                  </a:lnTo>
                  <a:lnTo>
                    <a:pt x="1894776" y="1616583"/>
                  </a:lnTo>
                  <a:lnTo>
                    <a:pt x="1907489" y="1617522"/>
                  </a:lnTo>
                  <a:lnTo>
                    <a:pt x="1920074" y="1617383"/>
                  </a:lnTo>
                  <a:lnTo>
                    <a:pt x="1932330" y="1614246"/>
                  </a:lnTo>
                  <a:close/>
                </a:path>
                <a:path w="15367000" h="1661795">
                  <a:moveTo>
                    <a:pt x="2061273" y="1607286"/>
                  </a:moveTo>
                  <a:lnTo>
                    <a:pt x="2059279" y="1604683"/>
                  </a:lnTo>
                  <a:lnTo>
                    <a:pt x="2047735" y="1605572"/>
                  </a:lnTo>
                  <a:lnTo>
                    <a:pt x="2036178" y="1606321"/>
                  </a:lnTo>
                  <a:lnTo>
                    <a:pt x="2024646" y="1607197"/>
                  </a:lnTo>
                  <a:lnTo>
                    <a:pt x="2013153" y="1608442"/>
                  </a:lnTo>
                  <a:lnTo>
                    <a:pt x="2019274" y="1611274"/>
                  </a:lnTo>
                  <a:lnTo>
                    <a:pt x="2025116" y="1611503"/>
                  </a:lnTo>
                  <a:lnTo>
                    <a:pt x="2030882" y="1610855"/>
                  </a:lnTo>
                  <a:lnTo>
                    <a:pt x="2036724" y="1611058"/>
                  </a:lnTo>
                  <a:lnTo>
                    <a:pt x="2040928" y="1612963"/>
                  </a:lnTo>
                  <a:lnTo>
                    <a:pt x="2039327" y="1617091"/>
                  </a:lnTo>
                  <a:lnTo>
                    <a:pt x="2048852" y="1615351"/>
                  </a:lnTo>
                  <a:lnTo>
                    <a:pt x="2046833" y="1612773"/>
                  </a:lnTo>
                  <a:lnTo>
                    <a:pt x="2061273" y="1607286"/>
                  </a:lnTo>
                  <a:close/>
                </a:path>
                <a:path w="15367000" h="1661795">
                  <a:moveTo>
                    <a:pt x="2208111" y="1617306"/>
                  </a:moveTo>
                  <a:lnTo>
                    <a:pt x="2195665" y="1618818"/>
                  </a:lnTo>
                  <a:lnTo>
                    <a:pt x="2183079" y="1618894"/>
                  </a:lnTo>
                  <a:lnTo>
                    <a:pt x="2170468" y="1618754"/>
                  </a:lnTo>
                  <a:lnTo>
                    <a:pt x="2157958" y="1619605"/>
                  </a:lnTo>
                  <a:lnTo>
                    <a:pt x="2172131" y="1623453"/>
                  </a:lnTo>
                  <a:lnTo>
                    <a:pt x="2188413" y="1623250"/>
                  </a:lnTo>
                  <a:lnTo>
                    <a:pt x="2202015" y="1620647"/>
                  </a:lnTo>
                  <a:lnTo>
                    <a:pt x="2208111" y="1617306"/>
                  </a:lnTo>
                  <a:close/>
                </a:path>
                <a:path w="15367000" h="1661795">
                  <a:moveTo>
                    <a:pt x="2223859" y="1604695"/>
                  </a:moveTo>
                  <a:lnTo>
                    <a:pt x="2221496" y="1599082"/>
                  </a:lnTo>
                  <a:lnTo>
                    <a:pt x="2204262" y="1600682"/>
                  </a:lnTo>
                  <a:lnTo>
                    <a:pt x="2187067" y="1602968"/>
                  </a:lnTo>
                  <a:lnTo>
                    <a:pt x="2169680" y="1603590"/>
                  </a:lnTo>
                  <a:lnTo>
                    <a:pt x="2151837" y="1600200"/>
                  </a:lnTo>
                  <a:lnTo>
                    <a:pt x="2138769" y="1604441"/>
                  </a:lnTo>
                  <a:lnTo>
                    <a:pt x="2130094" y="1607959"/>
                  </a:lnTo>
                  <a:lnTo>
                    <a:pt x="2126005" y="1611833"/>
                  </a:lnTo>
                  <a:lnTo>
                    <a:pt x="2126678" y="1617141"/>
                  </a:lnTo>
                  <a:lnTo>
                    <a:pt x="2138248" y="1616481"/>
                  </a:lnTo>
                  <a:lnTo>
                    <a:pt x="2145093" y="1614233"/>
                  </a:lnTo>
                  <a:lnTo>
                    <a:pt x="2151113" y="1610664"/>
                  </a:lnTo>
                  <a:lnTo>
                    <a:pt x="2160257" y="1606067"/>
                  </a:lnTo>
                  <a:lnTo>
                    <a:pt x="2174506" y="1607680"/>
                  </a:lnTo>
                  <a:lnTo>
                    <a:pt x="2180717" y="1609585"/>
                  </a:lnTo>
                  <a:lnTo>
                    <a:pt x="2182876" y="1612633"/>
                  </a:lnTo>
                  <a:lnTo>
                    <a:pt x="2184920" y="1617675"/>
                  </a:lnTo>
                  <a:lnTo>
                    <a:pt x="2196719" y="1612734"/>
                  </a:lnTo>
                  <a:lnTo>
                    <a:pt x="2212644" y="1608836"/>
                  </a:lnTo>
                  <a:lnTo>
                    <a:pt x="2223859" y="1604695"/>
                  </a:lnTo>
                  <a:close/>
                </a:path>
                <a:path w="15367000" h="1661795">
                  <a:moveTo>
                    <a:pt x="2355596" y="1617967"/>
                  </a:moveTo>
                  <a:lnTo>
                    <a:pt x="2349271" y="1615808"/>
                  </a:lnTo>
                  <a:lnTo>
                    <a:pt x="2353157" y="1611249"/>
                  </a:lnTo>
                  <a:lnTo>
                    <a:pt x="2346807" y="1609090"/>
                  </a:lnTo>
                  <a:lnTo>
                    <a:pt x="2330894" y="1609369"/>
                  </a:lnTo>
                  <a:lnTo>
                    <a:pt x="2315705" y="1610601"/>
                  </a:lnTo>
                  <a:lnTo>
                    <a:pt x="2301329" y="1609445"/>
                  </a:lnTo>
                  <a:lnTo>
                    <a:pt x="2287854" y="1602536"/>
                  </a:lnTo>
                  <a:lnTo>
                    <a:pt x="2278507" y="1605330"/>
                  </a:lnTo>
                  <a:lnTo>
                    <a:pt x="2268778" y="1605038"/>
                  </a:lnTo>
                  <a:lnTo>
                    <a:pt x="2258911" y="1603654"/>
                  </a:lnTo>
                  <a:lnTo>
                    <a:pt x="2249132" y="1603171"/>
                  </a:lnTo>
                  <a:lnTo>
                    <a:pt x="2250795" y="1606651"/>
                  </a:lnTo>
                  <a:lnTo>
                    <a:pt x="2260714" y="1609953"/>
                  </a:lnTo>
                  <a:lnTo>
                    <a:pt x="2254199" y="1613611"/>
                  </a:lnTo>
                  <a:lnTo>
                    <a:pt x="2249716" y="1613115"/>
                  </a:lnTo>
                  <a:lnTo>
                    <a:pt x="2246439" y="1614233"/>
                  </a:lnTo>
                  <a:lnTo>
                    <a:pt x="2246134" y="1615401"/>
                  </a:lnTo>
                  <a:lnTo>
                    <a:pt x="2250579" y="1615135"/>
                  </a:lnTo>
                  <a:lnTo>
                    <a:pt x="2259419" y="1615427"/>
                  </a:lnTo>
                  <a:lnTo>
                    <a:pt x="2268474" y="1616735"/>
                  </a:lnTo>
                  <a:lnTo>
                    <a:pt x="2275548" y="1619021"/>
                  </a:lnTo>
                  <a:lnTo>
                    <a:pt x="2278456" y="1622183"/>
                  </a:lnTo>
                  <a:lnTo>
                    <a:pt x="2286393" y="1619567"/>
                  </a:lnTo>
                  <a:lnTo>
                    <a:pt x="2282101" y="1617129"/>
                  </a:lnTo>
                  <a:lnTo>
                    <a:pt x="2289251" y="1614500"/>
                  </a:lnTo>
                  <a:lnTo>
                    <a:pt x="2306053" y="1617218"/>
                  </a:lnTo>
                  <a:lnTo>
                    <a:pt x="2322550" y="1617230"/>
                  </a:lnTo>
                  <a:lnTo>
                    <a:pt x="2338997" y="1616748"/>
                  </a:lnTo>
                  <a:lnTo>
                    <a:pt x="2355596" y="1617967"/>
                  </a:lnTo>
                  <a:close/>
                </a:path>
                <a:path w="15367000" h="1661795">
                  <a:moveTo>
                    <a:pt x="2947835" y="1601355"/>
                  </a:moveTo>
                  <a:lnTo>
                    <a:pt x="2943453" y="1598917"/>
                  </a:lnTo>
                  <a:lnTo>
                    <a:pt x="2928289" y="1601774"/>
                  </a:lnTo>
                  <a:lnTo>
                    <a:pt x="2912541" y="1600085"/>
                  </a:lnTo>
                  <a:lnTo>
                    <a:pt x="2896743" y="1598117"/>
                  </a:lnTo>
                  <a:lnTo>
                    <a:pt x="2881426" y="1600085"/>
                  </a:lnTo>
                  <a:lnTo>
                    <a:pt x="2894469" y="1603616"/>
                  </a:lnTo>
                  <a:lnTo>
                    <a:pt x="2919692" y="1603108"/>
                  </a:lnTo>
                  <a:lnTo>
                    <a:pt x="2932798" y="1606626"/>
                  </a:lnTo>
                  <a:lnTo>
                    <a:pt x="2937560" y="1604035"/>
                  </a:lnTo>
                  <a:lnTo>
                    <a:pt x="2947835" y="1601355"/>
                  </a:lnTo>
                  <a:close/>
                </a:path>
                <a:path w="15367000" h="1661795">
                  <a:moveTo>
                    <a:pt x="3340176" y="1600530"/>
                  </a:moveTo>
                  <a:lnTo>
                    <a:pt x="3331654" y="1598180"/>
                  </a:lnTo>
                  <a:lnTo>
                    <a:pt x="3314344" y="1597901"/>
                  </a:lnTo>
                  <a:lnTo>
                    <a:pt x="3297402" y="1599539"/>
                  </a:lnTo>
                  <a:lnTo>
                    <a:pt x="3289947" y="1602968"/>
                  </a:lnTo>
                  <a:lnTo>
                    <a:pt x="3302330" y="1600987"/>
                  </a:lnTo>
                  <a:lnTo>
                    <a:pt x="3314928" y="1600644"/>
                  </a:lnTo>
                  <a:lnTo>
                    <a:pt x="3327590" y="1600860"/>
                  </a:lnTo>
                  <a:lnTo>
                    <a:pt x="3340176" y="1600530"/>
                  </a:lnTo>
                  <a:close/>
                </a:path>
                <a:path w="15367000" h="1661795">
                  <a:moveTo>
                    <a:pt x="3749192" y="1573847"/>
                  </a:moveTo>
                  <a:lnTo>
                    <a:pt x="3734104" y="1570532"/>
                  </a:lnTo>
                  <a:lnTo>
                    <a:pt x="3719207" y="1568462"/>
                  </a:lnTo>
                  <a:lnTo>
                    <a:pt x="3704590" y="1568297"/>
                  </a:lnTo>
                  <a:lnTo>
                    <a:pt x="3690328" y="1570723"/>
                  </a:lnTo>
                  <a:lnTo>
                    <a:pt x="3694163" y="1574622"/>
                  </a:lnTo>
                  <a:lnTo>
                    <a:pt x="3693401" y="1578648"/>
                  </a:lnTo>
                  <a:lnTo>
                    <a:pt x="3699713" y="1582508"/>
                  </a:lnTo>
                  <a:lnTo>
                    <a:pt x="3712172" y="1581048"/>
                  </a:lnTo>
                  <a:lnTo>
                    <a:pt x="3724516" y="1578787"/>
                  </a:lnTo>
                  <a:lnTo>
                    <a:pt x="3736835" y="1576209"/>
                  </a:lnTo>
                  <a:lnTo>
                    <a:pt x="3749192" y="1573847"/>
                  </a:lnTo>
                  <a:close/>
                </a:path>
                <a:path w="15367000" h="1661795">
                  <a:moveTo>
                    <a:pt x="4512945" y="1573237"/>
                  </a:moveTo>
                  <a:lnTo>
                    <a:pt x="4499622" y="1570278"/>
                  </a:lnTo>
                  <a:lnTo>
                    <a:pt x="4484078" y="1569605"/>
                  </a:lnTo>
                  <a:lnTo>
                    <a:pt x="4471301" y="1571091"/>
                  </a:lnTo>
                  <a:lnTo>
                    <a:pt x="4466323" y="1574596"/>
                  </a:lnTo>
                  <a:lnTo>
                    <a:pt x="4478007" y="1574546"/>
                  </a:lnTo>
                  <a:lnTo>
                    <a:pt x="4489742" y="1574723"/>
                  </a:lnTo>
                  <a:lnTo>
                    <a:pt x="4501426" y="1574495"/>
                  </a:lnTo>
                  <a:lnTo>
                    <a:pt x="4512945" y="1573237"/>
                  </a:lnTo>
                  <a:close/>
                </a:path>
                <a:path w="15367000" h="1661795">
                  <a:moveTo>
                    <a:pt x="4716538" y="1576400"/>
                  </a:moveTo>
                  <a:lnTo>
                    <a:pt x="4706950" y="1573110"/>
                  </a:lnTo>
                  <a:lnTo>
                    <a:pt x="4691088" y="1571231"/>
                  </a:lnTo>
                  <a:lnTo>
                    <a:pt x="4672952" y="1569720"/>
                  </a:lnTo>
                  <a:lnTo>
                    <a:pt x="4656493" y="1567599"/>
                  </a:lnTo>
                  <a:lnTo>
                    <a:pt x="4666399" y="1572717"/>
                  </a:lnTo>
                  <a:lnTo>
                    <a:pt x="4682414" y="1575523"/>
                  </a:lnTo>
                  <a:lnTo>
                    <a:pt x="4700486" y="1576565"/>
                  </a:lnTo>
                  <a:lnTo>
                    <a:pt x="4716538" y="1576400"/>
                  </a:lnTo>
                  <a:close/>
                </a:path>
                <a:path w="15367000" h="1661795">
                  <a:moveTo>
                    <a:pt x="5082413" y="1568869"/>
                  </a:moveTo>
                  <a:lnTo>
                    <a:pt x="5071821" y="1569567"/>
                  </a:lnTo>
                  <a:lnTo>
                    <a:pt x="5061089" y="1569516"/>
                  </a:lnTo>
                  <a:lnTo>
                    <a:pt x="5050396" y="1569821"/>
                  </a:lnTo>
                  <a:lnTo>
                    <a:pt x="5039919" y="1571574"/>
                  </a:lnTo>
                  <a:lnTo>
                    <a:pt x="5052339" y="1574533"/>
                  </a:lnTo>
                  <a:lnTo>
                    <a:pt x="5066766" y="1574393"/>
                  </a:lnTo>
                  <a:lnTo>
                    <a:pt x="5078387" y="1572171"/>
                  </a:lnTo>
                  <a:lnTo>
                    <a:pt x="5082413" y="1568869"/>
                  </a:lnTo>
                  <a:close/>
                </a:path>
                <a:path w="15367000" h="1661795">
                  <a:moveTo>
                    <a:pt x="5218341" y="1562265"/>
                  </a:moveTo>
                  <a:lnTo>
                    <a:pt x="5214112" y="1561426"/>
                  </a:lnTo>
                  <a:lnTo>
                    <a:pt x="5203507" y="1563281"/>
                  </a:lnTo>
                  <a:lnTo>
                    <a:pt x="5190109" y="1563751"/>
                  </a:lnTo>
                  <a:lnTo>
                    <a:pt x="5179263" y="1564894"/>
                  </a:lnTo>
                  <a:lnTo>
                    <a:pt x="5176304" y="1568805"/>
                  </a:lnTo>
                  <a:lnTo>
                    <a:pt x="5184000" y="1568081"/>
                  </a:lnTo>
                  <a:lnTo>
                    <a:pt x="5191595" y="1566722"/>
                  </a:lnTo>
                  <a:lnTo>
                    <a:pt x="5199329" y="1566125"/>
                  </a:lnTo>
                  <a:lnTo>
                    <a:pt x="5207444" y="1567662"/>
                  </a:lnTo>
                  <a:lnTo>
                    <a:pt x="5214632" y="1564398"/>
                  </a:lnTo>
                  <a:lnTo>
                    <a:pt x="5216639" y="1563319"/>
                  </a:lnTo>
                  <a:lnTo>
                    <a:pt x="5218341" y="1562265"/>
                  </a:lnTo>
                  <a:close/>
                </a:path>
                <a:path w="15367000" h="1661795">
                  <a:moveTo>
                    <a:pt x="6236030" y="1553121"/>
                  </a:moveTo>
                  <a:lnTo>
                    <a:pt x="6217145" y="1551990"/>
                  </a:lnTo>
                  <a:lnTo>
                    <a:pt x="6203073" y="1551774"/>
                  </a:lnTo>
                  <a:lnTo>
                    <a:pt x="6189764" y="1552194"/>
                  </a:lnTo>
                  <a:lnTo>
                    <a:pt x="6173127" y="1552981"/>
                  </a:lnTo>
                  <a:lnTo>
                    <a:pt x="6179451" y="1550174"/>
                  </a:lnTo>
                  <a:lnTo>
                    <a:pt x="6179045" y="1547672"/>
                  </a:lnTo>
                  <a:lnTo>
                    <a:pt x="6175387" y="1545336"/>
                  </a:lnTo>
                  <a:lnTo>
                    <a:pt x="6171082" y="1548168"/>
                  </a:lnTo>
                  <a:lnTo>
                    <a:pt x="6168834" y="1550898"/>
                  </a:lnTo>
                  <a:lnTo>
                    <a:pt x="6165570" y="1553692"/>
                  </a:lnTo>
                  <a:lnTo>
                    <a:pt x="6158192" y="1556664"/>
                  </a:lnTo>
                  <a:lnTo>
                    <a:pt x="6178105" y="1557858"/>
                  </a:lnTo>
                  <a:lnTo>
                    <a:pt x="6197714" y="1557667"/>
                  </a:lnTo>
                  <a:lnTo>
                    <a:pt x="6217031" y="1556092"/>
                  </a:lnTo>
                  <a:lnTo>
                    <a:pt x="6236030" y="1553121"/>
                  </a:lnTo>
                  <a:close/>
                </a:path>
                <a:path w="15367000" h="1661795">
                  <a:moveTo>
                    <a:pt x="7466749" y="1549666"/>
                  </a:moveTo>
                  <a:lnTo>
                    <a:pt x="7454887" y="1547672"/>
                  </a:lnTo>
                  <a:lnTo>
                    <a:pt x="7443876" y="1546555"/>
                  </a:lnTo>
                  <a:lnTo>
                    <a:pt x="7436752" y="1544777"/>
                  </a:lnTo>
                  <a:lnTo>
                    <a:pt x="7436548" y="1540802"/>
                  </a:lnTo>
                  <a:lnTo>
                    <a:pt x="7384885" y="1540154"/>
                  </a:lnTo>
                  <a:lnTo>
                    <a:pt x="7359332" y="1540802"/>
                  </a:lnTo>
                  <a:lnTo>
                    <a:pt x="7334326" y="1543545"/>
                  </a:lnTo>
                  <a:lnTo>
                    <a:pt x="7370432" y="1545005"/>
                  </a:lnTo>
                  <a:lnTo>
                    <a:pt x="7402449" y="1547507"/>
                  </a:lnTo>
                  <a:lnTo>
                    <a:pt x="7433513" y="1549565"/>
                  </a:lnTo>
                  <a:lnTo>
                    <a:pt x="7466749" y="1549666"/>
                  </a:lnTo>
                  <a:close/>
                </a:path>
                <a:path w="15367000" h="1661795">
                  <a:moveTo>
                    <a:pt x="7497115" y="1544967"/>
                  </a:moveTo>
                  <a:lnTo>
                    <a:pt x="7485824" y="1543545"/>
                  </a:lnTo>
                  <a:lnTo>
                    <a:pt x="7474432" y="1541767"/>
                  </a:lnTo>
                  <a:lnTo>
                    <a:pt x="7463358" y="1541068"/>
                  </a:lnTo>
                  <a:lnTo>
                    <a:pt x="7452982" y="1542884"/>
                  </a:lnTo>
                  <a:lnTo>
                    <a:pt x="7464780" y="1546313"/>
                  </a:lnTo>
                  <a:lnTo>
                    <a:pt x="7476033" y="1547609"/>
                  </a:lnTo>
                  <a:lnTo>
                    <a:pt x="7486777" y="1547063"/>
                  </a:lnTo>
                  <a:lnTo>
                    <a:pt x="7497115" y="1544967"/>
                  </a:lnTo>
                  <a:close/>
                </a:path>
                <a:path w="15367000" h="1661795">
                  <a:moveTo>
                    <a:pt x="7559497" y="1541399"/>
                  </a:moveTo>
                  <a:lnTo>
                    <a:pt x="7547407" y="1540738"/>
                  </a:lnTo>
                  <a:lnTo>
                    <a:pt x="7535748" y="1541551"/>
                  </a:lnTo>
                  <a:lnTo>
                    <a:pt x="7524255" y="1542961"/>
                  </a:lnTo>
                  <a:lnTo>
                    <a:pt x="7512672" y="1544066"/>
                  </a:lnTo>
                  <a:lnTo>
                    <a:pt x="7527049" y="1547241"/>
                  </a:lnTo>
                  <a:lnTo>
                    <a:pt x="7541996" y="1547241"/>
                  </a:lnTo>
                  <a:lnTo>
                    <a:pt x="7553985" y="1544980"/>
                  </a:lnTo>
                  <a:lnTo>
                    <a:pt x="7559497" y="1541399"/>
                  </a:lnTo>
                  <a:close/>
                </a:path>
                <a:path w="15367000" h="1661795">
                  <a:moveTo>
                    <a:pt x="7605217" y="1531785"/>
                  </a:moveTo>
                  <a:lnTo>
                    <a:pt x="7603591" y="1528597"/>
                  </a:lnTo>
                  <a:lnTo>
                    <a:pt x="7598105" y="1526019"/>
                  </a:lnTo>
                  <a:lnTo>
                    <a:pt x="7589837" y="1522679"/>
                  </a:lnTo>
                  <a:lnTo>
                    <a:pt x="7582103" y="1525219"/>
                  </a:lnTo>
                  <a:lnTo>
                    <a:pt x="7574343" y="1527632"/>
                  </a:lnTo>
                  <a:lnTo>
                    <a:pt x="7565009" y="1529715"/>
                  </a:lnTo>
                  <a:lnTo>
                    <a:pt x="7552601" y="1531239"/>
                  </a:lnTo>
                  <a:lnTo>
                    <a:pt x="7566469" y="1532610"/>
                  </a:lnTo>
                  <a:lnTo>
                    <a:pt x="7581303" y="1532064"/>
                  </a:lnTo>
                  <a:lnTo>
                    <a:pt x="7594105" y="1532534"/>
                  </a:lnTo>
                  <a:lnTo>
                    <a:pt x="7601877" y="1536966"/>
                  </a:lnTo>
                  <a:lnTo>
                    <a:pt x="7605217" y="1531785"/>
                  </a:lnTo>
                  <a:close/>
                </a:path>
                <a:path w="15367000" h="1661795">
                  <a:moveTo>
                    <a:pt x="7747825" y="1613154"/>
                  </a:moveTo>
                  <a:lnTo>
                    <a:pt x="7728013" y="1610360"/>
                  </a:lnTo>
                  <a:lnTo>
                    <a:pt x="7708709" y="1609293"/>
                  </a:lnTo>
                  <a:lnTo>
                    <a:pt x="7689824" y="1609572"/>
                  </a:lnTo>
                  <a:lnTo>
                    <a:pt x="7671232" y="1610842"/>
                  </a:lnTo>
                  <a:lnTo>
                    <a:pt x="7690675" y="1612480"/>
                  </a:lnTo>
                  <a:lnTo>
                    <a:pt x="7709967" y="1613560"/>
                  </a:lnTo>
                  <a:lnTo>
                    <a:pt x="7729042" y="1613852"/>
                  </a:lnTo>
                  <a:lnTo>
                    <a:pt x="7747825" y="1613154"/>
                  </a:lnTo>
                  <a:close/>
                </a:path>
                <a:path w="15367000" h="1661795">
                  <a:moveTo>
                    <a:pt x="7850721" y="1544066"/>
                  </a:moveTo>
                  <a:lnTo>
                    <a:pt x="7829486" y="1540903"/>
                  </a:lnTo>
                  <a:lnTo>
                    <a:pt x="7807084" y="1540929"/>
                  </a:lnTo>
                  <a:lnTo>
                    <a:pt x="7787157" y="1541208"/>
                  </a:lnTo>
                  <a:lnTo>
                    <a:pt x="7773378" y="1538795"/>
                  </a:lnTo>
                  <a:lnTo>
                    <a:pt x="7766596" y="1542300"/>
                  </a:lnTo>
                  <a:lnTo>
                    <a:pt x="7764678" y="1543431"/>
                  </a:lnTo>
                  <a:lnTo>
                    <a:pt x="7763103" y="1544561"/>
                  </a:lnTo>
                  <a:lnTo>
                    <a:pt x="7767409" y="1545234"/>
                  </a:lnTo>
                  <a:lnTo>
                    <a:pt x="7776121" y="1544256"/>
                  </a:lnTo>
                  <a:lnTo>
                    <a:pt x="7775740" y="1546606"/>
                  </a:lnTo>
                  <a:lnTo>
                    <a:pt x="7772743" y="1550073"/>
                  </a:lnTo>
                  <a:lnTo>
                    <a:pt x="7773581" y="1552397"/>
                  </a:lnTo>
                  <a:lnTo>
                    <a:pt x="7780223" y="1551279"/>
                  </a:lnTo>
                  <a:lnTo>
                    <a:pt x="7795603" y="1556092"/>
                  </a:lnTo>
                  <a:lnTo>
                    <a:pt x="7802232" y="1554962"/>
                  </a:lnTo>
                  <a:lnTo>
                    <a:pt x="7797622" y="1551622"/>
                  </a:lnTo>
                  <a:lnTo>
                    <a:pt x="7789659" y="1550060"/>
                  </a:lnTo>
                  <a:lnTo>
                    <a:pt x="7785138" y="1548130"/>
                  </a:lnTo>
                  <a:lnTo>
                    <a:pt x="7790878" y="1543659"/>
                  </a:lnTo>
                  <a:lnTo>
                    <a:pt x="7805458" y="1545844"/>
                  </a:lnTo>
                  <a:lnTo>
                    <a:pt x="7819682" y="1546783"/>
                  </a:lnTo>
                  <a:lnTo>
                    <a:pt x="7833817" y="1547444"/>
                  </a:lnTo>
                  <a:lnTo>
                    <a:pt x="7848168" y="1548790"/>
                  </a:lnTo>
                  <a:lnTo>
                    <a:pt x="7845565" y="1547456"/>
                  </a:lnTo>
                  <a:lnTo>
                    <a:pt x="7846022" y="1545907"/>
                  </a:lnTo>
                  <a:lnTo>
                    <a:pt x="7850721" y="1544066"/>
                  </a:lnTo>
                  <a:close/>
                </a:path>
                <a:path w="15367000" h="1661795">
                  <a:moveTo>
                    <a:pt x="7918386" y="1543964"/>
                  </a:moveTo>
                  <a:lnTo>
                    <a:pt x="7906232" y="1542694"/>
                  </a:lnTo>
                  <a:lnTo>
                    <a:pt x="7899336" y="1540522"/>
                  </a:lnTo>
                  <a:lnTo>
                    <a:pt x="7897165" y="1537373"/>
                  </a:lnTo>
                  <a:lnTo>
                    <a:pt x="7899133" y="1533156"/>
                  </a:lnTo>
                  <a:lnTo>
                    <a:pt x="7888656" y="1535137"/>
                  </a:lnTo>
                  <a:lnTo>
                    <a:pt x="7882763" y="1538846"/>
                  </a:lnTo>
                  <a:lnTo>
                    <a:pt x="7877924" y="1542478"/>
                  </a:lnTo>
                  <a:lnTo>
                    <a:pt x="7870660" y="1544218"/>
                  </a:lnTo>
                  <a:lnTo>
                    <a:pt x="7882979" y="1545463"/>
                  </a:lnTo>
                  <a:lnTo>
                    <a:pt x="7895196" y="1546339"/>
                  </a:lnTo>
                  <a:lnTo>
                    <a:pt x="7907083" y="1546085"/>
                  </a:lnTo>
                  <a:lnTo>
                    <a:pt x="7918386" y="1543964"/>
                  </a:lnTo>
                  <a:close/>
                </a:path>
                <a:path w="15367000" h="1661795">
                  <a:moveTo>
                    <a:pt x="8140471" y="1565021"/>
                  </a:moveTo>
                  <a:lnTo>
                    <a:pt x="8122056" y="1560563"/>
                  </a:lnTo>
                  <a:lnTo>
                    <a:pt x="8104987" y="1560233"/>
                  </a:lnTo>
                  <a:lnTo>
                    <a:pt x="8088693" y="1562341"/>
                  </a:lnTo>
                  <a:lnTo>
                    <a:pt x="8072615" y="1565148"/>
                  </a:lnTo>
                  <a:lnTo>
                    <a:pt x="8090103" y="1566786"/>
                  </a:lnTo>
                  <a:lnTo>
                    <a:pt x="8123034" y="1563560"/>
                  </a:lnTo>
                  <a:lnTo>
                    <a:pt x="8140471" y="1565021"/>
                  </a:lnTo>
                  <a:close/>
                </a:path>
                <a:path w="15367000" h="1661795">
                  <a:moveTo>
                    <a:pt x="8306016" y="1570266"/>
                  </a:moveTo>
                  <a:lnTo>
                    <a:pt x="8282191" y="1565808"/>
                  </a:lnTo>
                  <a:lnTo>
                    <a:pt x="8253971" y="1559255"/>
                  </a:lnTo>
                  <a:lnTo>
                    <a:pt x="8248650" y="1557553"/>
                  </a:lnTo>
                  <a:lnTo>
                    <a:pt x="8228431" y="1551089"/>
                  </a:lnTo>
                  <a:lnTo>
                    <a:pt x="8217192" y="1544472"/>
                  </a:lnTo>
                  <a:lnTo>
                    <a:pt x="8212772" y="1541868"/>
                  </a:lnTo>
                  <a:lnTo>
                    <a:pt x="8205635" y="1544472"/>
                  </a:lnTo>
                  <a:lnTo>
                    <a:pt x="8197532" y="1544078"/>
                  </a:lnTo>
                  <a:lnTo>
                    <a:pt x="8189493" y="1543850"/>
                  </a:lnTo>
                  <a:lnTo>
                    <a:pt x="8182534" y="1546961"/>
                  </a:lnTo>
                  <a:lnTo>
                    <a:pt x="8192097" y="1548295"/>
                  </a:lnTo>
                  <a:lnTo>
                    <a:pt x="8201482" y="1549793"/>
                  </a:lnTo>
                  <a:lnTo>
                    <a:pt x="8207121" y="1552130"/>
                  </a:lnTo>
                  <a:lnTo>
                    <a:pt x="8205406" y="1555991"/>
                  </a:lnTo>
                  <a:lnTo>
                    <a:pt x="8192833" y="1557553"/>
                  </a:lnTo>
                  <a:lnTo>
                    <a:pt x="8180730" y="1556245"/>
                  </a:lnTo>
                  <a:lnTo>
                    <a:pt x="8175244" y="1552549"/>
                  </a:lnTo>
                  <a:lnTo>
                    <a:pt x="8182534" y="1546961"/>
                  </a:lnTo>
                  <a:lnTo>
                    <a:pt x="8167192" y="1542757"/>
                  </a:lnTo>
                  <a:lnTo>
                    <a:pt x="8152333" y="1539963"/>
                  </a:lnTo>
                  <a:lnTo>
                    <a:pt x="8138185" y="1539392"/>
                  </a:lnTo>
                  <a:lnTo>
                    <a:pt x="8125003" y="1541856"/>
                  </a:lnTo>
                  <a:lnTo>
                    <a:pt x="8155940" y="1550403"/>
                  </a:lnTo>
                  <a:lnTo>
                    <a:pt x="8186471" y="1559255"/>
                  </a:lnTo>
                  <a:lnTo>
                    <a:pt x="8206549" y="1564957"/>
                  </a:lnTo>
                  <a:lnTo>
                    <a:pt x="8230248" y="1570939"/>
                  </a:lnTo>
                  <a:lnTo>
                    <a:pt x="8227327" y="1566989"/>
                  </a:lnTo>
                  <a:lnTo>
                    <a:pt x="8233499" y="1565427"/>
                  </a:lnTo>
                  <a:lnTo>
                    <a:pt x="8242071" y="1563700"/>
                  </a:lnTo>
                  <a:lnTo>
                    <a:pt x="8246427" y="1559255"/>
                  </a:lnTo>
                  <a:lnTo>
                    <a:pt x="8257705" y="1565071"/>
                  </a:lnTo>
                  <a:lnTo>
                    <a:pt x="8278482" y="1571053"/>
                  </a:lnTo>
                  <a:lnTo>
                    <a:pt x="8298116" y="1573885"/>
                  </a:lnTo>
                  <a:lnTo>
                    <a:pt x="8306016" y="1570266"/>
                  </a:lnTo>
                  <a:close/>
                </a:path>
                <a:path w="15367000" h="1661795">
                  <a:moveTo>
                    <a:pt x="11035360" y="1492681"/>
                  </a:moveTo>
                  <a:lnTo>
                    <a:pt x="11023956" y="1485887"/>
                  </a:lnTo>
                  <a:lnTo>
                    <a:pt x="11014647" y="1485430"/>
                  </a:lnTo>
                  <a:lnTo>
                    <a:pt x="11003509" y="1485747"/>
                  </a:lnTo>
                  <a:lnTo>
                    <a:pt x="10986656" y="1481239"/>
                  </a:lnTo>
                  <a:lnTo>
                    <a:pt x="10940783" y="1480705"/>
                  </a:lnTo>
                  <a:lnTo>
                    <a:pt x="10836643" y="1480921"/>
                  </a:lnTo>
                  <a:lnTo>
                    <a:pt x="10781983" y="1480718"/>
                  </a:lnTo>
                  <a:lnTo>
                    <a:pt x="10728008" y="1479664"/>
                  </a:lnTo>
                  <a:lnTo>
                    <a:pt x="10676534" y="1477302"/>
                  </a:lnTo>
                  <a:lnTo>
                    <a:pt x="10629341" y="1473136"/>
                  </a:lnTo>
                  <a:lnTo>
                    <a:pt x="10624452" y="1476463"/>
                  </a:lnTo>
                  <a:lnTo>
                    <a:pt x="10601643" y="1474419"/>
                  </a:lnTo>
                  <a:lnTo>
                    <a:pt x="10572839" y="1470342"/>
                  </a:lnTo>
                  <a:lnTo>
                    <a:pt x="10549979" y="1467561"/>
                  </a:lnTo>
                  <a:lnTo>
                    <a:pt x="10555770" y="1469580"/>
                  </a:lnTo>
                  <a:lnTo>
                    <a:pt x="10577779" y="1474406"/>
                  </a:lnTo>
                  <a:lnTo>
                    <a:pt x="10536542" y="1480845"/>
                  </a:lnTo>
                  <a:lnTo>
                    <a:pt x="10488562" y="1480985"/>
                  </a:lnTo>
                  <a:lnTo>
                    <a:pt x="10439044" y="1479194"/>
                  </a:lnTo>
                  <a:lnTo>
                    <a:pt x="10393210" y="1479829"/>
                  </a:lnTo>
                  <a:lnTo>
                    <a:pt x="10394645" y="1483575"/>
                  </a:lnTo>
                  <a:lnTo>
                    <a:pt x="10422877" y="1485138"/>
                  </a:lnTo>
                  <a:lnTo>
                    <a:pt x="10456354" y="1484376"/>
                  </a:lnTo>
                  <a:lnTo>
                    <a:pt x="10473525" y="1481162"/>
                  </a:lnTo>
                  <a:lnTo>
                    <a:pt x="10508170" y="1485468"/>
                  </a:lnTo>
                  <a:lnTo>
                    <a:pt x="10543832" y="1486141"/>
                  </a:lnTo>
                  <a:lnTo>
                    <a:pt x="10580611" y="1485976"/>
                  </a:lnTo>
                  <a:lnTo>
                    <a:pt x="10618648" y="1487843"/>
                  </a:lnTo>
                  <a:lnTo>
                    <a:pt x="10624363" y="1485087"/>
                  </a:lnTo>
                  <a:lnTo>
                    <a:pt x="10634942" y="1484452"/>
                  </a:lnTo>
                  <a:lnTo>
                    <a:pt x="10648683" y="1484096"/>
                  </a:lnTo>
                  <a:lnTo>
                    <a:pt x="10663898" y="1482217"/>
                  </a:lnTo>
                  <a:lnTo>
                    <a:pt x="10716717" y="1487195"/>
                  </a:lnTo>
                  <a:lnTo>
                    <a:pt x="10769003" y="1489189"/>
                  </a:lnTo>
                  <a:lnTo>
                    <a:pt x="10820387" y="1489341"/>
                  </a:lnTo>
                  <a:lnTo>
                    <a:pt x="10870489" y="1488770"/>
                  </a:lnTo>
                  <a:lnTo>
                    <a:pt x="10918939" y="1488605"/>
                  </a:lnTo>
                  <a:lnTo>
                    <a:pt x="10915675" y="1490929"/>
                  </a:lnTo>
                  <a:lnTo>
                    <a:pt x="10909097" y="1492161"/>
                  </a:lnTo>
                  <a:lnTo>
                    <a:pt x="10900042" y="1492580"/>
                  </a:lnTo>
                  <a:lnTo>
                    <a:pt x="10889374" y="1492465"/>
                  </a:lnTo>
                  <a:lnTo>
                    <a:pt x="10923765" y="1492986"/>
                  </a:lnTo>
                  <a:lnTo>
                    <a:pt x="10999597" y="1492643"/>
                  </a:lnTo>
                  <a:lnTo>
                    <a:pt x="11035360" y="1492681"/>
                  </a:lnTo>
                  <a:close/>
                </a:path>
                <a:path w="15367000" h="1661795">
                  <a:moveTo>
                    <a:pt x="11138052" y="1492262"/>
                  </a:moveTo>
                  <a:lnTo>
                    <a:pt x="11124590" y="1490243"/>
                  </a:lnTo>
                  <a:lnTo>
                    <a:pt x="11113211" y="1487690"/>
                  </a:lnTo>
                  <a:lnTo>
                    <a:pt x="11100003" y="1485582"/>
                  </a:lnTo>
                  <a:lnTo>
                    <a:pt x="11081080" y="1484934"/>
                  </a:lnTo>
                  <a:lnTo>
                    <a:pt x="11080966" y="1489456"/>
                  </a:lnTo>
                  <a:lnTo>
                    <a:pt x="11072114" y="1491094"/>
                  </a:lnTo>
                  <a:lnTo>
                    <a:pt x="11058258" y="1491094"/>
                  </a:lnTo>
                  <a:lnTo>
                    <a:pt x="11043183" y="1490700"/>
                  </a:lnTo>
                  <a:lnTo>
                    <a:pt x="11049445" y="1495971"/>
                  </a:lnTo>
                  <a:lnTo>
                    <a:pt x="11066170" y="1495577"/>
                  </a:lnTo>
                  <a:lnTo>
                    <a:pt x="11086122" y="1492453"/>
                  </a:lnTo>
                  <a:lnTo>
                    <a:pt x="11102073" y="1489544"/>
                  </a:lnTo>
                  <a:lnTo>
                    <a:pt x="11112043" y="1491056"/>
                  </a:lnTo>
                  <a:lnTo>
                    <a:pt x="11113503" y="1493520"/>
                  </a:lnTo>
                  <a:lnTo>
                    <a:pt x="11108766" y="1496110"/>
                  </a:lnTo>
                  <a:lnTo>
                    <a:pt x="11100118" y="1498003"/>
                  </a:lnTo>
                  <a:lnTo>
                    <a:pt x="11106595" y="1499108"/>
                  </a:lnTo>
                  <a:lnTo>
                    <a:pt x="11120006" y="1498231"/>
                  </a:lnTo>
                  <a:lnTo>
                    <a:pt x="11132947" y="1495818"/>
                  </a:lnTo>
                  <a:lnTo>
                    <a:pt x="11138052" y="1492262"/>
                  </a:lnTo>
                  <a:close/>
                </a:path>
                <a:path w="15367000" h="1661795">
                  <a:moveTo>
                    <a:pt x="11329454" y="1488668"/>
                  </a:moveTo>
                  <a:lnTo>
                    <a:pt x="11319193" y="1488744"/>
                  </a:lnTo>
                  <a:lnTo>
                    <a:pt x="11304372" y="1490751"/>
                  </a:lnTo>
                  <a:lnTo>
                    <a:pt x="11292523" y="1490306"/>
                  </a:lnTo>
                  <a:lnTo>
                    <a:pt x="11296180" y="1491843"/>
                  </a:lnTo>
                  <a:lnTo>
                    <a:pt x="11303445" y="1492453"/>
                  </a:lnTo>
                  <a:lnTo>
                    <a:pt x="11321225" y="1492808"/>
                  </a:lnTo>
                  <a:lnTo>
                    <a:pt x="11315598" y="1494955"/>
                  </a:lnTo>
                  <a:lnTo>
                    <a:pt x="11296231" y="1496631"/>
                  </a:lnTo>
                  <a:lnTo>
                    <a:pt x="11290618" y="1498790"/>
                  </a:lnTo>
                  <a:lnTo>
                    <a:pt x="11263757" y="1490256"/>
                  </a:lnTo>
                  <a:lnTo>
                    <a:pt x="11228235" y="1485722"/>
                  </a:lnTo>
                  <a:lnTo>
                    <a:pt x="11188306" y="1482940"/>
                  </a:lnTo>
                  <a:lnTo>
                    <a:pt x="11148187" y="1479715"/>
                  </a:lnTo>
                  <a:lnTo>
                    <a:pt x="11157217" y="1485011"/>
                  </a:lnTo>
                  <a:lnTo>
                    <a:pt x="11167986" y="1489646"/>
                  </a:lnTo>
                  <a:lnTo>
                    <a:pt x="11169752" y="1493583"/>
                  </a:lnTo>
                  <a:lnTo>
                    <a:pt x="11151705" y="1496758"/>
                  </a:lnTo>
                  <a:lnTo>
                    <a:pt x="11188459" y="1494828"/>
                  </a:lnTo>
                  <a:lnTo>
                    <a:pt x="11237112" y="1494751"/>
                  </a:lnTo>
                  <a:lnTo>
                    <a:pt x="11280839" y="1498892"/>
                  </a:lnTo>
                  <a:lnTo>
                    <a:pt x="11302822" y="1509572"/>
                  </a:lnTo>
                  <a:lnTo>
                    <a:pt x="11304016" y="1503489"/>
                  </a:lnTo>
                  <a:lnTo>
                    <a:pt x="11308525" y="1499501"/>
                  </a:lnTo>
                  <a:lnTo>
                    <a:pt x="11329454" y="1488668"/>
                  </a:lnTo>
                  <a:close/>
                </a:path>
                <a:path w="15367000" h="1661795">
                  <a:moveTo>
                    <a:pt x="11575656" y="49187"/>
                  </a:moveTo>
                  <a:lnTo>
                    <a:pt x="11555717" y="48298"/>
                  </a:lnTo>
                  <a:lnTo>
                    <a:pt x="11549393" y="44716"/>
                  </a:lnTo>
                  <a:lnTo>
                    <a:pt x="11551399" y="40640"/>
                  </a:lnTo>
                  <a:lnTo>
                    <a:pt x="11556416" y="38290"/>
                  </a:lnTo>
                  <a:lnTo>
                    <a:pt x="11539436" y="37058"/>
                  </a:lnTo>
                  <a:lnTo>
                    <a:pt x="11516487" y="38531"/>
                  </a:lnTo>
                  <a:lnTo>
                    <a:pt x="11495723" y="38582"/>
                  </a:lnTo>
                  <a:lnTo>
                    <a:pt x="11485309" y="33058"/>
                  </a:lnTo>
                  <a:lnTo>
                    <a:pt x="11496116" y="30937"/>
                  </a:lnTo>
                  <a:lnTo>
                    <a:pt x="11509769" y="29756"/>
                  </a:lnTo>
                  <a:lnTo>
                    <a:pt x="11525809" y="29362"/>
                  </a:lnTo>
                  <a:lnTo>
                    <a:pt x="11543817" y="29616"/>
                  </a:lnTo>
                  <a:lnTo>
                    <a:pt x="11516932" y="23317"/>
                  </a:lnTo>
                  <a:lnTo>
                    <a:pt x="11497208" y="17500"/>
                  </a:lnTo>
                  <a:lnTo>
                    <a:pt x="11471008" y="13627"/>
                  </a:lnTo>
                  <a:lnTo>
                    <a:pt x="11424653" y="13106"/>
                  </a:lnTo>
                  <a:lnTo>
                    <a:pt x="11446383" y="10756"/>
                  </a:lnTo>
                  <a:lnTo>
                    <a:pt x="11437442" y="8089"/>
                  </a:lnTo>
                  <a:lnTo>
                    <a:pt x="11415598" y="4660"/>
                  </a:lnTo>
                  <a:lnTo>
                    <a:pt x="11398631" y="0"/>
                  </a:lnTo>
                  <a:lnTo>
                    <a:pt x="11388865" y="3949"/>
                  </a:lnTo>
                  <a:lnTo>
                    <a:pt x="11397844" y="6718"/>
                  </a:lnTo>
                  <a:lnTo>
                    <a:pt x="11411903" y="9372"/>
                  </a:lnTo>
                  <a:lnTo>
                    <a:pt x="11417427" y="13004"/>
                  </a:lnTo>
                  <a:lnTo>
                    <a:pt x="11389258" y="15570"/>
                  </a:lnTo>
                  <a:lnTo>
                    <a:pt x="11373422" y="18249"/>
                  </a:lnTo>
                  <a:lnTo>
                    <a:pt x="11360874" y="21221"/>
                  </a:lnTo>
                  <a:lnTo>
                    <a:pt x="11342624" y="24688"/>
                  </a:lnTo>
                  <a:lnTo>
                    <a:pt x="11366538" y="29400"/>
                  </a:lnTo>
                  <a:lnTo>
                    <a:pt x="11411547" y="34569"/>
                  </a:lnTo>
                  <a:lnTo>
                    <a:pt x="11433505" y="38709"/>
                  </a:lnTo>
                  <a:lnTo>
                    <a:pt x="11423739" y="39319"/>
                  </a:lnTo>
                  <a:lnTo>
                    <a:pt x="11419700" y="42176"/>
                  </a:lnTo>
                  <a:lnTo>
                    <a:pt x="11424107" y="44386"/>
                  </a:lnTo>
                  <a:lnTo>
                    <a:pt x="11439716" y="43053"/>
                  </a:lnTo>
                  <a:lnTo>
                    <a:pt x="11436452" y="49250"/>
                  </a:lnTo>
                  <a:lnTo>
                    <a:pt x="11428082" y="50787"/>
                  </a:lnTo>
                  <a:lnTo>
                    <a:pt x="11437430" y="53644"/>
                  </a:lnTo>
                  <a:lnTo>
                    <a:pt x="11449583" y="53632"/>
                  </a:lnTo>
                  <a:lnTo>
                    <a:pt x="11449939" y="52514"/>
                  </a:lnTo>
                  <a:lnTo>
                    <a:pt x="11446180" y="50406"/>
                  </a:lnTo>
                  <a:lnTo>
                    <a:pt x="11446027" y="47383"/>
                  </a:lnTo>
                  <a:lnTo>
                    <a:pt x="11469357" y="51676"/>
                  </a:lnTo>
                  <a:lnTo>
                    <a:pt x="11491671" y="51701"/>
                  </a:lnTo>
                  <a:lnTo>
                    <a:pt x="11512309" y="51981"/>
                  </a:lnTo>
                  <a:lnTo>
                    <a:pt x="11530584" y="57048"/>
                  </a:lnTo>
                  <a:lnTo>
                    <a:pt x="11525898" y="60032"/>
                  </a:lnTo>
                  <a:lnTo>
                    <a:pt x="11518240" y="62064"/>
                  </a:lnTo>
                  <a:lnTo>
                    <a:pt x="11507572" y="63119"/>
                  </a:lnTo>
                  <a:lnTo>
                    <a:pt x="11536147" y="65354"/>
                  </a:lnTo>
                  <a:lnTo>
                    <a:pt x="11550739" y="61341"/>
                  </a:lnTo>
                  <a:lnTo>
                    <a:pt x="11560772" y="54724"/>
                  </a:lnTo>
                  <a:lnTo>
                    <a:pt x="11575656" y="49187"/>
                  </a:lnTo>
                  <a:close/>
                </a:path>
                <a:path w="15367000" h="1661795">
                  <a:moveTo>
                    <a:pt x="11599520" y="78219"/>
                  </a:moveTo>
                  <a:lnTo>
                    <a:pt x="11599456" y="72885"/>
                  </a:lnTo>
                  <a:lnTo>
                    <a:pt x="11585715" y="72999"/>
                  </a:lnTo>
                  <a:lnTo>
                    <a:pt x="11576050" y="72047"/>
                  </a:lnTo>
                  <a:lnTo>
                    <a:pt x="11567389" y="70827"/>
                  </a:lnTo>
                  <a:lnTo>
                    <a:pt x="11556721" y="70154"/>
                  </a:lnTo>
                  <a:lnTo>
                    <a:pt x="11561140" y="72517"/>
                  </a:lnTo>
                  <a:lnTo>
                    <a:pt x="11560112" y="73875"/>
                  </a:lnTo>
                  <a:lnTo>
                    <a:pt x="11556937" y="75488"/>
                  </a:lnTo>
                  <a:lnTo>
                    <a:pt x="11554854" y="78651"/>
                  </a:lnTo>
                  <a:lnTo>
                    <a:pt x="11575301" y="78574"/>
                  </a:lnTo>
                  <a:lnTo>
                    <a:pt x="11576025" y="81038"/>
                  </a:lnTo>
                  <a:lnTo>
                    <a:pt x="11582222" y="77787"/>
                  </a:lnTo>
                  <a:lnTo>
                    <a:pt x="11599520" y="78219"/>
                  </a:lnTo>
                  <a:close/>
                </a:path>
                <a:path w="15367000" h="1661795">
                  <a:moveTo>
                    <a:pt x="11671656" y="1499666"/>
                  </a:moveTo>
                  <a:lnTo>
                    <a:pt x="11661445" y="1499044"/>
                  </a:lnTo>
                  <a:lnTo>
                    <a:pt x="11645138" y="1500759"/>
                  </a:lnTo>
                  <a:lnTo>
                    <a:pt x="11630520" y="1504429"/>
                  </a:lnTo>
                  <a:lnTo>
                    <a:pt x="11625390" y="1509687"/>
                  </a:lnTo>
                  <a:lnTo>
                    <a:pt x="11638191" y="1507566"/>
                  </a:lnTo>
                  <a:lnTo>
                    <a:pt x="11658879" y="1501787"/>
                  </a:lnTo>
                  <a:lnTo>
                    <a:pt x="11671656" y="1499666"/>
                  </a:lnTo>
                  <a:close/>
                </a:path>
                <a:path w="15367000" h="1661795">
                  <a:moveTo>
                    <a:pt x="12167045" y="191173"/>
                  </a:moveTo>
                  <a:lnTo>
                    <a:pt x="12161126" y="187223"/>
                  </a:lnTo>
                  <a:lnTo>
                    <a:pt x="12150839" y="184442"/>
                  </a:lnTo>
                  <a:lnTo>
                    <a:pt x="12126036" y="179997"/>
                  </a:lnTo>
                  <a:lnTo>
                    <a:pt x="12123738" y="190576"/>
                  </a:lnTo>
                  <a:lnTo>
                    <a:pt x="12167045" y="191173"/>
                  </a:lnTo>
                  <a:close/>
                </a:path>
                <a:path w="15367000" h="1661795">
                  <a:moveTo>
                    <a:pt x="12260491" y="194589"/>
                  </a:moveTo>
                  <a:lnTo>
                    <a:pt x="12233237" y="194792"/>
                  </a:lnTo>
                  <a:lnTo>
                    <a:pt x="12211876" y="194513"/>
                  </a:lnTo>
                  <a:lnTo>
                    <a:pt x="12193041" y="194500"/>
                  </a:lnTo>
                  <a:lnTo>
                    <a:pt x="12173344" y="195516"/>
                  </a:lnTo>
                  <a:lnTo>
                    <a:pt x="12193486" y="199186"/>
                  </a:lnTo>
                  <a:lnTo>
                    <a:pt x="12217591" y="199656"/>
                  </a:lnTo>
                  <a:lnTo>
                    <a:pt x="12240806" y="200469"/>
                  </a:lnTo>
                  <a:lnTo>
                    <a:pt x="12258231" y="205181"/>
                  </a:lnTo>
                  <a:lnTo>
                    <a:pt x="12260491" y="194589"/>
                  </a:lnTo>
                  <a:close/>
                </a:path>
                <a:path w="15367000" h="1661795">
                  <a:moveTo>
                    <a:pt x="12313628" y="182562"/>
                  </a:moveTo>
                  <a:lnTo>
                    <a:pt x="12298985" y="180301"/>
                  </a:lnTo>
                  <a:lnTo>
                    <a:pt x="12277750" y="182537"/>
                  </a:lnTo>
                  <a:lnTo>
                    <a:pt x="12258332" y="184023"/>
                  </a:lnTo>
                  <a:lnTo>
                    <a:pt x="12249137" y="179565"/>
                  </a:lnTo>
                  <a:lnTo>
                    <a:pt x="12239460" y="180187"/>
                  </a:lnTo>
                  <a:lnTo>
                    <a:pt x="12237022" y="183121"/>
                  </a:lnTo>
                  <a:lnTo>
                    <a:pt x="12226608" y="183489"/>
                  </a:lnTo>
                  <a:lnTo>
                    <a:pt x="12235205" y="185724"/>
                  </a:lnTo>
                  <a:lnTo>
                    <a:pt x="12250826" y="186118"/>
                  </a:lnTo>
                  <a:lnTo>
                    <a:pt x="12262904" y="187439"/>
                  </a:lnTo>
                  <a:lnTo>
                    <a:pt x="12260898" y="192468"/>
                  </a:lnTo>
                  <a:lnTo>
                    <a:pt x="12276976" y="190944"/>
                  </a:lnTo>
                  <a:lnTo>
                    <a:pt x="12288266" y="187845"/>
                  </a:lnTo>
                  <a:lnTo>
                    <a:pt x="12299048" y="184581"/>
                  </a:lnTo>
                  <a:lnTo>
                    <a:pt x="12313628" y="182562"/>
                  </a:lnTo>
                  <a:close/>
                </a:path>
                <a:path w="15367000" h="1661795">
                  <a:moveTo>
                    <a:pt x="12412866" y="166852"/>
                  </a:moveTo>
                  <a:lnTo>
                    <a:pt x="12411939" y="162585"/>
                  </a:lnTo>
                  <a:lnTo>
                    <a:pt x="12378284" y="163360"/>
                  </a:lnTo>
                  <a:lnTo>
                    <a:pt x="12343435" y="165239"/>
                  </a:lnTo>
                  <a:lnTo>
                    <a:pt x="12308002" y="168008"/>
                  </a:lnTo>
                  <a:lnTo>
                    <a:pt x="12272607" y="171373"/>
                  </a:lnTo>
                  <a:lnTo>
                    <a:pt x="12290311" y="174498"/>
                  </a:lnTo>
                  <a:lnTo>
                    <a:pt x="12314072" y="173139"/>
                  </a:lnTo>
                  <a:lnTo>
                    <a:pt x="12340793" y="170154"/>
                  </a:lnTo>
                  <a:lnTo>
                    <a:pt x="12367349" y="168440"/>
                  </a:lnTo>
                  <a:lnTo>
                    <a:pt x="12380392" y="169494"/>
                  </a:lnTo>
                  <a:lnTo>
                    <a:pt x="12389180" y="171665"/>
                  </a:lnTo>
                  <a:lnTo>
                    <a:pt x="12395606" y="174447"/>
                  </a:lnTo>
                  <a:lnTo>
                    <a:pt x="12401588" y="177355"/>
                  </a:lnTo>
                  <a:lnTo>
                    <a:pt x="12409361" y="175806"/>
                  </a:lnTo>
                  <a:lnTo>
                    <a:pt x="12407595" y="173202"/>
                  </a:lnTo>
                  <a:lnTo>
                    <a:pt x="12399582" y="171030"/>
                  </a:lnTo>
                  <a:lnTo>
                    <a:pt x="12388558" y="170827"/>
                  </a:lnTo>
                  <a:lnTo>
                    <a:pt x="12395149" y="169024"/>
                  </a:lnTo>
                  <a:lnTo>
                    <a:pt x="12405258" y="168351"/>
                  </a:lnTo>
                  <a:lnTo>
                    <a:pt x="12412866" y="166852"/>
                  </a:lnTo>
                  <a:close/>
                </a:path>
                <a:path w="15367000" h="1661795">
                  <a:moveTo>
                    <a:pt x="12736589" y="199910"/>
                  </a:moveTo>
                  <a:lnTo>
                    <a:pt x="12725730" y="202184"/>
                  </a:lnTo>
                  <a:lnTo>
                    <a:pt x="12718542" y="202006"/>
                  </a:lnTo>
                  <a:lnTo>
                    <a:pt x="12715380" y="197561"/>
                  </a:lnTo>
                  <a:lnTo>
                    <a:pt x="12704318" y="199275"/>
                  </a:lnTo>
                  <a:lnTo>
                    <a:pt x="12703556" y="204317"/>
                  </a:lnTo>
                  <a:lnTo>
                    <a:pt x="12698781" y="208038"/>
                  </a:lnTo>
                  <a:lnTo>
                    <a:pt x="12711532" y="207073"/>
                  </a:lnTo>
                  <a:lnTo>
                    <a:pt x="12722860" y="205651"/>
                  </a:lnTo>
                  <a:lnTo>
                    <a:pt x="12731598" y="203390"/>
                  </a:lnTo>
                  <a:lnTo>
                    <a:pt x="12736589" y="199910"/>
                  </a:lnTo>
                  <a:close/>
                </a:path>
                <a:path w="15367000" h="1661795">
                  <a:moveTo>
                    <a:pt x="12792774" y="313093"/>
                  </a:moveTo>
                  <a:lnTo>
                    <a:pt x="12787503" y="310007"/>
                  </a:lnTo>
                  <a:lnTo>
                    <a:pt x="12771336" y="305320"/>
                  </a:lnTo>
                  <a:lnTo>
                    <a:pt x="12766091" y="302234"/>
                  </a:lnTo>
                  <a:lnTo>
                    <a:pt x="12761989" y="306298"/>
                  </a:lnTo>
                  <a:lnTo>
                    <a:pt x="12755004" y="310705"/>
                  </a:lnTo>
                  <a:lnTo>
                    <a:pt x="12746000" y="312381"/>
                  </a:lnTo>
                  <a:lnTo>
                    <a:pt x="12735865" y="308254"/>
                  </a:lnTo>
                  <a:lnTo>
                    <a:pt x="12723686" y="310362"/>
                  </a:lnTo>
                  <a:lnTo>
                    <a:pt x="12713843" y="310184"/>
                  </a:lnTo>
                  <a:lnTo>
                    <a:pt x="12726594" y="315048"/>
                  </a:lnTo>
                  <a:lnTo>
                    <a:pt x="12748819" y="315226"/>
                  </a:lnTo>
                  <a:lnTo>
                    <a:pt x="12773292" y="313601"/>
                  </a:lnTo>
                  <a:lnTo>
                    <a:pt x="12792774" y="313093"/>
                  </a:lnTo>
                  <a:close/>
                </a:path>
                <a:path w="15367000" h="1661795">
                  <a:moveTo>
                    <a:pt x="13164655" y="263804"/>
                  </a:moveTo>
                  <a:lnTo>
                    <a:pt x="13156997" y="261848"/>
                  </a:lnTo>
                  <a:lnTo>
                    <a:pt x="13145580" y="260896"/>
                  </a:lnTo>
                  <a:lnTo>
                    <a:pt x="13133096" y="260223"/>
                  </a:lnTo>
                  <a:lnTo>
                    <a:pt x="13122224" y="259118"/>
                  </a:lnTo>
                  <a:lnTo>
                    <a:pt x="13116128" y="266661"/>
                  </a:lnTo>
                  <a:lnTo>
                    <a:pt x="13099326" y="274447"/>
                  </a:lnTo>
                  <a:lnTo>
                    <a:pt x="13074841" y="279692"/>
                  </a:lnTo>
                  <a:lnTo>
                    <a:pt x="13045720" y="279577"/>
                  </a:lnTo>
                  <a:lnTo>
                    <a:pt x="13048183" y="284327"/>
                  </a:lnTo>
                  <a:lnTo>
                    <a:pt x="13056591" y="285064"/>
                  </a:lnTo>
                  <a:lnTo>
                    <a:pt x="13070192" y="284226"/>
                  </a:lnTo>
                  <a:lnTo>
                    <a:pt x="13088239" y="284264"/>
                  </a:lnTo>
                  <a:lnTo>
                    <a:pt x="13090525" y="281051"/>
                  </a:lnTo>
                  <a:lnTo>
                    <a:pt x="13097650" y="279412"/>
                  </a:lnTo>
                  <a:lnTo>
                    <a:pt x="13107607" y="278676"/>
                  </a:lnTo>
                  <a:lnTo>
                    <a:pt x="13118325" y="278206"/>
                  </a:lnTo>
                  <a:lnTo>
                    <a:pt x="13115925" y="272516"/>
                  </a:lnTo>
                  <a:lnTo>
                    <a:pt x="13130378" y="269798"/>
                  </a:lnTo>
                  <a:lnTo>
                    <a:pt x="13150380" y="267690"/>
                  </a:lnTo>
                  <a:lnTo>
                    <a:pt x="13164655" y="263804"/>
                  </a:lnTo>
                  <a:close/>
                </a:path>
                <a:path w="15367000" h="1661795">
                  <a:moveTo>
                    <a:pt x="13209511" y="185648"/>
                  </a:moveTo>
                  <a:lnTo>
                    <a:pt x="13202641" y="179273"/>
                  </a:lnTo>
                  <a:lnTo>
                    <a:pt x="13182245" y="176999"/>
                  </a:lnTo>
                  <a:lnTo>
                    <a:pt x="13157657" y="177825"/>
                  </a:lnTo>
                  <a:lnTo>
                    <a:pt x="13138188" y="180695"/>
                  </a:lnTo>
                  <a:lnTo>
                    <a:pt x="13141909" y="185610"/>
                  </a:lnTo>
                  <a:lnTo>
                    <a:pt x="13132308" y="187871"/>
                  </a:lnTo>
                  <a:lnTo>
                    <a:pt x="13116090" y="189090"/>
                  </a:lnTo>
                  <a:lnTo>
                    <a:pt x="13099999" y="190906"/>
                  </a:lnTo>
                  <a:lnTo>
                    <a:pt x="13132892" y="190868"/>
                  </a:lnTo>
                  <a:lnTo>
                    <a:pt x="13156591" y="190017"/>
                  </a:lnTo>
                  <a:lnTo>
                    <a:pt x="13179374" y="188302"/>
                  </a:lnTo>
                  <a:lnTo>
                    <a:pt x="13209511" y="185648"/>
                  </a:lnTo>
                  <a:close/>
                </a:path>
                <a:path w="15367000" h="1661795">
                  <a:moveTo>
                    <a:pt x="13386880" y="238480"/>
                  </a:moveTo>
                  <a:lnTo>
                    <a:pt x="13370065" y="237020"/>
                  </a:lnTo>
                  <a:lnTo>
                    <a:pt x="13368503" y="234543"/>
                  </a:lnTo>
                  <a:lnTo>
                    <a:pt x="13381762" y="227799"/>
                  </a:lnTo>
                  <a:lnTo>
                    <a:pt x="13368769" y="226060"/>
                  </a:lnTo>
                  <a:lnTo>
                    <a:pt x="13359181" y="226479"/>
                  </a:lnTo>
                  <a:lnTo>
                    <a:pt x="13355790" y="225907"/>
                  </a:lnTo>
                  <a:lnTo>
                    <a:pt x="13361403" y="221183"/>
                  </a:lnTo>
                  <a:lnTo>
                    <a:pt x="13352259" y="222199"/>
                  </a:lnTo>
                  <a:lnTo>
                    <a:pt x="13344411" y="223608"/>
                  </a:lnTo>
                  <a:lnTo>
                    <a:pt x="13335826" y="224790"/>
                  </a:lnTo>
                  <a:lnTo>
                    <a:pt x="13324510" y="225094"/>
                  </a:lnTo>
                  <a:lnTo>
                    <a:pt x="13325285" y="229679"/>
                  </a:lnTo>
                  <a:lnTo>
                    <a:pt x="13329031" y="234175"/>
                  </a:lnTo>
                  <a:lnTo>
                    <a:pt x="13334962" y="238950"/>
                  </a:lnTo>
                  <a:lnTo>
                    <a:pt x="13342252" y="244373"/>
                  </a:lnTo>
                  <a:lnTo>
                    <a:pt x="13358889" y="244652"/>
                  </a:lnTo>
                  <a:lnTo>
                    <a:pt x="13373824" y="244398"/>
                  </a:lnTo>
                  <a:lnTo>
                    <a:pt x="13384136" y="242671"/>
                  </a:lnTo>
                  <a:lnTo>
                    <a:pt x="13386880" y="238480"/>
                  </a:lnTo>
                  <a:close/>
                </a:path>
                <a:path w="15367000" h="1661795">
                  <a:moveTo>
                    <a:pt x="13639419" y="351396"/>
                  </a:moveTo>
                  <a:lnTo>
                    <a:pt x="13623049" y="348119"/>
                  </a:lnTo>
                  <a:lnTo>
                    <a:pt x="13603542" y="347941"/>
                  </a:lnTo>
                  <a:lnTo>
                    <a:pt x="13559943" y="350710"/>
                  </a:lnTo>
                  <a:lnTo>
                    <a:pt x="13572668" y="352513"/>
                  </a:lnTo>
                  <a:lnTo>
                    <a:pt x="13595312" y="353555"/>
                  </a:lnTo>
                  <a:lnTo>
                    <a:pt x="13620141" y="353352"/>
                  </a:lnTo>
                  <a:lnTo>
                    <a:pt x="13639419" y="351396"/>
                  </a:lnTo>
                  <a:close/>
                </a:path>
                <a:path w="15367000" h="1661795">
                  <a:moveTo>
                    <a:pt x="13673887" y="139153"/>
                  </a:moveTo>
                  <a:lnTo>
                    <a:pt x="13660400" y="141630"/>
                  </a:lnTo>
                  <a:lnTo>
                    <a:pt x="13645210" y="143548"/>
                  </a:lnTo>
                  <a:lnTo>
                    <a:pt x="13632917" y="146392"/>
                  </a:lnTo>
                  <a:lnTo>
                    <a:pt x="13628103" y="151625"/>
                  </a:lnTo>
                  <a:lnTo>
                    <a:pt x="13644575" y="150114"/>
                  </a:lnTo>
                  <a:lnTo>
                    <a:pt x="13658304" y="147713"/>
                  </a:lnTo>
                  <a:lnTo>
                    <a:pt x="13668388" y="144170"/>
                  </a:lnTo>
                  <a:lnTo>
                    <a:pt x="13673887" y="139153"/>
                  </a:lnTo>
                  <a:close/>
                </a:path>
                <a:path w="15367000" h="1661795">
                  <a:moveTo>
                    <a:pt x="13740194" y="354177"/>
                  </a:moveTo>
                  <a:lnTo>
                    <a:pt x="13736536" y="351675"/>
                  </a:lnTo>
                  <a:lnTo>
                    <a:pt x="13723849" y="349694"/>
                  </a:lnTo>
                  <a:lnTo>
                    <a:pt x="13706767" y="349351"/>
                  </a:lnTo>
                  <a:lnTo>
                    <a:pt x="13689978" y="351713"/>
                  </a:lnTo>
                  <a:lnTo>
                    <a:pt x="13701573" y="353999"/>
                  </a:lnTo>
                  <a:lnTo>
                    <a:pt x="13714273" y="353555"/>
                  </a:lnTo>
                  <a:lnTo>
                    <a:pt x="13727379" y="352793"/>
                  </a:lnTo>
                  <a:lnTo>
                    <a:pt x="13740194" y="354177"/>
                  </a:lnTo>
                  <a:close/>
                </a:path>
                <a:path w="15367000" h="1661795">
                  <a:moveTo>
                    <a:pt x="13785685" y="1522996"/>
                  </a:moveTo>
                  <a:lnTo>
                    <a:pt x="13776808" y="1523377"/>
                  </a:lnTo>
                  <a:lnTo>
                    <a:pt x="13771220" y="1522844"/>
                  </a:lnTo>
                  <a:lnTo>
                    <a:pt x="13770242" y="1521053"/>
                  </a:lnTo>
                  <a:lnTo>
                    <a:pt x="13778954" y="1520748"/>
                  </a:lnTo>
                  <a:lnTo>
                    <a:pt x="13778065" y="1518348"/>
                  </a:lnTo>
                  <a:lnTo>
                    <a:pt x="13771855" y="1519542"/>
                  </a:lnTo>
                  <a:lnTo>
                    <a:pt x="13771601" y="1520723"/>
                  </a:lnTo>
                  <a:lnTo>
                    <a:pt x="13759599" y="1520444"/>
                  </a:lnTo>
                  <a:lnTo>
                    <a:pt x="13747877" y="1516557"/>
                  </a:lnTo>
                  <a:lnTo>
                    <a:pt x="13735850" y="1516278"/>
                  </a:lnTo>
                  <a:lnTo>
                    <a:pt x="13741514" y="1518767"/>
                  </a:lnTo>
                  <a:lnTo>
                    <a:pt x="13744359" y="1522018"/>
                  </a:lnTo>
                  <a:lnTo>
                    <a:pt x="13741070" y="1526921"/>
                  </a:lnTo>
                  <a:lnTo>
                    <a:pt x="13754214" y="1527086"/>
                  </a:lnTo>
                  <a:lnTo>
                    <a:pt x="13772261" y="1524863"/>
                  </a:lnTo>
                  <a:lnTo>
                    <a:pt x="13785418" y="1525054"/>
                  </a:lnTo>
                  <a:lnTo>
                    <a:pt x="13785685" y="1522996"/>
                  </a:lnTo>
                  <a:close/>
                </a:path>
                <a:path w="15367000" h="1661795">
                  <a:moveTo>
                    <a:pt x="13966177" y="1500695"/>
                  </a:moveTo>
                  <a:lnTo>
                    <a:pt x="13964311" y="1498180"/>
                  </a:lnTo>
                  <a:lnTo>
                    <a:pt x="13957046" y="1497114"/>
                  </a:lnTo>
                  <a:lnTo>
                    <a:pt x="13949185" y="1496212"/>
                  </a:lnTo>
                  <a:lnTo>
                    <a:pt x="13945502" y="1494193"/>
                  </a:lnTo>
                  <a:lnTo>
                    <a:pt x="13943622" y="1499336"/>
                  </a:lnTo>
                  <a:lnTo>
                    <a:pt x="13934250" y="1503260"/>
                  </a:lnTo>
                  <a:lnTo>
                    <a:pt x="13918768" y="1506296"/>
                  </a:lnTo>
                  <a:lnTo>
                    <a:pt x="13898613" y="1508760"/>
                  </a:lnTo>
                  <a:lnTo>
                    <a:pt x="13908202" y="1509877"/>
                  </a:lnTo>
                  <a:lnTo>
                    <a:pt x="13925004" y="1508099"/>
                  </a:lnTo>
                  <a:lnTo>
                    <a:pt x="13941324" y="1507248"/>
                  </a:lnTo>
                  <a:lnTo>
                    <a:pt x="13949439" y="1511198"/>
                  </a:lnTo>
                  <a:lnTo>
                    <a:pt x="13960386" y="1508937"/>
                  </a:lnTo>
                  <a:lnTo>
                    <a:pt x="13960882" y="1505966"/>
                  </a:lnTo>
                  <a:lnTo>
                    <a:pt x="13959840" y="1502981"/>
                  </a:lnTo>
                  <a:lnTo>
                    <a:pt x="13966177" y="1500695"/>
                  </a:lnTo>
                  <a:close/>
                </a:path>
                <a:path w="15367000" h="1661795">
                  <a:moveTo>
                    <a:pt x="13981557" y="1347812"/>
                  </a:moveTo>
                  <a:lnTo>
                    <a:pt x="13969302" y="1346974"/>
                  </a:lnTo>
                  <a:lnTo>
                    <a:pt x="13967562" y="1349387"/>
                  </a:lnTo>
                  <a:lnTo>
                    <a:pt x="13966203" y="1351991"/>
                  </a:lnTo>
                  <a:lnTo>
                    <a:pt x="13958850" y="1350556"/>
                  </a:lnTo>
                  <a:lnTo>
                    <a:pt x="13951915" y="1350048"/>
                  </a:lnTo>
                  <a:lnTo>
                    <a:pt x="13944791" y="1350454"/>
                  </a:lnTo>
                  <a:lnTo>
                    <a:pt x="13936866" y="1351788"/>
                  </a:lnTo>
                  <a:lnTo>
                    <a:pt x="13946899" y="1353375"/>
                  </a:lnTo>
                  <a:lnTo>
                    <a:pt x="13960526" y="1354772"/>
                  </a:lnTo>
                  <a:lnTo>
                    <a:pt x="13973493" y="1353680"/>
                  </a:lnTo>
                  <a:lnTo>
                    <a:pt x="13981557" y="1347812"/>
                  </a:lnTo>
                  <a:close/>
                </a:path>
                <a:path w="15367000" h="1661795">
                  <a:moveTo>
                    <a:pt x="13987755" y="1337754"/>
                  </a:moveTo>
                  <a:lnTo>
                    <a:pt x="13974483" y="1337183"/>
                  </a:lnTo>
                  <a:lnTo>
                    <a:pt x="13960577" y="1335544"/>
                  </a:lnTo>
                  <a:lnTo>
                    <a:pt x="13963091" y="1330731"/>
                  </a:lnTo>
                  <a:lnTo>
                    <a:pt x="13941158" y="1330579"/>
                  </a:lnTo>
                  <a:lnTo>
                    <a:pt x="13939444" y="1332382"/>
                  </a:lnTo>
                  <a:lnTo>
                    <a:pt x="13943635" y="1332623"/>
                  </a:lnTo>
                  <a:lnTo>
                    <a:pt x="13948042" y="1332738"/>
                  </a:lnTo>
                  <a:lnTo>
                    <a:pt x="13951420" y="1336611"/>
                  </a:lnTo>
                  <a:lnTo>
                    <a:pt x="13953439" y="1339342"/>
                  </a:lnTo>
                  <a:lnTo>
                    <a:pt x="13961580" y="1340421"/>
                  </a:lnTo>
                  <a:lnTo>
                    <a:pt x="13983297" y="1339354"/>
                  </a:lnTo>
                  <a:lnTo>
                    <a:pt x="13987755" y="1337754"/>
                  </a:lnTo>
                  <a:close/>
                </a:path>
                <a:path w="15367000" h="1661795">
                  <a:moveTo>
                    <a:pt x="13994689" y="347319"/>
                  </a:moveTo>
                  <a:lnTo>
                    <a:pt x="13976426" y="344792"/>
                  </a:lnTo>
                  <a:lnTo>
                    <a:pt x="13979665" y="340829"/>
                  </a:lnTo>
                  <a:lnTo>
                    <a:pt x="13985735" y="336359"/>
                  </a:lnTo>
                  <a:lnTo>
                    <a:pt x="13975906" y="332308"/>
                  </a:lnTo>
                  <a:lnTo>
                    <a:pt x="13961326" y="337654"/>
                  </a:lnTo>
                  <a:lnTo>
                    <a:pt x="13966241" y="344563"/>
                  </a:lnTo>
                  <a:lnTo>
                    <a:pt x="13967740" y="350608"/>
                  </a:lnTo>
                  <a:lnTo>
                    <a:pt x="13942860" y="353352"/>
                  </a:lnTo>
                  <a:lnTo>
                    <a:pt x="13951306" y="356641"/>
                  </a:lnTo>
                  <a:lnTo>
                    <a:pt x="13965746" y="355079"/>
                  </a:lnTo>
                  <a:lnTo>
                    <a:pt x="13977366" y="354850"/>
                  </a:lnTo>
                  <a:lnTo>
                    <a:pt x="13977379" y="362077"/>
                  </a:lnTo>
                  <a:lnTo>
                    <a:pt x="13992492" y="360121"/>
                  </a:lnTo>
                  <a:lnTo>
                    <a:pt x="13994537" y="354050"/>
                  </a:lnTo>
                  <a:lnTo>
                    <a:pt x="13994689" y="347319"/>
                  </a:lnTo>
                  <a:close/>
                </a:path>
                <a:path w="15367000" h="1661795">
                  <a:moveTo>
                    <a:pt x="14027404" y="1301394"/>
                  </a:moveTo>
                  <a:lnTo>
                    <a:pt x="14001052" y="1301915"/>
                  </a:lnTo>
                  <a:lnTo>
                    <a:pt x="13969822" y="1305229"/>
                  </a:lnTo>
                  <a:lnTo>
                    <a:pt x="13937539" y="1309624"/>
                  </a:lnTo>
                  <a:lnTo>
                    <a:pt x="13908062" y="1313383"/>
                  </a:lnTo>
                  <a:lnTo>
                    <a:pt x="13920521" y="1319441"/>
                  </a:lnTo>
                  <a:lnTo>
                    <a:pt x="13940777" y="1317929"/>
                  </a:lnTo>
                  <a:lnTo>
                    <a:pt x="13961440" y="1312659"/>
                  </a:lnTo>
                  <a:lnTo>
                    <a:pt x="13975055" y="1307439"/>
                  </a:lnTo>
                  <a:lnTo>
                    <a:pt x="13989672" y="1310665"/>
                  </a:lnTo>
                  <a:lnTo>
                    <a:pt x="13998169" y="1308328"/>
                  </a:lnTo>
                  <a:lnTo>
                    <a:pt x="14008189" y="1304036"/>
                  </a:lnTo>
                  <a:lnTo>
                    <a:pt x="14027404" y="1301394"/>
                  </a:lnTo>
                  <a:close/>
                </a:path>
                <a:path w="15367000" h="1661795">
                  <a:moveTo>
                    <a:pt x="14059688" y="235140"/>
                  </a:moveTo>
                  <a:lnTo>
                    <a:pt x="14045933" y="232181"/>
                  </a:lnTo>
                  <a:lnTo>
                    <a:pt x="14020318" y="233260"/>
                  </a:lnTo>
                  <a:lnTo>
                    <a:pt x="14002842" y="230517"/>
                  </a:lnTo>
                  <a:lnTo>
                    <a:pt x="14009129" y="225247"/>
                  </a:lnTo>
                  <a:lnTo>
                    <a:pt x="14017765" y="222377"/>
                  </a:lnTo>
                  <a:lnTo>
                    <a:pt x="14023340" y="219379"/>
                  </a:lnTo>
                  <a:lnTo>
                    <a:pt x="14020432" y="213652"/>
                  </a:lnTo>
                  <a:lnTo>
                    <a:pt x="14005027" y="218313"/>
                  </a:lnTo>
                  <a:lnTo>
                    <a:pt x="13995006" y="224675"/>
                  </a:lnTo>
                  <a:lnTo>
                    <a:pt x="13982345" y="230212"/>
                  </a:lnTo>
                  <a:lnTo>
                    <a:pt x="13959040" y="232359"/>
                  </a:lnTo>
                  <a:lnTo>
                    <a:pt x="13949198" y="230022"/>
                  </a:lnTo>
                  <a:lnTo>
                    <a:pt x="13948093" y="226987"/>
                  </a:lnTo>
                  <a:lnTo>
                    <a:pt x="13945769" y="223939"/>
                  </a:lnTo>
                  <a:lnTo>
                    <a:pt x="13932256" y="221576"/>
                  </a:lnTo>
                  <a:lnTo>
                    <a:pt x="13914273" y="223710"/>
                  </a:lnTo>
                  <a:lnTo>
                    <a:pt x="13897432" y="226225"/>
                  </a:lnTo>
                  <a:lnTo>
                    <a:pt x="13865263" y="231749"/>
                  </a:lnTo>
                  <a:lnTo>
                    <a:pt x="13866533" y="236118"/>
                  </a:lnTo>
                  <a:lnTo>
                    <a:pt x="13883945" y="236042"/>
                  </a:lnTo>
                  <a:lnTo>
                    <a:pt x="13885266" y="240385"/>
                  </a:lnTo>
                  <a:lnTo>
                    <a:pt x="13870877" y="242430"/>
                  </a:lnTo>
                  <a:lnTo>
                    <a:pt x="13854036" y="241325"/>
                  </a:lnTo>
                  <a:lnTo>
                    <a:pt x="13834783" y="239649"/>
                  </a:lnTo>
                  <a:lnTo>
                    <a:pt x="13813155" y="239928"/>
                  </a:lnTo>
                  <a:lnTo>
                    <a:pt x="13826452" y="244589"/>
                  </a:lnTo>
                  <a:lnTo>
                    <a:pt x="13847318" y="245249"/>
                  </a:lnTo>
                  <a:lnTo>
                    <a:pt x="13864806" y="247053"/>
                  </a:lnTo>
                  <a:lnTo>
                    <a:pt x="13867981" y="255143"/>
                  </a:lnTo>
                  <a:lnTo>
                    <a:pt x="13888009" y="250266"/>
                  </a:lnTo>
                  <a:lnTo>
                    <a:pt x="13906373" y="244868"/>
                  </a:lnTo>
                  <a:lnTo>
                    <a:pt x="13926299" y="239953"/>
                  </a:lnTo>
                  <a:lnTo>
                    <a:pt x="13951001" y="236562"/>
                  </a:lnTo>
                  <a:lnTo>
                    <a:pt x="13947254" y="242112"/>
                  </a:lnTo>
                  <a:lnTo>
                    <a:pt x="13933843" y="244602"/>
                  </a:lnTo>
                  <a:lnTo>
                    <a:pt x="13919289" y="246722"/>
                  </a:lnTo>
                  <a:lnTo>
                    <a:pt x="13912101" y="251193"/>
                  </a:lnTo>
                  <a:lnTo>
                    <a:pt x="13931697" y="250672"/>
                  </a:lnTo>
                  <a:lnTo>
                    <a:pt x="13946950" y="248780"/>
                  </a:lnTo>
                  <a:lnTo>
                    <a:pt x="13956233" y="244970"/>
                  </a:lnTo>
                  <a:lnTo>
                    <a:pt x="13957872" y="238721"/>
                  </a:lnTo>
                  <a:lnTo>
                    <a:pt x="14017371" y="238531"/>
                  </a:lnTo>
                  <a:lnTo>
                    <a:pt x="14038974" y="237578"/>
                  </a:lnTo>
                  <a:lnTo>
                    <a:pt x="14059688" y="235140"/>
                  </a:lnTo>
                  <a:close/>
                </a:path>
                <a:path w="15367000" h="1661795">
                  <a:moveTo>
                    <a:pt x="14073035" y="1423898"/>
                  </a:moveTo>
                  <a:lnTo>
                    <a:pt x="14069898" y="1420609"/>
                  </a:lnTo>
                  <a:lnTo>
                    <a:pt x="14058468" y="1420964"/>
                  </a:lnTo>
                  <a:lnTo>
                    <a:pt x="14052982" y="1423187"/>
                  </a:lnTo>
                  <a:lnTo>
                    <a:pt x="14046594" y="1425130"/>
                  </a:lnTo>
                  <a:lnTo>
                    <a:pt x="14032433" y="1424635"/>
                  </a:lnTo>
                  <a:lnTo>
                    <a:pt x="14031849" y="1427810"/>
                  </a:lnTo>
                  <a:lnTo>
                    <a:pt x="14036789" y="1429499"/>
                  </a:lnTo>
                  <a:lnTo>
                    <a:pt x="14042809" y="1430883"/>
                  </a:lnTo>
                  <a:lnTo>
                    <a:pt x="14045451" y="1433182"/>
                  </a:lnTo>
                  <a:lnTo>
                    <a:pt x="14056576" y="1430616"/>
                  </a:lnTo>
                  <a:lnTo>
                    <a:pt x="14067181" y="1427378"/>
                  </a:lnTo>
                  <a:lnTo>
                    <a:pt x="14073035" y="1423898"/>
                  </a:lnTo>
                  <a:close/>
                </a:path>
                <a:path w="15367000" h="1661795">
                  <a:moveTo>
                    <a:pt x="14201991" y="1268501"/>
                  </a:moveTo>
                  <a:lnTo>
                    <a:pt x="14192123" y="1266583"/>
                  </a:lnTo>
                  <a:lnTo>
                    <a:pt x="14181684" y="1266558"/>
                  </a:lnTo>
                  <a:lnTo>
                    <a:pt x="14170444" y="1267421"/>
                  </a:lnTo>
                  <a:lnTo>
                    <a:pt x="14158125" y="1268222"/>
                  </a:lnTo>
                  <a:lnTo>
                    <a:pt x="14161567" y="1272857"/>
                  </a:lnTo>
                  <a:lnTo>
                    <a:pt x="14157376" y="1273759"/>
                  </a:lnTo>
                  <a:lnTo>
                    <a:pt x="14147686" y="1273962"/>
                  </a:lnTo>
                  <a:lnTo>
                    <a:pt x="14134618" y="1276553"/>
                  </a:lnTo>
                  <a:lnTo>
                    <a:pt x="14134287" y="1273073"/>
                  </a:lnTo>
                  <a:lnTo>
                    <a:pt x="14138174" y="1270927"/>
                  </a:lnTo>
                  <a:lnTo>
                    <a:pt x="14142631" y="1268945"/>
                  </a:lnTo>
                  <a:lnTo>
                    <a:pt x="14143965" y="1265999"/>
                  </a:lnTo>
                  <a:lnTo>
                    <a:pt x="14130757" y="1266342"/>
                  </a:lnTo>
                  <a:lnTo>
                    <a:pt x="14121549" y="1267942"/>
                  </a:lnTo>
                  <a:lnTo>
                    <a:pt x="14114120" y="1270101"/>
                  </a:lnTo>
                  <a:lnTo>
                    <a:pt x="14106271" y="1272120"/>
                  </a:lnTo>
                  <a:lnTo>
                    <a:pt x="14108849" y="1274775"/>
                  </a:lnTo>
                  <a:lnTo>
                    <a:pt x="14114717" y="1276553"/>
                  </a:lnTo>
                  <a:lnTo>
                    <a:pt x="14127239" y="1276527"/>
                  </a:lnTo>
                  <a:lnTo>
                    <a:pt x="14118298" y="1280998"/>
                  </a:lnTo>
                  <a:lnTo>
                    <a:pt x="14106043" y="1284465"/>
                  </a:lnTo>
                  <a:lnTo>
                    <a:pt x="14090993" y="1287056"/>
                  </a:lnTo>
                  <a:lnTo>
                    <a:pt x="14073632" y="1288923"/>
                  </a:lnTo>
                  <a:lnTo>
                    <a:pt x="14065834" y="1286446"/>
                  </a:lnTo>
                  <a:lnTo>
                    <a:pt x="14057681" y="1284033"/>
                  </a:lnTo>
                  <a:lnTo>
                    <a:pt x="14048588" y="1282928"/>
                  </a:lnTo>
                  <a:lnTo>
                    <a:pt x="14038021" y="1284452"/>
                  </a:lnTo>
                  <a:lnTo>
                    <a:pt x="14047203" y="1288224"/>
                  </a:lnTo>
                  <a:lnTo>
                    <a:pt x="14061377" y="1290167"/>
                  </a:lnTo>
                  <a:lnTo>
                    <a:pt x="14070571" y="1292479"/>
                  </a:lnTo>
                  <a:lnTo>
                    <a:pt x="14064768" y="1297355"/>
                  </a:lnTo>
                  <a:lnTo>
                    <a:pt x="14076413" y="1298041"/>
                  </a:lnTo>
                  <a:lnTo>
                    <a:pt x="14077645" y="1295438"/>
                  </a:lnTo>
                  <a:lnTo>
                    <a:pt x="14087145" y="1295412"/>
                  </a:lnTo>
                  <a:lnTo>
                    <a:pt x="14095451" y="1297660"/>
                  </a:lnTo>
                  <a:lnTo>
                    <a:pt x="14097635" y="1299908"/>
                  </a:lnTo>
                  <a:lnTo>
                    <a:pt x="14095832" y="1302550"/>
                  </a:lnTo>
                  <a:lnTo>
                    <a:pt x="14092301" y="1306042"/>
                  </a:lnTo>
                  <a:lnTo>
                    <a:pt x="14088542" y="1305394"/>
                  </a:lnTo>
                  <a:lnTo>
                    <a:pt x="14076147" y="1303286"/>
                  </a:lnTo>
                  <a:lnTo>
                    <a:pt x="14058481" y="1302931"/>
                  </a:lnTo>
                  <a:lnTo>
                    <a:pt x="14045337" y="1301927"/>
                  </a:lnTo>
                  <a:lnTo>
                    <a:pt x="14042771" y="1297216"/>
                  </a:lnTo>
                  <a:lnTo>
                    <a:pt x="14032764" y="1298536"/>
                  </a:lnTo>
                  <a:lnTo>
                    <a:pt x="14028268" y="1301673"/>
                  </a:lnTo>
                  <a:lnTo>
                    <a:pt x="14026490" y="1305623"/>
                  </a:lnTo>
                  <a:lnTo>
                    <a:pt x="14047280" y="1305394"/>
                  </a:lnTo>
                  <a:lnTo>
                    <a:pt x="14048004" y="1307871"/>
                  </a:lnTo>
                  <a:lnTo>
                    <a:pt x="14043254" y="1309763"/>
                  </a:lnTo>
                  <a:lnTo>
                    <a:pt x="14034199" y="1310297"/>
                  </a:lnTo>
                  <a:lnTo>
                    <a:pt x="14024547" y="1310640"/>
                  </a:lnTo>
                  <a:lnTo>
                    <a:pt x="14017993" y="1311948"/>
                  </a:lnTo>
                  <a:lnTo>
                    <a:pt x="14023759" y="1314411"/>
                  </a:lnTo>
                  <a:lnTo>
                    <a:pt x="14027899" y="1317320"/>
                  </a:lnTo>
                  <a:lnTo>
                    <a:pt x="14033945" y="1319707"/>
                  </a:lnTo>
                  <a:lnTo>
                    <a:pt x="14045476" y="1320609"/>
                  </a:lnTo>
                  <a:lnTo>
                    <a:pt x="14044308" y="1313967"/>
                  </a:lnTo>
                  <a:lnTo>
                    <a:pt x="14062570" y="1310487"/>
                  </a:lnTo>
                  <a:lnTo>
                    <a:pt x="14089444" y="1308455"/>
                  </a:lnTo>
                  <a:lnTo>
                    <a:pt x="14114145" y="1306182"/>
                  </a:lnTo>
                  <a:lnTo>
                    <a:pt x="14118285" y="1307109"/>
                  </a:lnTo>
                  <a:lnTo>
                    <a:pt x="14116926" y="1308404"/>
                  </a:lnTo>
                  <a:lnTo>
                    <a:pt x="14112151" y="1309636"/>
                  </a:lnTo>
                  <a:lnTo>
                    <a:pt x="14106055" y="1310360"/>
                  </a:lnTo>
                  <a:lnTo>
                    <a:pt x="14118997" y="1311770"/>
                  </a:lnTo>
                  <a:lnTo>
                    <a:pt x="14131684" y="1308823"/>
                  </a:lnTo>
                  <a:lnTo>
                    <a:pt x="14139926" y="1306182"/>
                  </a:lnTo>
                  <a:lnTo>
                    <a:pt x="14140358" y="1306042"/>
                  </a:lnTo>
                  <a:lnTo>
                    <a:pt x="14144765" y="1304620"/>
                  </a:lnTo>
                  <a:lnTo>
                    <a:pt x="14158862" y="1302207"/>
                  </a:lnTo>
                  <a:lnTo>
                    <a:pt x="14150848" y="1300175"/>
                  </a:lnTo>
                  <a:lnTo>
                    <a:pt x="14146822" y="1297813"/>
                  </a:lnTo>
                  <a:lnTo>
                    <a:pt x="14146568" y="1297660"/>
                  </a:lnTo>
                  <a:lnTo>
                    <a:pt x="14148829" y="1295298"/>
                  </a:lnTo>
                  <a:lnTo>
                    <a:pt x="14160500" y="1293710"/>
                  </a:lnTo>
                  <a:lnTo>
                    <a:pt x="14151648" y="1291577"/>
                  </a:lnTo>
                  <a:lnTo>
                    <a:pt x="14140142" y="1290154"/>
                  </a:lnTo>
                  <a:lnTo>
                    <a:pt x="14126236" y="1289367"/>
                  </a:lnTo>
                  <a:lnTo>
                    <a:pt x="14123581" y="1289342"/>
                  </a:lnTo>
                  <a:lnTo>
                    <a:pt x="14123581" y="1294117"/>
                  </a:lnTo>
                  <a:lnTo>
                    <a:pt x="14123175" y="1297736"/>
                  </a:lnTo>
                  <a:lnTo>
                    <a:pt x="14107440" y="1297813"/>
                  </a:lnTo>
                  <a:lnTo>
                    <a:pt x="14097203" y="1295361"/>
                  </a:lnTo>
                  <a:lnTo>
                    <a:pt x="14096873" y="1295285"/>
                  </a:lnTo>
                  <a:lnTo>
                    <a:pt x="14094409" y="1291818"/>
                  </a:lnTo>
                  <a:lnTo>
                    <a:pt x="14102956" y="1289113"/>
                  </a:lnTo>
                  <a:lnTo>
                    <a:pt x="14108100" y="1291234"/>
                  </a:lnTo>
                  <a:lnTo>
                    <a:pt x="14116761" y="1292428"/>
                  </a:lnTo>
                  <a:lnTo>
                    <a:pt x="14123581" y="1294117"/>
                  </a:lnTo>
                  <a:lnTo>
                    <a:pt x="14123581" y="1289342"/>
                  </a:lnTo>
                  <a:lnTo>
                    <a:pt x="14110170" y="1289151"/>
                  </a:lnTo>
                  <a:lnTo>
                    <a:pt x="14110729" y="1288923"/>
                  </a:lnTo>
                  <a:lnTo>
                    <a:pt x="14114425" y="1287449"/>
                  </a:lnTo>
                  <a:lnTo>
                    <a:pt x="14118527" y="1285760"/>
                  </a:lnTo>
                  <a:lnTo>
                    <a:pt x="14118717" y="1282827"/>
                  </a:lnTo>
                  <a:lnTo>
                    <a:pt x="14140955" y="1283068"/>
                  </a:lnTo>
                  <a:lnTo>
                    <a:pt x="14142720" y="1282827"/>
                  </a:lnTo>
                  <a:lnTo>
                    <a:pt x="14148499" y="1282065"/>
                  </a:lnTo>
                  <a:lnTo>
                    <a:pt x="14148778" y="1278763"/>
                  </a:lnTo>
                  <a:lnTo>
                    <a:pt x="14167244" y="1278839"/>
                  </a:lnTo>
                  <a:lnTo>
                    <a:pt x="14174432" y="1279423"/>
                  </a:lnTo>
                  <a:lnTo>
                    <a:pt x="14177620" y="1281074"/>
                  </a:lnTo>
                  <a:lnTo>
                    <a:pt x="14182090" y="1278763"/>
                  </a:lnTo>
                  <a:lnTo>
                    <a:pt x="14186383" y="1276553"/>
                  </a:lnTo>
                  <a:lnTo>
                    <a:pt x="14201991" y="1268501"/>
                  </a:lnTo>
                  <a:close/>
                </a:path>
                <a:path w="15367000" h="1661795">
                  <a:moveTo>
                    <a:pt x="14355496" y="313537"/>
                  </a:moveTo>
                  <a:lnTo>
                    <a:pt x="14343875" y="313778"/>
                  </a:lnTo>
                  <a:lnTo>
                    <a:pt x="14339735" y="316395"/>
                  </a:lnTo>
                  <a:lnTo>
                    <a:pt x="14337691" y="319671"/>
                  </a:lnTo>
                  <a:lnTo>
                    <a:pt x="14332331" y="321881"/>
                  </a:lnTo>
                  <a:lnTo>
                    <a:pt x="14325740" y="319646"/>
                  </a:lnTo>
                  <a:lnTo>
                    <a:pt x="14323403" y="316242"/>
                  </a:lnTo>
                  <a:lnTo>
                    <a:pt x="14318679" y="313512"/>
                  </a:lnTo>
                  <a:lnTo>
                    <a:pt x="14304937" y="313232"/>
                  </a:lnTo>
                  <a:lnTo>
                    <a:pt x="14313383" y="318782"/>
                  </a:lnTo>
                  <a:lnTo>
                    <a:pt x="14321562" y="323608"/>
                  </a:lnTo>
                  <a:lnTo>
                    <a:pt x="14327759" y="328053"/>
                  </a:lnTo>
                  <a:lnTo>
                    <a:pt x="14330248" y="332498"/>
                  </a:lnTo>
                  <a:lnTo>
                    <a:pt x="14343723" y="330022"/>
                  </a:lnTo>
                  <a:lnTo>
                    <a:pt x="14344739" y="332600"/>
                  </a:lnTo>
                  <a:lnTo>
                    <a:pt x="14346517" y="328536"/>
                  </a:lnTo>
                  <a:lnTo>
                    <a:pt x="14346187" y="324650"/>
                  </a:lnTo>
                  <a:lnTo>
                    <a:pt x="14347825" y="319976"/>
                  </a:lnTo>
                  <a:lnTo>
                    <a:pt x="14355496" y="313537"/>
                  </a:lnTo>
                  <a:close/>
                </a:path>
                <a:path w="15367000" h="1661795">
                  <a:moveTo>
                    <a:pt x="14515770" y="1310817"/>
                  </a:moveTo>
                  <a:lnTo>
                    <a:pt x="14492745" y="1311363"/>
                  </a:lnTo>
                  <a:lnTo>
                    <a:pt x="14474660" y="1311071"/>
                  </a:lnTo>
                  <a:lnTo>
                    <a:pt x="14455191" y="1310525"/>
                  </a:lnTo>
                  <a:lnTo>
                    <a:pt x="14428000" y="1310259"/>
                  </a:lnTo>
                  <a:lnTo>
                    <a:pt x="14441462" y="1313395"/>
                  </a:lnTo>
                  <a:lnTo>
                    <a:pt x="14467624" y="1315212"/>
                  </a:lnTo>
                  <a:lnTo>
                    <a:pt x="14495907" y="1314691"/>
                  </a:lnTo>
                  <a:lnTo>
                    <a:pt x="14515770" y="1310817"/>
                  </a:lnTo>
                  <a:close/>
                </a:path>
                <a:path w="15367000" h="1661795">
                  <a:moveTo>
                    <a:pt x="14725206" y="1208024"/>
                  </a:moveTo>
                  <a:lnTo>
                    <a:pt x="14722081" y="1203693"/>
                  </a:lnTo>
                  <a:lnTo>
                    <a:pt x="14702879" y="1202245"/>
                  </a:lnTo>
                  <a:lnTo>
                    <a:pt x="14675053" y="1201966"/>
                  </a:lnTo>
                  <a:lnTo>
                    <a:pt x="14646059" y="1201166"/>
                  </a:lnTo>
                  <a:lnTo>
                    <a:pt x="14645348" y="1211249"/>
                  </a:lnTo>
                  <a:lnTo>
                    <a:pt x="14633982" y="1218526"/>
                  </a:lnTo>
                  <a:lnTo>
                    <a:pt x="14607680" y="1221778"/>
                  </a:lnTo>
                  <a:lnTo>
                    <a:pt x="14562188" y="1219758"/>
                  </a:lnTo>
                  <a:lnTo>
                    <a:pt x="14584248" y="1223073"/>
                  </a:lnTo>
                  <a:lnTo>
                    <a:pt x="14608683" y="1224203"/>
                  </a:lnTo>
                  <a:lnTo>
                    <a:pt x="14656372" y="1224584"/>
                  </a:lnTo>
                  <a:lnTo>
                    <a:pt x="14652562" y="1219695"/>
                  </a:lnTo>
                  <a:lnTo>
                    <a:pt x="14650619" y="1213751"/>
                  </a:lnTo>
                  <a:lnTo>
                    <a:pt x="14652536" y="1207922"/>
                  </a:lnTo>
                  <a:lnTo>
                    <a:pt x="14660334" y="1203388"/>
                  </a:lnTo>
                  <a:lnTo>
                    <a:pt x="14674317" y="1206271"/>
                  </a:lnTo>
                  <a:lnTo>
                    <a:pt x="14692440" y="1206944"/>
                  </a:lnTo>
                  <a:lnTo>
                    <a:pt x="14710728" y="1206995"/>
                  </a:lnTo>
                  <a:lnTo>
                    <a:pt x="14725206" y="1208024"/>
                  </a:lnTo>
                  <a:close/>
                </a:path>
                <a:path w="15367000" h="1661795">
                  <a:moveTo>
                    <a:pt x="15366416" y="948067"/>
                  </a:moveTo>
                  <a:lnTo>
                    <a:pt x="15363381" y="943432"/>
                  </a:lnTo>
                  <a:lnTo>
                    <a:pt x="15365184" y="940257"/>
                  </a:lnTo>
                  <a:lnTo>
                    <a:pt x="15352002" y="940346"/>
                  </a:lnTo>
                  <a:lnTo>
                    <a:pt x="15340686" y="939927"/>
                  </a:lnTo>
                  <a:lnTo>
                    <a:pt x="15332698" y="938593"/>
                  </a:lnTo>
                  <a:lnTo>
                    <a:pt x="15329548" y="935926"/>
                  </a:lnTo>
                  <a:lnTo>
                    <a:pt x="15319007" y="938034"/>
                  </a:lnTo>
                  <a:lnTo>
                    <a:pt x="15316086" y="940511"/>
                  </a:lnTo>
                  <a:lnTo>
                    <a:pt x="15317597" y="943356"/>
                  </a:lnTo>
                  <a:lnTo>
                    <a:pt x="15320340" y="946518"/>
                  </a:lnTo>
                  <a:lnTo>
                    <a:pt x="15331656" y="944003"/>
                  </a:lnTo>
                  <a:lnTo>
                    <a:pt x="15341422" y="943444"/>
                  </a:lnTo>
                  <a:lnTo>
                    <a:pt x="15349665" y="944981"/>
                  </a:lnTo>
                  <a:lnTo>
                    <a:pt x="15356370" y="948728"/>
                  </a:lnTo>
                  <a:lnTo>
                    <a:pt x="15366416" y="948067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11689"/>
              <a:ext cx="15112365" cy="1805305"/>
            </a:xfrm>
            <a:custGeom>
              <a:avLst/>
              <a:gdLst/>
              <a:ahLst/>
              <a:cxnLst/>
              <a:rect l="l" t="t" r="r" b="b"/>
              <a:pathLst>
                <a:path w="15112365" h="1805305">
                  <a:moveTo>
                    <a:pt x="22860" y="1409700"/>
                  </a:moveTo>
                  <a:lnTo>
                    <a:pt x="21564" y="1397000"/>
                  </a:lnTo>
                  <a:lnTo>
                    <a:pt x="19913" y="1397000"/>
                  </a:lnTo>
                  <a:lnTo>
                    <a:pt x="17805" y="1409700"/>
                  </a:lnTo>
                  <a:lnTo>
                    <a:pt x="22860" y="1409700"/>
                  </a:lnTo>
                  <a:close/>
                </a:path>
                <a:path w="15112365" h="1805305">
                  <a:moveTo>
                    <a:pt x="27254" y="406400"/>
                  </a:moveTo>
                  <a:lnTo>
                    <a:pt x="3378" y="393700"/>
                  </a:lnTo>
                  <a:lnTo>
                    <a:pt x="0" y="393700"/>
                  </a:lnTo>
                  <a:lnTo>
                    <a:pt x="0" y="406400"/>
                  </a:lnTo>
                  <a:lnTo>
                    <a:pt x="27254" y="406400"/>
                  </a:lnTo>
                  <a:close/>
                </a:path>
                <a:path w="15112365" h="1805305">
                  <a:moveTo>
                    <a:pt x="36398" y="419100"/>
                  </a:moveTo>
                  <a:lnTo>
                    <a:pt x="0" y="419100"/>
                  </a:lnTo>
                  <a:lnTo>
                    <a:pt x="0" y="444500"/>
                  </a:lnTo>
                  <a:lnTo>
                    <a:pt x="6299" y="444500"/>
                  </a:lnTo>
                  <a:lnTo>
                    <a:pt x="5270" y="431800"/>
                  </a:lnTo>
                  <a:lnTo>
                    <a:pt x="25374" y="431800"/>
                  </a:lnTo>
                  <a:lnTo>
                    <a:pt x="36398" y="419100"/>
                  </a:lnTo>
                  <a:close/>
                </a:path>
                <a:path w="15112365" h="1805305">
                  <a:moveTo>
                    <a:pt x="44538" y="1346200"/>
                  </a:moveTo>
                  <a:lnTo>
                    <a:pt x="29972" y="1333500"/>
                  </a:lnTo>
                  <a:lnTo>
                    <a:pt x="12801" y="1346200"/>
                  </a:lnTo>
                  <a:lnTo>
                    <a:pt x="44538" y="1346200"/>
                  </a:lnTo>
                  <a:close/>
                </a:path>
                <a:path w="15112365" h="1805305">
                  <a:moveTo>
                    <a:pt x="52108" y="1358900"/>
                  </a:moveTo>
                  <a:lnTo>
                    <a:pt x="34772" y="1358900"/>
                  </a:lnTo>
                  <a:lnTo>
                    <a:pt x="32461" y="1371600"/>
                  </a:lnTo>
                  <a:lnTo>
                    <a:pt x="0" y="1371600"/>
                  </a:lnTo>
                  <a:lnTo>
                    <a:pt x="0" y="1384300"/>
                  </a:lnTo>
                  <a:lnTo>
                    <a:pt x="24650" y="1384300"/>
                  </a:lnTo>
                  <a:lnTo>
                    <a:pt x="29578" y="1386509"/>
                  </a:lnTo>
                  <a:lnTo>
                    <a:pt x="40995" y="1371600"/>
                  </a:lnTo>
                  <a:lnTo>
                    <a:pt x="52108" y="1358900"/>
                  </a:lnTo>
                  <a:close/>
                </a:path>
                <a:path w="15112365" h="1805305">
                  <a:moveTo>
                    <a:pt x="52946" y="1397000"/>
                  </a:moveTo>
                  <a:lnTo>
                    <a:pt x="29578" y="1386509"/>
                  </a:lnTo>
                  <a:lnTo>
                    <a:pt x="21564" y="1397000"/>
                  </a:lnTo>
                  <a:lnTo>
                    <a:pt x="52946" y="1397000"/>
                  </a:lnTo>
                  <a:close/>
                </a:path>
                <a:path w="15112365" h="1805305">
                  <a:moveTo>
                    <a:pt x="63525" y="393700"/>
                  </a:moveTo>
                  <a:lnTo>
                    <a:pt x="30848" y="381000"/>
                  </a:lnTo>
                  <a:lnTo>
                    <a:pt x="6908" y="393700"/>
                  </a:lnTo>
                  <a:lnTo>
                    <a:pt x="63525" y="393700"/>
                  </a:lnTo>
                  <a:close/>
                </a:path>
                <a:path w="15112365" h="1805305">
                  <a:moveTo>
                    <a:pt x="71158" y="457200"/>
                  </a:moveTo>
                  <a:lnTo>
                    <a:pt x="52006" y="444500"/>
                  </a:lnTo>
                  <a:lnTo>
                    <a:pt x="22034" y="444500"/>
                  </a:lnTo>
                  <a:lnTo>
                    <a:pt x="25539" y="457200"/>
                  </a:lnTo>
                  <a:lnTo>
                    <a:pt x="71158" y="457200"/>
                  </a:lnTo>
                  <a:close/>
                </a:path>
                <a:path w="15112365" h="1805305">
                  <a:moveTo>
                    <a:pt x="83172" y="431800"/>
                  </a:moveTo>
                  <a:lnTo>
                    <a:pt x="32245" y="431800"/>
                  </a:lnTo>
                  <a:lnTo>
                    <a:pt x="59626" y="444500"/>
                  </a:lnTo>
                  <a:lnTo>
                    <a:pt x="83172" y="431800"/>
                  </a:lnTo>
                  <a:close/>
                </a:path>
                <a:path w="15112365" h="1805305">
                  <a:moveTo>
                    <a:pt x="96367" y="406400"/>
                  </a:moveTo>
                  <a:lnTo>
                    <a:pt x="70383" y="419100"/>
                  </a:lnTo>
                  <a:lnTo>
                    <a:pt x="88468" y="419100"/>
                  </a:lnTo>
                  <a:lnTo>
                    <a:pt x="96367" y="406400"/>
                  </a:lnTo>
                  <a:close/>
                </a:path>
                <a:path w="15112365" h="1805305">
                  <a:moveTo>
                    <a:pt x="111074" y="1397000"/>
                  </a:moveTo>
                  <a:lnTo>
                    <a:pt x="82956" y="1397000"/>
                  </a:lnTo>
                  <a:lnTo>
                    <a:pt x="99656" y="1409700"/>
                  </a:lnTo>
                  <a:lnTo>
                    <a:pt x="111074" y="1397000"/>
                  </a:lnTo>
                  <a:close/>
                </a:path>
                <a:path w="15112365" h="1805305">
                  <a:moveTo>
                    <a:pt x="123761" y="1282700"/>
                  </a:moveTo>
                  <a:lnTo>
                    <a:pt x="123253" y="1280134"/>
                  </a:lnTo>
                  <a:lnTo>
                    <a:pt x="119075" y="1282700"/>
                  </a:lnTo>
                  <a:lnTo>
                    <a:pt x="123761" y="1282700"/>
                  </a:lnTo>
                  <a:close/>
                </a:path>
                <a:path w="15112365" h="1805305">
                  <a:moveTo>
                    <a:pt x="510832" y="1725358"/>
                  </a:moveTo>
                  <a:close/>
                </a:path>
                <a:path w="15112365" h="1805305">
                  <a:moveTo>
                    <a:pt x="522249" y="25400"/>
                  </a:moveTo>
                  <a:lnTo>
                    <a:pt x="500811" y="25400"/>
                  </a:lnTo>
                  <a:lnTo>
                    <a:pt x="507149" y="38100"/>
                  </a:lnTo>
                  <a:lnTo>
                    <a:pt x="521614" y="38100"/>
                  </a:lnTo>
                  <a:lnTo>
                    <a:pt x="522249" y="25400"/>
                  </a:lnTo>
                  <a:close/>
                </a:path>
                <a:path w="15112365" h="1805305">
                  <a:moveTo>
                    <a:pt x="546328" y="0"/>
                  </a:moveTo>
                  <a:lnTo>
                    <a:pt x="524675" y="0"/>
                  </a:lnTo>
                  <a:lnTo>
                    <a:pt x="531037" y="12700"/>
                  </a:lnTo>
                  <a:lnTo>
                    <a:pt x="534225" y="12700"/>
                  </a:lnTo>
                  <a:lnTo>
                    <a:pt x="538886" y="12700"/>
                  </a:lnTo>
                  <a:lnTo>
                    <a:pt x="546328" y="0"/>
                  </a:lnTo>
                  <a:close/>
                </a:path>
                <a:path w="15112365" h="1805305">
                  <a:moveTo>
                    <a:pt x="1104709" y="1435100"/>
                  </a:moveTo>
                  <a:lnTo>
                    <a:pt x="1079334" y="1422400"/>
                  </a:lnTo>
                  <a:lnTo>
                    <a:pt x="1103757" y="1435100"/>
                  </a:lnTo>
                  <a:lnTo>
                    <a:pt x="1104709" y="1435100"/>
                  </a:lnTo>
                  <a:close/>
                </a:path>
                <a:path w="15112365" h="1805305">
                  <a:moveTo>
                    <a:pt x="1428165" y="63500"/>
                  </a:moveTo>
                  <a:lnTo>
                    <a:pt x="1373365" y="50800"/>
                  </a:lnTo>
                  <a:lnTo>
                    <a:pt x="1346428" y="50800"/>
                  </a:lnTo>
                  <a:lnTo>
                    <a:pt x="1366570" y="63500"/>
                  </a:lnTo>
                  <a:lnTo>
                    <a:pt x="1428165" y="63500"/>
                  </a:lnTo>
                  <a:close/>
                </a:path>
                <a:path w="15112365" h="1805305">
                  <a:moveTo>
                    <a:pt x="1535823" y="1524000"/>
                  </a:moveTo>
                  <a:lnTo>
                    <a:pt x="1497177" y="1536700"/>
                  </a:lnTo>
                  <a:lnTo>
                    <a:pt x="1522323" y="1536700"/>
                  </a:lnTo>
                  <a:lnTo>
                    <a:pt x="1535823" y="1524000"/>
                  </a:lnTo>
                  <a:close/>
                </a:path>
                <a:path w="15112365" h="1805305">
                  <a:moveTo>
                    <a:pt x="2188070" y="25400"/>
                  </a:moveTo>
                  <a:lnTo>
                    <a:pt x="2137372" y="12700"/>
                  </a:lnTo>
                  <a:lnTo>
                    <a:pt x="2098967" y="12700"/>
                  </a:lnTo>
                  <a:lnTo>
                    <a:pt x="2117166" y="25400"/>
                  </a:lnTo>
                  <a:lnTo>
                    <a:pt x="2188070" y="25400"/>
                  </a:lnTo>
                  <a:close/>
                </a:path>
                <a:path w="15112365" h="1805305">
                  <a:moveTo>
                    <a:pt x="2272614" y="25400"/>
                  </a:moveTo>
                  <a:lnTo>
                    <a:pt x="2216124" y="25400"/>
                  </a:lnTo>
                  <a:lnTo>
                    <a:pt x="2237587" y="38100"/>
                  </a:lnTo>
                  <a:lnTo>
                    <a:pt x="2256104" y="38100"/>
                  </a:lnTo>
                  <a:lnTo>
                    <a:pt x="2272614" y="25400"/>
                  </a:lnTo>
                  <a:close/>
                </a:path>
                <a:path w="15112365" h="1805305">
                  <a:moveTo>
                    <a:pt x="4928959" y="0"/>
                  </a:moveTo>
                  <a:lnTo>
                    <a:pt x="4922456" y="0"/>
                  </a:lnTo>
                  <a:lnTo>
                    <a:pt x="4922609" y="12700"/>
                  </a:lnTo>
                  <a:lnTo>
                    <a:pt x="4928959" y="0"/>
                  </a:lnTo>
                  <a:close/>
                </a:path>
                <a:path w="15112365" h="1805305">
                  <a:moveTo>
                    <a:pt x="5274970" y="27584"/>
                  </a:moveTo>
                  <a:lnTo>
                    <a:pt x="5271935" y="25400"/>
                  </a:lnTo>
                  <a:lnTo>
                    <a:pt x="5255692" y="25400"/>
                  </a:lnTo>
                  <a:lnTo>
                    <a:pt x="5240591" y="12700"/>
                  </a:lnTo>
                  <a:lnTo>
                    <a:pt x="5182730" y="12700"/>
                  </a:lnTo>
                  <a:lnTo>
                    <a:pt x="5168138" y="25400"/>
                  </a:lnTo>
                  <a:lnTo>
                    <a:pt x="5221732" y="25400"/>
                  </a:lnTo>
                  <a:lnTo>
                    <a:pt x="5254358" y="38100"/>
                  </a:lnTo>
                  <a:lnTo>
                    <a:pt x="5274970" y="27584"/>
                  </a:lnTo>
                  <a:close/>
                </a:path>
                <a:path w="15112365" h="1805305">
                  <a:moveTo>
                    <a:pt x="5279237" y="25400"/>
                  </a:moveTo>
                  <a:lnTo>
                    <a:pt x="5274970" y="27584"/>
                  </a:lnTo>
                  <a:lnTo>
                    <a:pt x="5278552" y="30149"/>
                  </a:lnTo>
                  <a:lnTo>
                    <a:pt x="5279237" y="25400"/>
                  </a:lnTo>
                  <a:close/>
                </a:path>
                <a:path w="15112365" h="1805305">
                  <a:moveTo>
                    <a:pt x="5289613" y="38100"/>
                  </a:moveTo>
                  <a:lnTo>
                    <a:pt x="5278552" y="30149"/>
                  </a:lnTo>
                  <a:lnTo>
                    <a:pt x="5277396" y="38100"/>
                  </a:lnTo>
                  <a:lnTo>
                    <a:pt x="5289613" y="38100"/>
                  </a:lnTo>
                  <a:close/>
                </a:path>
                <a:path w="15112365" h="1805305">
                  <a:moveTo>
                    <a:pt x="5296268" y="25400"/>
                  </a:moveTo>
                  <a:lnTo>
                    <a:pt x="5293576" y="25400"/>
                  </a:lnTo>
                  <a:lnTo>
                    <a:pt x="5289613" y="38100"/>
                  </a:lnTo>
                  <a:lnTo>
                    <a:pt x="5291036" y="38100"/>
                  </a:lnTo>
                  <a:lnTo>
                    <a:pt x="5296268" y="25400"/>
                  </a:lnTo>
                  <a:close/>
                </a:path>
                <a:path w="15112365" h="1805305">
                  <a:moveTo>
                    <a:pt x="5364277" y="38100"/>
                  </a:moveTo>
                  <a:lnTo>
                    <a:pt x="5356745" y="25400"/>
                  </a:lnTo>
                  <a:lnTo>
                    <a:pt x="5361038" y="38100"/>
                  </a:lnTo>
                  <a:lnTo>
                    <a:pt x="5364277" y="38100"/>
                  </a:lnTo>
                  <a:close/>
                </a:path>
                <a:path w="15112365" h="1805305">
                  <a:moveTo>
                    <a:pt x="5981471" y="38100"/>
                  </a:moveTo>
                  <a:lnTo>
                    <a:pt x="5976315" y="25400"/>
                  </a:lnTo>
                  <a:lnTo>
                    <a:pt x="5957265" y="25400"/>
                  </a:lnTo>
                  <a:lnTo>
                    <a:pt x="5964860" y="38100"/>
                  </a:lnTo>
                  <a:lnTo>
                    <a:pt x="5981471" y="38100"/>
                  </a:lnTo>
                  <a:close/>
                </a:path>
                <a:path w="15112365" h="1805305">
                  <a:moveTo>
                    <a:pt x="7929931" y="0"/>
                  </a:moveTo>
                  <a:lnTo>
                    <a:pt x="7913459" y="0"/>
                  </a:lnTo>
                  <a:lnTo>
                    <a:pt x="7903489" y="12700"/>
                  </a:lnTo>
                  <a:lnTo>
                    <a:pt x="7918539" y="12700"/>
                  </a:lnTo>
                  <a:lnTo>
                    <a:pt x="7929931" y="0"/>
                  </a:lnTo>
                  <a:close/>
                </a:path>
                <a:path w="15112365" h="1805305">
                  <a:moveTo>
                    <a:pt x="8208696" y="1783080"/>
                  </a:moveTo>
                  <a:lnTo>
                    <a:pt x="8194091" y="1781035"/>
                  </a:lnTo>
                  <a:lnTo>
                    <a:pt x="8179600" y="1779346"/>
                  </a:lnTo>
                  <a:lnTo>
                    <a:pt x="8165516" y="1778977"/>
                  </a:lnTo>
                  <a:lnTo>
                    <a:pt x="8152168" y="1780921"/>
                  </a:lnTo>
                  <a:lnTo>
                    <a:pt x="8167560" y="1782521"/>
                  </a:lnTo>
                  <a:lnTo>
                    <a:pt x="8179702" y="1784159"/>
                  </a:lnTo>
                  <a:lnTo>
                    <a:pt x="8192211" y="1784718"/>
                  </a:lnTo>
                  <a:lnTo>
                    <a:pt x="8208696" y="1783080"/>
                  </a:lnTo>
                  <a:close/>
                </a:path>
                <a:path w="15112365" h="1805305">
                  <a:moveTo>
                    <a:pt x="8326107" y="1788642"/>
                  </a:moveTo>
                  <a:lnTo>
                    <a:pt x="8282330" y="1782711"/>
                  </a:lnTo>
                  <a:lnTo>
                    <a:pt x="8261032" y="1781568"/>
                  </a:lnTo>
                  <a:lnTo>
                    <a:pt x="8240827" y="1783918"/>
                  </a:lnTo>
                  <a:lnTo>
                    <a:pt x="8262633" y="1786674"/>
                  </a:lnTo>
                  <a:lnTo>
                    <a:pt x="8284565" y="1789798"/>
                  </a:lnTo>
                  <a:lnTo>
                    <a:pt x="8305952" y="1791169"/>
                  </a:lnTo>
                  <a:lnTo>
                    <a:pt x="8326107" y="1788642"/>
                  </a:lnTo>
                  <a:close/>
                </a:path>
                <a:path w="15112365" h="1805305">
                  <a:moveTo>
                    <a:pt x="8329371" y="1772132"/>
                  </a:moveTo>
                  <a:lnTo>
                    <a:pt x="8328304" y="1770291"/>
                  </a:lnTo>
                  <a:lnTo>
                    <a:pt x="8304898" y="1772094"/>
                  </a:lnTo>
                  <a:lnTo>
                    <a:pt x="8276971" y="1770380"/>
                  </a:lnTo>
                  <a:lnTo>
                    <a:pt x="8254327" y="1770392"/>
                  </a:lnTo>
                  <a:lnTo>
                    <a:pt x="8246745" y="1777428"/>
                  </a:lnTo>
                  <a:lnTo>
                    <a:pt x="8265452" y="1773453"/>
                  </a:lnTo>
                  <a:lnTo>
                    <a:pt x="8285759" y="1774647"/>
                  </a:lnTo>
                  <a:lnTo>
                    <a:pt x="8306575" y="1777377"/>
                  </a:lnTo>
                  <a:lnTo>
                    <a:pt x="8326742" y="1778000"/>
                  </a:lnTo>
                  <a:lnTo>
                    <a:pt x="8324723" y="1776247"/>
                  </a:lnTo>
                  <a:lnTo>
                    <a:pt x="8326895" y="1774202"/>
                  </a:lnTo>
                  <a:lnTo>
                    <a:pt x="8329371" y="1772132"/>
                  </a:lnTo>
                  <a:close/>
                </a:path>
                <a:path w="15112365" h="1805305">
                  <a:moveTo>
                    <a:pt x="8350821" y="1803590"/>
                  </a:moveTo>
                  <a:lnTo>
                    <a:pt x="8339087" y="1801863"/>
                  </a:lnTo>
                  <a:lnTo>
                    <a:pt x="8324748" y="1800009"/>
                  </a:lnTo>
                  <a:lnTo>
                    <a:pt x="8313433" y="1799882"/>
                  </a:lnTo>
                  <a:lnTo>
                    <a:pt x="8310778" y="1803323"/>
                  </a:lnTo>
                  <a:lnTo>
                    <a:pt x="8320519" y="1802485"/>
                  </a:lnTo>
                  <a:lnTo>
                    <a:pt x="8330959" y="1803908"/>
                  </a:lnTo>
                  <a:lnTo>
                    <a:pt x="8341309" y="1805114"/>
                  </a:lnTo>
                  <a:lnTo>
                    <a:pt x="8350821" y="1803590"/>
                  </a:lnTo>
                  <a:close/>
                </a:path>
                <a:path w="15112365" h="1805305">
                  <a:moveTo>
                    <a:pt x="8593137" y="1786928"/>
                  </a:moveTo>
                  <a:lnTo>
                    <a:pt x="8583524" y="1785061"/>
                  </a:lnTo>
                  <a:lnTo>
                    <a:pt x="8589048" y="1782152"/>
                  </a:lnTo>
                  <a:lnTo>
                    <a:pt x="8586800" y="1779752"/>
                  </a:lnTo>
                  <a:lnTo>
                    <a:pt x="8578850" y="1779955"/>
                  </a:lnTo>
                  <a:lnTo>
                    <a:pt x="8570443" y="1778711"/>
                  </a:lnTo>
                  <a:lnTo>
                    <a:pt x="8561895" y="1777047"/>
                  </a:lnTo>
                  <a:lnTo>
                    <a:pt x="8553590" y="1776006"/>
                  </a:lnTo>
                  <a:lnTo>
                    <a:pt x="8549234" y="1778838"/>
                  </a:lnTo>
                  <a:lnTo>
                    <a:pt x="8539429" y="1782013"/>
                  </a:lnTo>
                  <a:lnTo>
                    <a:pt x="8544281" y="1784197"/>
                  </a:lnTo>
                  <a:lnTo>
                    <a:pt x="8555228" y="1782457"/>
                  </a:lnTo>
                  <a:lnTo>
                    <a:pt x="8560562" y="1784464"/>
                  </a:lnTo>
                  <a:lnTo>
                    <a:pt x="8564359" y="1788160"/>
                  </a:lnTo>
                  <a:lnTo>
                    <a:pt x="8570684" y="1791474"/>
                  </a:lnTo>
                  <a:lnTo>
                    <a:pt x="8578050" y="1789506"/>
                  </a:lnTo>
                  <a:lnTo>
                    <a:pt x="8585848" y="1788845"/>
                  </a:lnTo>
                  <a:lnTo>
                    <a:pt x="8593137" y="1786928"/>
                  </a:lnTo>
                  <a:close/>
                </a:path>
                <a:path w="15112365" h="1805305">
                  <a:moveTo>
                    <a:pt x="8656676" y="1785162"/>
                  </a:moveTo>
                  <a:lnTo>
                    <a:pt x="8647100" y="1784057"/>
                  </a:lnTo>
                  <a:lnTo>
                    <a:pt x="8642782" y="1782787"/>
                  </a:lnTo>
                  <a:lnTo>
                    <a:pt x="8640762" y="1780819"/>
                  </a:lnTo>
                  <a:lnTo>
                    <a:pt x="8638045" y="1777593"/>
                  </a:lnTo>
                  <a:lnTo>
                    <a:pt x="8631695" y="1780387"/>
                  </a:lnTo>
                  <a:lnTo>
                    <a:pt x="8622309" y="1781200"/>
                  </a:lnTo>
                  <a:lnTo>
                    <a:pt x="8615439" y="1782140"/>
                  </a:lnTo>
                  <a:lnTo>
                    <a:pt x="8616632" y="1785277"/>
                  </a:lnTo>
                  <a:lnTo>
                    <a:pt x="8626716" y="1785543"/>
                  </a:lnTo>
                  <a:lnTo>
                    <a:pt x="8637194" y="1786864"/>
                  </a:lnTo>
                  <a:lnTo>
                    <a:pt x="8647392" y="1787359"/>
                  </a:lnTo>
                  <a:lnTo>
                    <a:pt x="8656676" y="1785162"/>
                  </a:lnTo>
                  <a:close/>
                </a:path>
                <a:path w="15112365" h="1805305">
                  <a:moveTo>
                    <a:pt x="9566211" y="1709356"/>
                  </a:moveTo>
                  <a:lnTo>
                    <a:pt x="9559074" y="1706651"/>
                  </a:lnTo>
                  <a:lnTo>
                    <a:pt x="9547428" y="1705038"/>
                  </a:lnTo>
                  <a:lnTo>
                    <a:pt x="9534398" y="1704848"/>
                  </a:lnTo>
                  <a:lnTo>
                    <a:pt x="9523057" y="1706397"/>
                  </a:lnTo>
                  <a:lnTo>
                    <a:pt x="9532595" y="1708480"/>
                  </a:lnTo>
                  <a:lnTo>
                    <a:pt x="9545041" y="1709889"/>
                  </a:lnTo>
                  <a:lnTo>
                    <a:pt x="9557283" y="1710296"/>
                  </a:lnTo>
                  <a:lnTo>
                    <a:pt x="9566211" y="1709356"/>
                  </a:lnTo>
                  <a:close/>
                </a:path>
                <a:path w="15112365" h="1805305">
                  <a:moveTo>
                    <a:pt x="9744875" y="12700"/>
                  </a:moveTo>
                  <a:lnTo>
                    <a:pt x="9734867" y="12700"/>
                  </a:lnTo>
                  <a:lnTo>
                    <a:pt x="9741878" y="24511"/>
                  </a:lnTo>
                  <a:lnTo>
                    <a:pt x="9744875" y="12700"/>
                  </a:lnTo>
                  <a:close/>
                </a:path>
                <a:path w="15112365" h="1805305">
                  <a:moveTo>
                    <a:pt x="9763328" y="1713230"/>
                  </a:moveTo>
                  <a:lnTo>
                    <a:pt x="9737141" y="1714195"/>
                  </a:lnTo>
                  <a:lnTo>
                    <a:pt x="9709213" y="1714906"/>
                  </a:lnTo>
                  <a:lnTo>
                    <a:pt x="9682658" y="1714804"/>
                  </a:lnTo>
                  <a:lnTo>
                    <a:pt x="9660585" y="1713331"/>
                  </a:lnTo>
                  <a:lnTo>
                    <a:pt x="9679343" y="1717471"/>
                  </a:lnTo>
                  <a:lnTo>
                    <a:pt x="9711004" y="1718398"/>
                  </a:lnTo>
                  <a:lnTo>
                    <a:pt x="9743135" y="1716773"/>
                  </a:lnTo>
                  <a:lnTo>
                    <a:pt x="9763328" y="1713230"/>
                  </a:lnTo>
                  <a:close/>
                </a:path>
                <a:path w="15112365" h="1805305">
                  <a:moveTo>
                    <a:pt x="9889350" y="12700"/>
                  </a:moveTo>
                  <a:lnTo>
                    <a:pt x="9886417" y="0"/>
                  </a:lnTo>
                  <a:lnTo>
                    <a:pt x="9879749" y="0"/>
                  </a:lnTo>
                  <a:lnTo>
                    <a:pt x="9887712" y="12700"/>
                  </a:lnTo>
                  <a:lnTo>
                    <a:pt x="9889350" y="12700"/>
                  </a:lnTo>
                  <a:close/>
                </a:path>
                <a:path w="15112365" h="1805305">
                  <a:moveTo>
                    <a:pt x="9899244" y="0"/>
                  </a:moveTo>
                  <a:lnTo>
                    <a:pt x="9890582" y="0"/>
                  </a:lnTo>
                  <a:lnTo>
                    <a:pt x="9892944" y="12700"/>
                  </a:lnTo>
                  <a:lnTo>
                    <a:pt x="9898736" y="12700"/>
                  </a:lnTo>
                  <a:lnTo>
                    <a:pt x="9899244" y="0"/>
                  </a:lnTo>
                  <a:close/>
                </a:path>
                <a:path w="15112365" h="1805305">
                  <a:moveTo>
                    <a:pt x="10056139" y="12700"/>
                  </a:moveTo>
                  <a:lnTo>
                    <a:pt x="10043846" y="0"/>
                  </a:lnTo>
                  <a:lnTo>
                    <a:pt x="10030993" y="0"/>
                  </a:lnTo>
                  <a:lnTo>
                    <a:pt x="10028504" y="12700"/>
                  </a:lnTo>
                  <a:lnTo>
                    <a:pt x="10056139" y="12700"/>
                  </a:lnTo>
                  <a:close/>
                </a:path>
                <a:path w="15112365" h="1805305">
                  <a:moveTo>
                    <a:pt x="10123818" y="1707565"/>
                  </a:moveTo>
                  <a:lnTo>
                    <a:pt x="10090925" y="1702917"/>
                  </a:lnTo>
                  <a:lnTo>
                    <a:pt x="10051669" y="1704263"/>
                  </a:lnTo>
                  <a:lnTo>
                    <a:pt x="10008235" y="1707007"/>
                  </a:lnTo>
                  <a:lnTo>
                    <a:pt x="9962794" y="1706524"/>
                  </a:lnTo>
                  <a:lnTo>
                    <a:pt x="9962248" y="1704035"/>
                  </a:lnTo>
                  <a:lnTo>
                    <a:pt x="9965334" y="1702790"/>
                  </a:lnTo>
                  <a:lnTo>
                    <a:pt x="9971164" y="1702447"/>
                  </a:lnTo>
                  <a:lnTo>
                    <a:pt x="9900463" y="1701507"/>
                  </a:lnTo>
                  <a:lnTo>
                    <a:pt x="9859010" y="1700695"/>
                  </a:lnTo>
                  <a:lnTo>
                    <a:pt x="9817887" y="1699412"/>
                  </a:lnTo>
                  <a:lnTo>
                    <a:pt x="9818560" y="1697393"/>
                  </a:lnTo>
                  <a:lnTo>
                    <a:pt x="9827222" y="1697951"/>
                  </a:lnTo>
                  <a:lnTo>
                    <a:pt x="9832988" y="1697609"/>
                  </a:lnTo>
                  <a:lnTo>
                    <a:pt x="9739401" y="1694167"/>
                  </a:lnTo>
                  <a:lnTo>
                    <a:pt x="9688055" y="1691627"/>
                  </a:lnTo>
                  <a:lnTo>
                    <a:pt x="9637547" y="1687385"/>
                  </a:lnTo>
                  <a:lnTo>
                    <a:pt x="9661804" y="1695386"/>
                  </a:lnTo>
                  <a:lnTo>
                    <a:pt x="9661144" y="1703171"/>
                  </a:lnTo>
                  <a:lnTo>
                    <a:pt x="9645205" y="1709902"/>
                  </a:lnTo>
                  <a:lnTo>
                    <a:pt x="9623615" y="1714754"/>
                  </a:lnTo>
                  <a:lnTo>
                    <a:pt x="9657931" y="1711337"/>
                  </a:lnTo>
                  <a:lnTo>
                    <a:pt x="9701746" y="1708873"/>
                  </a:lnTo>
                  <a:lnTo>
                    <a:pt x="9746767" y="1709610"/>
                  </a:lnTo>
                  <a:lnTo>
                    <a:pt x="9784702" y="1715770"/>
                  </a:lnTo>
                  <a:lnTo>
                    <a:pt x="9831349" y="1711960"/>
                  </a:lnTo>
                  <a:lnTo>
                    <a:pt x="9879927" y="1711540"/>
                  </a:lnTo>
                  <a:lnTo>
                    <a:pt x="9975850" y="1714233"/>
                  </a:lnTo>
                  <a:lnTo>
                    <a:pt x="10019703" y="1714017"/>
                  </a:lnTo>
                  <a:lnTo>
                    <a:pt x="10035349" y="1708759"/>
                  </a:lnTo>
                  <a:lnTo>
                    <a:pt x="10061638" y="1708467"/>
                  </a:lnTo>
                  <a:lnTo>
                    <a:pt x="10092982" y="1709343"/>
                  </a:lnTo>
                  <a:lnTo>
                    <a:pt x="10123818" y="1707565"/>
                  </a:lnTo>
                  <a:close/>
                </a:path>
                <a:path w="15112365" h="1805305">
                  <a:moveTo>
                    <a:pt x="10139667" y="12700"/>
                  </a:moveTo>
                  <a:lnTo>
                    <a:pt x="10122941" y="0"/>
                  </a:lnTo>
                  <a:lnTo>
                    <a:pt x="10053383" y="0"/>
                  </a:lnTo>
                  <a:lnTo>
                    <a:pt x="10060051" y="12700"/>
                  </a:lnTo>
                  <a:lnTo>
                    <a:pt x="10139667" y="12700"/>
                  </a:lnTo>
                  <a:close/>
                </a:path>
                <a:path w="15112365" h="1805305">
                  <a:moveTo>
                    <a:pt x="10255237" y="1710029"/>
                  </a:moveTo>
                  <a:lnTo>
                    <a:pt x="10241750" y="1705521"/>
                  </a:lnTo>
                  <a:lnTo>
                    <a:pt x="10217721" y="1707222"/>
                  </a:lnTo>
                  <a:lnTo>
                    <a:pt x="10196398" y="1708454"/>
                  </a:lnTo>
                  <a:lnTo>
                    <a:pt x="10191039" y="1702485"/>
                  </a:lnTo>
                  <a:lnTo>
                    <a:pt x="10179901" y="1703933"/>
                  </a:lnTo>
                  <a:lnTo>
                    <a:pt x="10150056" y="1704276"/>
                  </a:lnTo>
                  <a:lnTo>
                    <a:pt x="10138918" y="1705711"/>
                  </a:lnTo>
                  <a:lnTo>
                    <a:pt x="10144214" y="1708442"/>
                  </a:lnTo>
                  <a:lnTo>
                    <a:pt x="10143236" y="1710639"/>
                  </a:lnTo>
                  <a:lnTo>
                    <a:pt x="10139489" y="1713026"/>
                  </a:lnTo>
                  <a:lnTo>
                    <a:pt x="10136441" y="1716290"/>
                  </a:lnTo>
                  <a:lnTo>
                    <a:pt x="10142525" y="1716798"/>
                  </a:lnTo>
                  <a:lnTo>
                    <a:pt x="10143528" y="1715617"/>
                  </a:lnTo>
                  <a:lnTo>
                    <a:pt x="10144227" y="1714309"/>
                  </a:lnTo>
                  <a:lnTo>
                    <a:pt x="10189261" y="1711172"/>
                  </a:lnTo>
                  <a:lnTo>
                    <a:pt x="10219919" y="1709902"/>
                  </a:lnTo>
                  <a:lnTo>
                    <a:pt x="10255237" y="1710029"/>
                  </a:lnTo>
                  <a:close/>
                </a:path>
                <a:path w="15112365" h="1805305">
                  <a:moveTo>
                    <a:pt x="10425151" y="1704365"/>
                  </a:moveTo>
                  <a:lnTo>
                    <a:pt x="10407879" y="1703806"/>
                  </a:lnTo>
                  <a:lnTo>
                    <a:pt x="10392791" y="1703984"/>
                  </a:lnTo>
                  <a:lnTo>
                    <a:pt x="10380853" y="1705190"/>
                  </a:lnTo>
                  <a:lnTo>
                    <a:pt x="10373017" y="1707730"/>
                  </a:lnTo>
                  <a:lnTo>
                    <a:pt x="10380358" y="1711248"/>
                  </a:lnTo>
                  <a:lnTo>
                    <a:pt x="10390264" y="1711680"/>
                  </a:lnTo>
                  <a:lnTo>
                    <a:pt x="10402240" y="1711388"/>
                  </a:lnTo>
                  <a:lnTo>
                    <a:pt x="10415829" y="1712722"/>
                  </a:lnTo>
                  <a:lnTo>
                    <a:pt x="10414356" y="1719059"/>
                  </a:lnTo>
                  <a:lnTo>
                    <a:pt x="10422255" y="1717116"/>
                  </a:lnTo>
                  <a:lnTo>
                    <a:pt x="10423931" y="1713103"/>
                  </a:lnTo>
                  <a:lnTo>
                    <a:pt x="10423525" y="1708404"/>
                  </a:lnTo>
                  <a:lnTo>
                    <a:pt x="10425151" y="1704365"/>
                  </a:lnTo>
                  <a:close/>
                </a:path>
                <a:path w="15112365" h="1805305">
                  <a:moveTo>
                    <a:pt x="10628592" y="1712010"/>
                  </a:moveTo>
                  <a:lnTo>
                    <a:pt x="10590352" y="1709915"/>
                  </a:lnTo>
                  <a:lnTo>
                    <a:pt x="10492803" y="1709064"/>
                  </a:lnTo>
                  <a:lnTo>
                    <a:pt x="10431907" y="1706587"/>
                  </a:lnTo>
                  <a:lnTo>
                    <a:pt x="10429100" y="1710004"/>
                  </a:lnTo>
                  <a:lnTo>
                    <a:pt x="10437978" y="1710372"/>
                  </a:lnTo>
                  <a:lnTo>
                    <a:pt x="10437762" y="1713077"/>
                  </a:lnTo>
                  <a:lnTo>
                    <a:pt x="10534180" y="1713839"/>
                  </a:lnTo>
                  <a:lnTo>
                    <a:pt x="10579735" y="1713636"/>
                  </a:lnTo>
                  <a:lnTo>
                    <a:pt x="10628592" y="1712010"/>
                  </a:lnTo>
                  <a:close/>
                </a:path>
                <a:path w="15112365" h="1805305">
                  <a:moveTo>
                    <a:pt x="11286363" y="1720888"/>
                  </a:moveTo>
                  <a:lnTo>
                    <a:pt x="11274958" y="1714093"/>
                  </a:lnTo>
                  <a:lnTo>
                    <a:pt x="11265649" y="1713636"/>
                  </a:lnTo>
                  <a:lnTo>
                    <a:pt x="11254511" y="1713953"/>
                  </a:lnTo>
                  <a:lnTo>
                    <a:pt x="11237659" y="1709445"/>
                  </a:lnTo>
                  <a:lnTo>
                    <a:pt x="11191786" y="1708912"/>
                  </a:lnTo>
                  <a:lnTo>
                    <a:pt x="11087646" y="1709127"/>
                  </a:lnTo>
                  <a:lnTo>
                    <a:pt x="11032985" y="1708924"/>
                  </a:lnTo>
                  <a:lnTo>
                    <a:pt x="10979010" y="1707870"/>
                  </a:lnTo>
                  <a:lnTo>
                    <a:pt x="10927537" y="1705508"/>
                  </a:lnTo>
                  <a:lnTo>
                    <a:pt x="10880344" y="1701342"/>
                  </a:lnTo>
                  <a:lnTo>
                    <a:pt x="10875455" y="1704670"/>
                  </a:lnTo>
                  <a:lnTo>
                    <a:pt x="10852645" y="1702625"/>
                  </a:lnTo>
                  <a:lnTo>
                    <a:pt x="10823842" y="1698548"/>
                  </a:lnTo>
                  <a:lnTo>
                    <a:pt x="10800982" y="1695767"/>
                  </a:lnTo>
                  <a:lnTo>
                    <a:pt x="10806773" y="1697786"/>
                  </a:lnTo>
                  <a:lnTo>
                    <a:pt x="10828782" y="1702612"/>
                  </a:lnTo>
                  <a:lnTo>
                    <a:pt x="10787545" y="1709051"/>
                  </a:lnTo>
                  <a:lnTo>
                    <a:pt x="10739565" y="1709191"/>
                  </a:lnTo>
                  <a:lnTo>
                    <a:pt x="10690047" y="1707400"/>
                  </a:lnTo>
                  <a:lnTo>
                    <a:pt x="10644213" y="1708035"/>
                  </a:lnTo>
                  <a:lnTo>
                    <a:pt x="10645648" y="1711782"/>
                  </a:lnTo>
                  <a:lnTo>
                    <a:pt x="10673880" y="1713344"/>
                  </a:lnTo>
                  <a:lnTo>
                    <a:pt x="10707357" y="1712582"/>
                  </a:lnTo>
                  <a:lnTo>
                    <a:pt x="10724528" y="1709369"/>
                  </a:lnTo>
                  <a:lnTo>
                    <a:pt x="10759173" y="1713674"/>
                  </a:lnTo>
                  <a:lnTo>
                    <a:pt x="10794835" y="1714347"/>
                  </a:lnTo>
                  <a:lnTo>
                    <a:pt x="10831614" y="1714182"/>
                  </a:lnTo>
                  <a:lnTo>
                    <a:pt x="10869651" y="1716049"/>
                  </a:lnTo>
                  <a:lnTo>
                    <a:pt x="10875366" y="1713293"/>
                  </a:lnTo>
                  <a:lnTo>
                    <a:pt x="10885945" y="1712658"/>
                  </a:lnTo>
                  <a:lnTo>
                    <a:pt x="10899686" y="1712302"/>
                  </a:lnTo>
                  <a:lnTo>
                    <a:pt x="10914901" y="1710423"/>
                  </a:lnTo>
                  <a:lnTo>
                    <a:pt x="10967720" y="1715401"/>
                  </a:lnTo>
                  <a:lnTo>
                    <a:pt x="11020006" y="1717395"/>
                  </a:lnTo>
                  <a:lnTo>
                    <a:pt x="11071390" y="1717548"/>
                  </a:lnTo>
                  <a:lnTo>
                    <a:pt x="11121492" y="1716976"/>
                  </a:lnTo>
                  <a:lnTo>
                    <a:pt x="11169942" y="1716811"/>
                  </a:lnTo>
                  <a:lnTo>
                    <a:pt x="11166678" y="1719135"/>
                  </a:lnTo>
                  <a:lnTo>
                    <a:pt x="11160100" y="1720367"/>
                  </a:lnTo>
                  <a:lnTo>
                    <a:pt x="11151045" y="1720786"/>
                  </a:lnTo>
                  <a:lnTo>
                    <a:pt x="11140377" y="1720672"/>
                  </a:lnTo>
                  <a:lnTo>
                    <a:pt x="11174768" y="1721192"/>
                  </a:lnTo>
                  <a:lnTo>
                    <a:pt x="11250600" y="1720850"/>
                  </a:lnTo>
                  <a:lnTo>
                    <a:pt x="11286363" y="1720888"/>
                  </a:lnTo>
                  <a:close/>
                </a:path>
                <a:path w="15112365" h="1805305">
                  <a:moveTo>
                    <a:pt x="11490503" y="266700"/>
                  </a:moveTo>
                  <a:lnTo>
                    <a:pt x="11476558" y="266700"/>
                  </a:lnTo>
                  <a:lnTo>
                    <a:pt x="11470767" y="266700"/>
                  </a:lnTo>
                  <a:lnTo>
                    <a:pt x="11479060" y="279400"/>
                  </a:lnTo>
                  <a:lnTo>
                    <a:pt x="11485016" y="279400"/>
                  </a:lnTo>
                  <a:lnTo>
                    <a:pt x="11490503" y="266700"/>
                  </a:lnTo>
                  <a:close/>
                </a:path>
                <a:path w="15112365" h="1805305">
                  <a:moveTo>
                    <a:pt x="12122696" y="63500"/>
                  </a:moveTo>
                  <a:lnTo>
                    <a:pt x="12115457" y="76200"/>
                  </a:lnTo>
                  <a:lnTo>
                    <a:pt x="12119178" y="76200"/>
                  </a:lnTo>
                  <a:lnTo>
                    <a:pt x="12122696" y="63500"/>
                  </a:lnTo>
                  <a:close/>
                </a:path>
                <a:path w="15112365" h="1805305">
                  <a:moveTo>
                    <a:pt x="12153811" y="88900"/>
                  </a:moveTo>
                  <a:lnTo>
                    <a:pt x="12134901" y="88900"/>
                  </a:lnTo>
                  <a:lnTo>
                    <a:pt x="12125122" y="101600"/>
                  </a:lnTo>
                  <a:lnTo>
                    <a:pt x="12151449" y="101600"/>
                  </a:lnTo>
                  <a:lnTo>
                    <a:pt x="12153811" y="88900"/>
                  </a:lnTo>
                  <a:close/>
                </a:path>
                <a:path w="15112365" h="1805305">
                  <a:moveTo>
                    <a:pt x="12174030" y="63500"/>
                  </a:moveTo>
                  <a:lnTo>
                    <a:pt x="12151741" y="63500"/>
                  </a:lnTo>
                  <a:lnTo>
                    <a:pt x="12165406" y="76200"/>
                  </a:lnTo>
                  <a:lnTo>
                    <a:pt x="12174030" y="63500"/>
                  </a:lnTo>
                  <a:close/>
                </a:path>
                <a:path w="15112365" h="1805305">
                  <a:moveTo>
                    <a:pt x="12176709" y="533400"/>
                  </a:moveTo>
                  <a:lnTo>
                    <a:pt x="12163019" y="533400"/>
                  </a:lnTo>
                  <a:lnTo>
                    <a:pt x="12156161" y="546100"/>
                  </a:lnTo>
                  <a:lnTo>
                    <a:pt x="12171439" y="546100"/>
                  </a:lnTo>
                  <a:lnTo>
                    <a:pt x="12176709" y="533400"/>
                  </a:lnTo>
                  <a:close/>
                </a:path>
                <a:path w="15112365" h="1805305">
                  <a:moveTo>
                    <a:pt x="12237530" y="546100"/>
                  </a:moveTo>
                  <a:lnTo>
                    <a:pt x="12236031" y="533400"/>
                  </a:lnTo>
                  <a:lnTo>
                    <a:pt x="12226100" y="533400"/>
                  </a:lnTo>
                  <a:lnTo>
                    <a:pt x="12227560" y="546100"/>
                  </a:lnTo>
                  <a:lnTo>
                    <a:pt x="12237530" y="546100"/>
                  </a:lnTo>
                  <a:close/>
                </a:path>
                <a:path w="15112365" h="1805305">
                  <a:moveTo>
                    <a:pt x="12389282" y="50800"/>
                  </a:moveTo>
                  <a:lnTo>
                    <a:pt x="12381560" y="38100"/>
                  </a:lnTo>
                  <a:lnTo>
                    <a:pt x="12374296" y="50800"/>
                  </a:lnTo>
                  <a:lnTo>
                    <a:pt x="12389282" y="50800"/>
                  </a:lnTo>
                  <a:close/>
                </a:path>
                <a:path w="15112365" h="1805305">
                  <a:moveTo>
                    <a:pt x="12395772" y="38100"/>
                  </a:moveTo>
                  <a:lnTo>
                    <a:pt x="12391250" y="25400"/>
                  </a:lnTo>
                  <a:lnTo>
                    <a:pt x="12386031" y="38100"/>
                  </a:lnTo>
                  <a:lnTo>
                    <a:pt x="12395772" y="38100"/>
                  </a:lnTo>
                  <a:close/>
                </a:path>
                <a:path w="15112365" h="1805305">
                  <a:moveTo>
                    <a:pt x="12483554" y="241300"/>
                  </a:moveTo>
                  <a:lnTo>
                    <a:pt x="12476417" y="228600"/>
                  </a:lnTo>
                  <a:lnTo>
                    <a:pt x="12470333" y="241300"/>
                  </a:lnTo>
                  <a:lnTo>
                    <a:pt x="12483554" y="241300"/>
                  </a:lnTo>
                  <a:close/>
                </a:path>
                <a:path w="15112365" h="1805305">
                  <a:moveTo>
                    <a:pt x="12513780" y="38100"/>
                  </a:moveTo>
                  <a:lnTo>
                    <a:pt x="12493269" y="38100"/>
                  </a:lnTo>
                  <a:lnTo>
                    <a:pt x="12501512" y="50800"/>
                  </a:lnTo>
                  <a:lnTo>
                    <a:pt x="12513780" y="38100"/>
                  </a:lnTo>
                  <a:close/>
                </a:path>
                <a:path w="15112365" h="1805305">
                  <a:moveTo>
                    <a:pt x="12587173" y="215900"/>
                  </a:moveTo>
                  <a:lnTo>
                    <a:pt x="12580366" y="223469"/>
                  </a:lnTo>
                  <a:lnTo>
                    <a:pt x="12582868" y="228600"/>
                  </a:lnTo>
                  <a:lnTo>
                    <a:pt x="12587173" y="215900"/>
                  </a:lnTo>
                  <a:close/>
                </a:path>
                <a:path w="15112365" h="1805305">
                  <a:moveTo>
                    <a:pt x="12782156" y="12700"/>
                  </a:moveTo>
                  <a:lnTo>
                    <a:pt x="12776264" y="0"/>
                  </a:lnTo>
                  <a:lnTo>
                    <a:pt x="12664834" y="0"/>
                  </a:lnTo>
                  <a:lnTo>
                    <a:pt x="12658484" y="12700"/>
                  </a:lnTo>
                  <a:lnTo>
                    <a:pt x="12710935" y="12700"/>
                  </a:lnTo>
                  <a:lnTo>
                    <a:pt x="12705283" y="25400"/>
                  </a:lnTo>
                  <a:lnTo>
                    <a:pt x="12722860" y="25400"/>
                  </a:lnTo>
                  <a:lnTo>
                    <a:pt x="12723686" y="12700"/>
                  </a:lnTo>
                  <a:lnTo>
                    <a:pt x="12740500" y="12700"/>
                  </a:lnTo>
                  <a:lnTo>
                    <a:pt x="12732690" y="25400"/>
                  </a:lnTo>
                  <a:lnTo>
                    <a:pt x="12739916" y="25400"/>
                  </a:lnTo>
                  <a:lnTo>
                    <a:pt x="12741961" y="12700"/>
                  </a:lnTo>
                  <a:lnTo>
                    <a:pt x="12782156" y="12700"/>
                  </a:lnTo>
                  <a:close/>
                </a:path>
                <a:path w="15112365" h="1805305">
                  <a:moveTo>
                    <a:pt x="12826505" y="0"/>
                  </a:moveTo>
                  <a:lnTo>
                    <a:pt x="12795733" y="0"/>
                  </a:lnTo>
                  <a:lnTo>
                    <a:pt x="12801765" y="12700"/>
                  </a:lnTo>
                  <a:lnTo>
                    <a:pt x="12826505" y="0"/>
                  </a:lnTo>
                  <a:close/>
                </a:path>
                <a:path w="15112365" h="1805305">
                  <a:moveTo>
                    <a:pt x="12921501" y="215900"/>
                  </a:moveTo>
                  <a:lnTo>
                    <a:pt x="12914389" y="203200"/>
                  </a:lnTo>
                  <a:lnTo>
                    <a:pt x="12908344" y="215900"/>
                  </a:lnTo>
                  <a:lnTo>
                    <a:pt x="12921501" y="215900"/>
                  </a:lnTo>
                  <a:close/>
                </a:path>
                <a:path w="15112365" h="1805305">
                  <a:moveTo>
                    <a:pt x="12992507" y="30060"/>
                  </a:moveTo>
                  <a:lnTo>
                    <a:pt x="12987617" y="25400"/>
                  </a:lnTo>
                  <a:lnTo>
                    <a:pt x="12987846" y="38100"/>
                  </a:lnTo>
                  <a:lnTo>
                    <a:pt x="12992507" y="30060"/>
                  </a:lnTo>
                  <a:close/>
                </a:path>
                <a:path w="15112365" h="1805305">
                  <a:moveTo>
                    <a:pt x="12995732" y="33147"/>
                  </a:moveTo>
                  <a:lnTo>
                    <a:pt x="12995212" y="25400"/>
                  </a:lnTo>
                  <a:lnTo>
                    <a:pt x="12992507" y="30060"/>
                  </a:lnTo>
                  <a:lnTo>
                    <a:pt x="12995732" y="33147"/>
                  </a:lnTo>
                  <a:close/>
                </a:path>
                <a:path w="15112365" h="1805305">
                  <a:moveTo>
                    <a:pt x="13156552" y="203200"/>
                  </a:moveTo>
                  <a:lnTo>
                    <a:pt x="13150393" y="199847"/>
                  </a:lnTo>
                  <a:lnTo>
                    <a:pt x="13150456" y="203200"/>
                  </a:lnTo>
                  <a:lnTo>
                    <a:pt x="13156552" y="203200"/>
                  </a:lnTo>
                  <a:close/>
                </a:path>
                <a:path w="15112365" h="1805305">
                  <a:moveTo>
                    <a:pt x="13220345" y="254000"/>
                  </a:moveTo>
                  <a:lnTo>
                    <a:pt x="13215417" y="254000"/>
                  </a:lnTo>
                  <a:lnTo>
                    <a:pt x="13212496" y="266700"/>
                  </a:lnTo>
                  <a:lnTo>
                    <a:pt x="13220345" y="254000"/>
                  </a:lnTo>
                  <a:close/>
                </a:path>
                <a:path w="15112365" h="1805305">
                  <a:moveTo>
                    <a:pt x="13303580" y="12700"/>
                  </a:moveTo>
                  <a:lnTo>
                    <a:pt x="13294894" y="25400"/>
                  </a:lnTo>
                  <a:lnTo>
                    <a:pt x="13300520" y="25400"/>
                  </a:lnTo>
                  <a:lnTo>
                    <a:pt x="13303580" y="12700"/>
                  </a:lnTo>
                  <a:close/>
                </a:path>
                <a:path w="15112365" h="1805305">
                  <a:moveTo>
                    <a:pt x="13345198" y="584200"/>
                  </a:moveTo>
                  <a:lnTo>
                    <a:pt x="13321221" y="571500"/>
                  </a:lnTo>
                  <a:lnTo>
                    <a:pt x="13319316" y="571500"/>
                  </a:lnTo>
                  <a:lnTo>
                    <a:pt x="13308368" y="584200"/>
                  </a:lnTo>
                  <a:lnTo>
                    <a:pt x="13345198" y="584200"/>
                  </a:lnTo>
                  <a:close/>
                </a:path>
                <a:path w="15112365" h="1805305">
                  <a:moveTo>
                    <a:pt x="13543610" y="254000"/>
                  </a:moveTo>
                  <a:lnTo>
                    <a:pt x="13534441" y="254000"/>
                  </a:lnTo>
                  <a:lnTo>
                    <a:pt x="13538340" y="266700"/>
                  </a:lnTo>
                  <a:lnTo>
                    <a:pt x="13543610" y="254000"/>
                  </a:lnTo>
                  <a:close/>
                </a:path>
                <a:path w="15112365" h="1805305">
                  <a:moveTo>
                    <a:pt x="13711517" y="431800"/>
                  </a:moveTo>
                  <a:lnTo>
                    <a:pt x="13699274" y="444500"/>
                  </a:lnTo>
                  <a:lnTo>
                    <a:pt x="13699909" y="444500"/>
                  </a:lnTo>
                  <a:lnTo>
                    <a:pt x="13711517" y="431800"/>
                  </a:lnTo>
                  <a:close/>
                </a:path>
                <a:path w="15112365" h="1805305">
                  <a:moveTo>
                    <a:pt x="13795909" y="1672767"/>
                  </a:moveTo>
                  <a:lnTo>
                    <a:pt x="13795883" y="1669745"/>
                  </a:lnTo>
                  <a:lnTo>
                    <a:pt x="13795591" y="1669567"/>
                  </a:lnTo>
                  <a:lnTo>
                    <a:pt x="13792467" y="1667649"/>
                  </a:lnTo>
                  <a:lnTo>
                    <a:pt x="13785622" y="1666455"/>
                  </a:lnTo>
                  <a:lnTo>
                    <a:pt x="13775347" y="1666163"/>
                  </a:lnTo>
                  <a:lnTo>
                    <a:pt x="13773544" y="1667979"/>
                  </a:lnTo>
                  <a:lnTo>
                    <a:pt x="13777697" y="1668195"/>
                  </a:lnTo>
                  <a:lnTo>
                    <a:pt x="13782116" y="1668360"/>
                  </a:lnTo>
                  <a:lnTo>
                    <a:pt x="13770763" y="1669211"/>
                  </a:lnTo>
                  <a:lnTo>
                    <a:pt x="13750798" y="1669567"/>
                  </a:lnTo>
                  <a:lnTo>
                    <a:pt x="13741921" y="1668995"/>
                  </a:lnTo>
                  <a:lnTo>
                    <a:pt x="13746048" y="1665871"/>
                  </a:lnTo>
                  <a:lnTo>
                    <a:pt x="13737514" y="1670799"/>
                  </a:lnTo>
                  <a:lnTo>
                    <a:pt x="13752500" y="1674063"/>
                  </a:lnTo>
                  <a:lnTo>
                    <a:pt x="13776719" y="1674952"/>
                  </a:lnTo>
                  <a:lnTo>
                    <a:pt x="13795909" y="1672767"/>
                  </a:lnTo>
                  <a:close/>
                </a:path>
                <a:path w="15112365" h="1805305">
                  <a:moveTo>
                    <a:pt x="13860971" y="292100"/>
                  </a:moveTo>
                  <a:lnTo>
                    <a:pt x="13850290" y="279400"/>
                  </a:lnTo>
                  <a:lnTo>
                    <a:pt x="13836739" y="279400"/>
                  </a:lnTo>
                  <a:lnTo>
                    <a:pt x="13829119" y="266700"/>
                  </a:lnTo>
                  <a:lnTo>
                    <a:pt x="13786472" y="266700"/>
                  </a:lnTo>
                  <a:lnTo>
                    <a:pt x="13791972" y="279400"/>
                  </a:lnTo>
                  <a:lnTo>
                    <a:pt x="13768286" y="279400"/>
                  </a:lnTo>
                  <a:lnTo>
                    <a:pt x="13776427" y="292100"/>
                  </a:lnTo>
                  <a:lnTo>
                    <a:pt x="13789470" y="292100"/>
                  </a:lnTo>
                  <a:lnTo>
                    <a:pt x="13803363" y="304800"/>
                  </a:lnTo>
                  <a:lnTo>
                    <a:pt x="13806551" y="304800"/>
                  </a:lnTo>
                  <a:lnTo>
                    <a:pt x="13804049" y="292100"/>
                  </a:lnTo>
                  <a:lnTo>
                    <a:pt x="13860971" y="292100"/>
                  </a:lnTo>
                  <a:close/>
                </a:path>
                <a:path w="15112365" h="1805305">
                  <a:moveTo>
                    <a:pt x="13901941" y="1510233"/>
                  </a:moveTo>
                  <a:lnTo>
                    <a:pt x="13894994" y="1506524"/>
                  </a:lnTo>
                  <a:lnTo>
                    <a:pt x="13882472" y="1506067"/>
                  </a:lnTo>
                  <a:lnTo>
                    <a:pt x="13868730" y="1507578"/>
                  </a:lnTo>
                  <a:lnTo>
                    <a:pt x="13858126" y="1509801"/>
                  </a:lnTo>
                  <a:lnTo>
                    <a:pt x="13864069" y="1511566"/>
                  </a:lnTo>
                  <a:lnTo>
                    <a:pt x="13861339" y="1515630"/>
                  </a:lnTo>
                  <a:lnTo>
                    <a:pt x="13871435" y="1516316"/>
                  </a:lnTo>
                  <a:lnTo>
                    <a:pt x="13883259" y="1516138"/>
                  </a:lnTo>
                  <a:lnTo>
                    <a:pt x="13888199" y="1513763"/>
                  </a:lnTo>
                  <a:lnTo>
                    <a:pt x="13892390" y="1511134"/>
                  </a:lnTo>
                  <a:lnTo>
                    <a:pt x="13901941" y="1510233"/>
                  </a:lnTo>
                  <a:close/>
                </a:path>
                <a:path w="15112365" h="1805305">
                  <a:moveTo>
                    <a:pt x="13921004" y="139700"/>
                  </a:moveTo>
                  <a:lnTo>
                    <a:pt x="13910602" y="139700"/>
                  </a:lnTo>
                  <a:lnTo>
                    <a:pt x="13914908" y="152400"/>
                  </a:lnTo>
                  <a:lnTo>
                    <a:pt x="13921004" y="139700"/>
                  </a:lnTo>
                  <a:close/>
                </a:path>
                <a:path w="15112365" h="1805305">
                  <a:moveTo>
                    <a:pt x="13924179" y="508000"/>
                  </a:moveTo>
                  <a:lnTo>
                    <a:pt x="13922921" y="495300"/>
                  </a:lnTo>
                  <a:lnTo>
                    <a:pt x="13860831" y="495300"/>
                  </a:lnTo>
                  <a:lnTo>
                    <a:pt x="13852411" y="508000"/>
                  </a:lnTo>
                  <a:lnTo>
                    <a:pt x="13924179" y="508000"/>
                  </a:lnTo>
                  <a:close/>
                </a:path>
                <a:path w="15112365" h="1805305">
                  <a:moveTo>
                    <a:pt x="13979131" y="0"/>
                  </a:moveTo>
                  <a:lnTo>
                    <a:pt x="13967892" y="0"/>
                  </a:lnTo>
                  <a:lnTo>
                    <a:pt x="13962329" y="12700"/>
                  </a:lnTo>
                  <a:lnTo>
                    <a:pt x="13959358" y="12700"/>
                  </a:lnTo>
                  <a:lnTo>
                    <a:pt x="13964996" y="25400"/>
                  </a:lnTo>
                  <a:lnTo>
                    <a:pt x="13969975" y="12700"/>
                  </a:lnTo>
                  <a:lnTo>
                    <a:pt x="13973785" y="12700"/>
                  </a:lnTo>
                  <a:lnTo>
                    <a:pt x="13979131" y="0"/>
                  </a:lnTo>
                  <a:close/>
                </a:path>
                <a:path w="15112365" h="1805305">
                  <a:moveTo>
                    <a:pt x="13980135" y="1742122"/>
                  </a:moveTo>
                  <a:lnTo>
                    <a:pt x="13979957" y="1742224"/>
                  </a:lnTo>
                  <a:lnTo>
                    <a:pt x="13980135" y="1742122"/>
                  </a:lnTo>
                  <a:close/>
                </a:path>
                <a:path w="15112365" h="1805305">
                  <a:moveTo>
                    <a:pt x="14007592" y="1514817"/>
                  </a:moveTo>
                  <a:lnTo>
                    <a:pt x="14004201" y="1511300"/>
                  </a:lnTo>
                  <a:lnTo>
                    <a:pt x="13991565" y="1508048"/>
                  </a:lnTo>
                  <a:lnTo>
                    <a:pt x="13975804" y="1506448"/>
                  </a:lnTo>
                  <a:lnTo>
                    <a:pt x="13979944" y="1510893"/>
                  </a:lnTo>
                  <a:lnTo>
                    <a:pt x="13977696" y="1514119"/>
                  </a:lnTo>
                  <a:lnTo>
                    <a:pt x="13968489" y="1516138"/>
                  </a:lnTo>
                  <a:lnTo>
                    <a:pt x="13951788" y="1516926"/>
                  </a:lnTo>
                  <a:lnTo>
                    <a:pt x="13954405" y="1519224"/>
                  </a:lnTo>
                  <a:lnTo>
                    <a:pt x="13977506" y="1519047"/>
                  </a:lnTo>
                  <a:lnTo>
                    <a:pt x="13980173" y="1521345"/>
                  </a:lnTo>
                  <a:lnTo>
                    <a:pt x="13984783" y="1518869"/>
                  </a:lnTo>
                  <a:lnTo>
                    <a:pt x="13987399" y="1515097"/>
                  </a:lnTo>
                  <a:lnTo>
                    <a:pt x="13990257" y="1513420"/>
                  </a:lnTo>
                  <a:lnTo>
                    <a:pt x="13995591" y="1517218"/>
                  </a:lnTo>
                  <a:lnTo>
                    <a:pt x="14007592" y="1514817"/>
                  </a:lnTo>
                  <a:close/>
                </a:path>
                <a:path w="15112365" h="1805305">
                  <a:moveTo>
                    <a:pt x="14085697" y="1545259"/>
                  </a:moveTo>
                  <a:lnTo>
                    <a:pt x="14080655" y="1542999"/>
                  </a:lnTo>
                  <a:lnTo>
                    <a:pt x="14072642" y="1540294"/>
                  </a:lnTo>
                  <a:lnTo>
                    <a:pt x="14072108" y="1536788"/>
                  </a:lnTo>
                  <a:lnTo>
                    <a:pt x="14056081" y="1541348"/>
                  </a:lnTo>
                  <a:lnTo>
                    <a:pt x="14039596" y="1541322"/>
                  </a:lnTo>
                  <a:lnTo>
                    <a:pt x="14021105" y="1538909"/>
                  </a:lnTo>
                  <a:lnTo>
                    <a:pt x="13999007" y="1536357"/>
                  </a:lnTo>
                  <a:lnTo>
                    <a:pt x="14011821" y="1540941"/>
                  </a:lnTo>
                  <a:lnTo>
                    <a:pt x="14032878" y="1543316"/>
                  </a:lnTo>
                  <a:lnTo>
                    <a:pt x="14056576" y="1544980"/>
                  </a:lnTo>
                  <a:lnTo>
                    <a:pt x="14077328" y="1547456"/>
                  </a:lnTo>
                  <a:lnTo>
                    <a:pt x="14085697" y="1545259"/>
                  </a:lnTo>
                  <a:close/>
                </a:path>
                <a:path w="15112365" h="1805305">
                  <a:moveTo>
                    <a:pt x="14096429" y="25400"/>
                  </a:moveTo>
                  <a:lnTo>
                    <a:pt x="14085913" y="25400"/>
                  </a:lnTo>
                  <a:lnTo>
                    <a:pt x="14093063" y="38100"/>
                  </a:lnTo>
                  <a:lnTo>
                    <a:pt x="14096429" y="25400"/>
                  </a:lnTo>
                  <a:close/>
                </a:path>
                <a:path w="15112365" h="1805305">
                  <a:moveTo>
                    <a:pt x="14221473" y="342900"/>
                  </a:moveTo>
                  <a:lnTo>
                    <a:pt x="14209446" y="342900"/>
                  </a:lnTo>
                  <a:lnTo>
                    <a:pt x="14213358" y="355600"/>
                  </a:lnTo>
                  <a:lnTo>
                    <a:pt x="14221473" y="342900"/>
                  </a:lnTo>
                  <a:close/>
                </a:path>
                <a:path w="15112365" h="1805305">
                  <a:moveTo>
                    <a:pt x="14278851" y="355600"/>
                  </a:moveTo>
                  <a:lnTo>
                    <a:pt x="14262164" y="355600"/>
                  </a:lnTo>
                  <a:lnTo>
                    <a:pt x="14264920" y="342900"/>
                  </a:lnTo>
                  <a:lnTo>
                    <a:pt x="14258227" y="355600"/>
                  </a:lnTo>
                  <a:lnTo>
                    <a:pt x="14262468" y="342900"/>
                  </a:lnTo>
                  <a:lnTo>
                    <a:pt x="14264005" y="342900"/>
                  </a:lnTo>
                  <a:lnTo>
                    <a:pt x="14253769" y="330200"/>
                  </a:lnTo>
                  <a:lnTo>
                    <a:pt x="14235646" y="330200"/>
                  </a:lnTo>
                  <a:lnTo>
                    <a:pt x="14230274" y="342900"/>
                  </a:lnTo>
                  <a:lnTo>
                    <a:pt x="14241221" y="342900"/>
                  </a:lnTo>
                  <a:lnTo>
                    <a:pt x="14232674" y="355600"/>
                  </a:lnTo>
                  <a:lnTo>
                    <a:pt x="14213358" y="355600"/>
                  </a:lnTo>
                  <a:lnTo>
                    <a:pt x="14209154" y="355600"/>
                  </a:lnTo>
                  <a:lnTo>
                    <a:pt x="14209446" y="342900"/>
                  </a:lnTo>
                  <a:lnTo>
                    <a:pt x="14191971" y="342900"/>
                  </a:lnTo>
                  <a:lnTo>
                    <a:pt x="14183398" y="330200"/>
                  </a:lnTo>
                  <a:lnTo>
                    <a:pt x="14157986" y="330200"/>
                  </a:lnTo>
                  <a:lnTo>
                    <a:pt x="14164082" y="342900"/>
                  </a:lnTo>
                  <a:lnTo>
                    <a:pt x="14094892" y="342900"/>
                  </a:lnTo>
                  <a:lnTo>
                    <a:pt x="14086180" y="330200"/>
                  </a:lnTo>
                  <a:lnTo>
                    <a:pt x="14061237" y="330200"/>
                  </a:lnTo>
                  <a:lnTo>
                    <a:pt x="14042149" y="342900"/>
                  </a:lnTo>
                  <a:lnTo>
                    <a:pt x="13955586" y="342900"/>
                  </a:lnTo>
                  <a:lnTo>
                    <a:pt x="13944854" y="355600"/>
                  </a:lnTo>
                  <a:lnTo>
                    <a:pt x="13930948" y="342900"/>
                  </a:lnTo>
                  <a:lnTo>
                    <a:pt x="13852335" y="342900"/>
                  </a:lnTo>
                  <a:lnTo>
                    <a:pt x="13852335" y="406400"/>
                  </a:lnTo>
                  <a:lnTo>
                    <a:pt x="13830516" y="406400"/>
                  </a:lnTo>
                  <a:lnTo>
                    <a:pt x="13831824" y="393700"/>
                  </a:lnTo>
                  <a:lnTo>
                    <a:pt x="13845413" y="393700"/>
                  </a:lnTo>
                  <a:lnTo>
                    <a:pt x="13852335" y="406400"/>
                  </a:lnTo>
                  <a:lnTo>
                    <a:pt x="13852335" y="342900"/>
                  </a:lnTo>
                  <a:lnTo>
                    <a:pt x="13825639" y="342900"/>
                  </a:lnTo>
                  <a:lnTo>
                    <a:pt x="13825639" y="393700"/>
                  </a:lnTo>
                  <a:lnTo>
                    <a:pt x="13819340" y="406400"/>
                  </a:lnTo>
                  <a:lnTo>
                    <a:pt x="13805980" y="406400"/>
                  </a:lnTo>
                  <a:lnTo>
                    <a:pt x="13799261" y="393700"/>
                  </a:lnTo>
                  <a:lnTo>
                    <a:pt x="13825639" y="393700"/>
                  </a:lnTo>
                  <a:lnTo>
                    <a:pt x="13825639" y="342900"/>
                  </a:lnTo>
                  <a:lnTo>
                    <a:pt x="13816038" y="342900"/>
                  </a:lnTo>
                  <a:lnTo>
                    <a:pt x="13810628" y="330200"/>
                  </a:lnTo>
                  <a:lnTo>
                    <a:pt x="13794410" y="330200"/>
                  </a:lnTo>
                  <a:lnTo>
                    <a:pt x="13803211" y="342900"/>
                  </a:lnTo>
                  <a:lnTo>
                    <a:pt x="13802462" y="342900"/>
                  </a:lnTo>
                  <a:lnTo>
                    <a:pt x="13779729" y="355600"/>
                  </a:lnTo>
                  <a:lnTo>
                    <a:pt x="13759980" y="342900"/>
                  </a:lnTo>
                  <a:lnTo>
                    <a:pt x="13745680" y="342900"/>
                  </a:lnTo>
                  <a:lnTo>
                    <a:pt x="13739216" y="355600"/>
                  </a:lnTo>
                  <a:lnTo>
                    <a:pt x="13723938" y="355600"/>
                  </a:lnTo>
                  <a:lnTo>
                    <a:pt x="13717283" y="342900"/>
                  </a:lnTo>
                  <a:lnTo>
                    <a:pt x="13706031" y="342900"/>
                  </a:lnTo>
                  <a:lnTo>
                    <a:pt x="13693026" y="355600"/>
                  </a:lnTo>
                  <a:lnTo>
                    <a:pt x="13681075" y="355600"/>
                  </a:lnTo>
                  <a:lnTo>
                    <a:pt x="13678484" y="342900"/>
                  </a:lnTo>
                  <a:lnTo>
                    <a:pt x="13658672" y="342900"/>
                  </a:lnTo>
                  <a:lnTo>
                    <a:pt x="13663930" y="355600"/>
                  </a:lnTo>
                  <a:lnTo>
                    <a:pt x="13615784" y="355600"/>
                  </a:lnTo>
                  <a:lnTo>
                    <a:pt x="13613575" y="342900"/>
                  </a:lnTo>
                  <a:lnTo>
                    <a:pt x="13582942" y="342900"/>
                  </a:lnTo>
                  <a:lnTo>
                    <a:pt x="13576110" y="355600"/>
                  </a:lnTo>
                  <a:lnTo>
                    <a:pt x="13564883" y="355600"/>
                  </a:lnTo>
                  <a:lnTo>
                    <a:pt x="13543966" y="342900"/>
                  </a:lnTo>
                  <a:lnTo>
                    <a:pt x="13521550" y="342900"/>
                  </a:lnTo>
                  <a:lnTo>
                    <a:pt x="13499567" y="355600"/>
                  </a:lnTo>
                  <a:lnTo>
                    <a:pt x="13485673" y="342900"/>
                  </a:lnTo>
                  <a:lnTo>
                    <a:pt x="13480212" y="342900"/>
                  </a:lnTo>
                  <a:lnTo>
                    <a:pt x="13484822" y="355600"/>
                  </a:lnTo>
                  <a:lnTo>
                    <a:pt x="13420293" y="355600"/>
                  </a:lnTo>
                  <a:lnTo>
                    <a:pt x="13425792" y="342900"/>
                  </a:lnTo>
                  <a:lnTo>
                    <a:pt x="13407009" y="342900"/>
                  </a:lnTo>
                  <a:lnTo>
                    <a:pt x="13407098" y="355600"/>
                  </a:lnTo>
                  <a:lnTo>
                    <a:pt x="13372681" y="355600"/>
                  </a:lnTo>
                  <a:lnTo>
                    <a:pt x="13360768" y="342900"/>
                  </a:lnTo>
                  <a:lnTo>
                    <a:pt x="13336511" y="342900"/>
                  </a:lnTo>
                  <a:lnTo>
                    <a:pt x="13342823" y="330200"/>
                  </a:lnTo>
                  <a:lnTo>
                    <a:pt x="13362254" y="330200"/>
                  </a:lnTo>
                  <a:lnTo>
                    <a:pt x="13369443" y="342900"/>
                  </a:lnTo>
                  <a:lnTo>
                    <a:pt x="13390804" y="330200"/>
                  </a:lnTo>
                  <a:lnTo>
                    <a:pt x="13506310" y="330200"/>
                  </a:lnTo>
                  <a:lnTo>
                    <a:pt x="13520992" y="317500"/>
                  </a:lnTo>
                  <a:lnTo>
                    <a:pt x="13536206" y="330200"/>
                  </a:lnTo>
                  <a:lnTo>
                    <a:pt x="13562229" y="317500"/>
                  </a:lnTo>
                  <a:lnTo>
                    <a:pt x="13646988" y="317500"/>
                  </a:lnTo>
                  <a:lnTo>
                    <a:pt x="13642988" y="304800"/>
                  </a:lnTo>
                  <a:lnTo>
                    <a:pt x="13678548" y="304800"/>
                  </a:lnTo>
                  <a:lnTo>
                    <a:pt x="13679170" y="292100"/>
                  </a:lnTo>
                  <a:lnTo>
                    <a:pt x="13689775" y="292100"/>
                  </a:lnTo>
                  <a:lnTo>
                    <a:pt x="13701560" y="304800"/>
                  </a:lnTo>
                  <a:lnTo>
                    <a:pt x="13729538" y="304800"/>
                  </a:lnTo>
                  <a:lnTo>
                    <a:pt x="13733488" y="292100"/>
                  </a:lnTo>
                  <a:lnTo>
                    <a:pt x="13740689" y="304800"/>
                  </a:lnTo>
                  <a:lnTo>
                    <a:pt x="13753960" y="304800"/>
                  </a:lnTo>
                  <a:lnTo>
                    <a:pt x="13748601" y="292100"/>
                  </a:lnTo>
                  <a:lnTo>
                    <a:pt x="13764921" y="292100"/>
                  </a:lnTo>
                  <a:lnTo>
                    <a:pt x="13768286" y="279400"/>
                  </a:lnTo>
                  <a:lnTo>
                    <a:pt x="13737158" y="279400"/>
                  </a:lnTo>
                  <a:lnTo>
                    <a:pt x="13721664" y="292100"/>
                  </a:lnTo>
                  <a:lnTo>
                    <a:pt x="13696734" y="292100"/>
                  </a:lnTo>
                  <a:lnTo>
                    <a:pt x="13692950" y="279400"/>
                  </a:lnTo>
                  <a:lnTo>
                    <a:pt x="13673582" y="279400"/>
                  </a:lnTo>
                  <a:lnTo>
                    <a:pt x="13676795" y="292100"/>
                  </a:lnTo>
                  <a:lnTo>
                    <a:pt x="13657847" y="292100"/>
                  </a:lnTo>
                  <a:lnTo>
                    <a:pt x="13656310" y="279400"/>
                  </a:lnTo>
                  <a:lnTo>
                    <a:pt x="13650786" y="292100"/>
                  </a:lnTo>
                  <a:lnTo>
                    <a:pt x="13442709" y="292100"/>
                  </a:lnTo>
                  <a:lnTo>
                    <a:pt x="13447624" y="279400"/>
                  </a:lnTo>
                  <a:lnTo>
                    <a:pt x="13523468" y="279400"/>
                  </a:lnTo>
                  <a:lnTo>
                    <a:pt x="13560920" y="266700"/>
                  </a:lnTo>
                  <a:lnTo>
                    <a:pt x="13568071" y="266700"/>
                  </a:lnTo>
                  <a:lnTo>
                    <a:pt x="13568109" y="254000"/>
                  </a:lnTo>
                  <a:lnTo>
                    <a:pt x="13554240" y="254000"/>
                  </a:lnTo>
                  <a:lnTo>
                    <a:pt x="13553707" y="266700"/>
                  </a:lnTo>
                  <a:lnTo>
                    <a:pt x="13538340" y="266700"/>
                  </a:lnTo>
                  <a:lnTo>
                    <a:pt x="13522135" y="266700"/>
                  </a:lnTo>
                  <a:lnTo>
                    <a:pt x="13524281" y="254000"/>
                  </a:lnTo>
                  <a:lnTo>
                    <a:pt x="13455904" y="254000"/>
                  </a:lnTo>
                  <a:lnTo>
                    <a:pt x="13456133" y="266700"/>
                  </a:lnTo>
                  <a:lnTo>
                    <a:pt x="13443001" y="266700"/>
                  </a:lnTo>
                  <a:lnTo>
                    <a:pt x="13437845" y="254000"/>
                  </a:lnTo>
                  <a:lnTo>
                    <a:pt x="13433666" y="254000"/>
                  </a:lnTo>
                  <a:lnTo>
                    <a:pt x="13433666" y="279400"/>
                  </a:lnTo>
                  <a:lnTo>
                    <a:pt x="13430301" y="292100"/>
                  </a:lnTo>
                  <a:lnTo>
                    <a:pt x="13426974" y="292100"/>
                  </a:lnTo>
                  <a:lnTo>
                    <a:pt x="13421805" y="279400"/>
                  </a:lnTo>
                  <a:lnTo>
                    <a:pt x="13433666" y="279400"/>
                  </a:lnTo>
                  <a:lnTo>
                    <a:pt x="13433666" y="254000"/>
                  </a:lnTo>
                  <a:lnTo>
                    <a:pt x="13414388" y="254000"/>
                  </a:lnTo>
                  <a:lnTo>
                    <a:pt x="13414388" y="266700"/>
                  </a:lnTo>
                  <a:lnTo>
                    <a:pt x="13409536" y="276504"/>
                  </a:lnTo>
                  <a:lnTo>
                    <a:pt x="13409536" y="292100"/>
                  </a:lnTo>
                  <a:lnTo>
                    <a:pt x="13397370" y="292100"/>
                  </a:lnTo>
                  <a:lnTo>
                    <a:pt x="13389534" y="279400"/>
                  </a:lnTo>
                  <a:lnTo>
                    <a:pt x="13402704" y="279400"/>
                  </a:lnTo>
                  <a:lnTo>
                    <a:pt x="13409536" y="292100"/>
                  </a:lnTo>
                  <a:lnTo>
                    <a:pt x="13409536" y="276504"/>
                  </a:lnTo>
                  <a:lnTo>
                    <a:pt x="13408101" y="279400"/>
                  </a:lnTo>
                  <a:lnTo>
                    <a:pt x="13401307" y="266700"/>
                  </a:lnTo>
                  <a:lnTo>
                    <a:pt x="13414388" y="266700"/>
                  </a:lnTo>
                  <a:lnTo>
                    <a:pt x="13414388" y="254000"/>
                  </a:lnTo>
                  <a:lnTo>
                    <a:pt x="13374599" y="254000"/>
                  </a:lnTo>
                  <a:lnTo>
                    <a:pt x="13374599" y="292100"/>
                  </a:lnTo>
                  <a:lnTo>
                    <a:pt x="13366217" y="304800"/>
                  </a:lnTo>
                  <a:lnTo>
                    <a:pt x="13333756" y="304800"/>
                  </a:lnTo>
                  <a:lnTo>
                    <a:pt x="13318566" y="292100"/>
                  </a:lnTo>
                  <a:lnTo>
                    <a:pt x="13314464" y="304800"/>
                  </a:lnTo>
                  <a:lnTo>
                    <a:pt x="13282359" y="304800"/>
                  </a:lnTo>
                  <a:lnTo>
                    <a:pt x="13271310" y="292100"/>
                  </a:lnTo>
                  <a:lnTo>
                    <a:pt x="13260858" y="292100"/>
                  </a:lnTo>
                  <a:lnTo>
                    <a:pt x="13259854" y="304800"/>
                  </a:lnTo>
                  <a:lnTo>
                    <a:pt x="13253263" y="304800"/>
                  </a:lnTo>
                  <a:lnTo>
                    <a:pt x="13249872" y="292100"/>
                  </a:lnTo>
                  <a:lnTo>
                    <a:pt x="13246722" y="292100"/>
                  </a:lnTo>
                  <a:lnTo>
                    <a:pt x="13246722" y="304800"/>
                  </a:lnTo>
                  <a:lnTo>
                    <a:pt x="13242201" y="304800"/>
                  </a:lnTo>
                  <a:lnTo>
                    <a:pt x="13237998" y="317500"/>
                  </a:lnTo>
                  <a:lnTo>
                    <a:pt x="13220433" y="304800"/>
                  </a:lnTo>
                  <a:lnTo>
                    <a:pt x="13168541" y="304800"/>
                  </a:lnTo>
                  <a:lnTo>
                    <a:pt x="13167919" y="317500"/>
                  </a:lnTo>
                  <a:lnTo>
                    <a:pt x="13156044" y="317500"/>
                  </a:lnTo>
                  <a:lnTo>
                    <a:pt x="13149796" y="304800"/>
                  </a:lnTo>
                  <a:lnTo>
                    <a:pt x="13150444" y="304800"/>
                  </a:lnTo>
                  <a:lnTo>
                    <a:pt x="13137985" y="293738"/>
                  </a:lnTo>
                  <a:lnTo>
                    <a:pt x="13137985" y="304800"/>
                  </a:lnTo>
                  <a:lnTo>
                    <a:pt x="13136004" y="317500"/>
                  </a:lnTo>
                  <a:lnTo>
                    <a:pt x="13130479" y="304800"/>
                  </a:lnTo>
                  <a:lnTo>
                    <a:pt x="13137985" y="304800"/>
                  </a:lnTo>
                  <a:lnTo>
                    <a:pt x="13137985" y="293738"/>
                  </a:lnTo>
                  <a:lnTo>
                    <a:pt x="13136144" y="292100"/>
                  </a:lnTo>
                  <a:lnTo>
                    <a:pt x="13166865" y="292100"/>
                  </a:lnTo>
                  <a:lnTo>
                    <a:pt x="13182410" y="279400"/>
                  </a:lnTo>
                  <a:lnTo>
                    <a:pt x="13201269" y="292100"/>
                  </a:lnTo>
                  <a:lnTo>
                    <a:pt x="13238023" y="292100"/>
                  </a:lnTo>
                  <a:lnTo>
                    <a:pt x="13246722" y="304800"/>
                  </a:lnTo>
                  <a:lnTo>
                    <a:pt x="13246722" y="292100"/>
                  </a:lnTo>
                  <a:lnTo>
                    <a:pt x="13241909" y="292100"/>
                  </a:lnTo>
                  <a:lnTo>
                    <a:pt x="13252044" y="279400"/>
                  </a:lnTo>
                  <a:lnTo>
                    <a:pt x="13263474" y="279400"/>
                  </a:lnTo>
                  <a:lnTo>
                    <a:pt x="13273291" y="292100"/>
                  </a:lnTo>
                  <a:lnTo>
                    <a:pt x="13278561" y="292100"/>
                  </a:lnTo>
                  <a:lnTo>
                    <a:pt x="13289267" y="279400"/>
                  </a:lnTo>
                  <a:lnTo>
                    <a:pt x="13293814" y="279400"/>
                  </a:lnTo>
                  <a:lnTo>
                    <a:pt x="13284492" y="266700"/>
                  </a:lnTo>
                  <a:lnTo>
                    <a:pt x="13302742" y="266700"/>
                  </a:lnTo>
                  <a:lnTo>
                    <a:pt x="13293814" y="279400"/>
                  </a:lnTo>
                  <a:lnTo>
                    <a:pt x="13303999" y="279400"/>
                  </a:lnTo>
                  <a:lnTo>
                    <a:pt x="13320611" y="292100"/>
                  </a:lnTo>
                  <a:lnTo>
                    <a:pt x="13336956" y="279400"/>
                  </a:lnTo>
                  <a:lnTo>
                    <a:pt x="13340817" y="292100"/>
                  </a:lnTo>
                  <a:lnTo>
                    <a:pt x="13374599" y="292100"/>
                  </a:lnTo>
                  <a:lnTo>
                    <a:pt x="13374599" y="254000"/>
                  </a:lnTo>
                  <a:lnTo>
                    <a:pt x="13355028" y="254000"/>
                  </a:lnTo>
                  <a:lnTo>
                    <a:pt x="13344779" y="266700"/>
                  </a:lnTo>
                  <a:lnTo>
                    <a:pt x="13328955" y="266700"/>
                  </a:lnTo>
                  <a:lnTo>
                    <a:pt x="13317652" y="254000"/>
                  </a:lnTo>
                  <a:lnTo>
                    <a:pt x="13290626" y="254000"/>
                  </a:lnTo>
                  <a:lnTo>
                    <a:pt x="13281711" y="266700"/>
                  </a:lnTo>
                  <a:lnTo>
                    <a:pt x="13245160" y="266700"/>
                  </a:lnTo>
                  <a:lnTo>
                    <a:pt x="13226695" y="254000"/>
                  </a:lnTo>
                  <a:lnTo>
                    <a:pt x="13220345" y="254000"/>
                  </a:lnTo>
                  <a:lnTo>
                    <a:pt x="13219532" y="266700"/>
                  </a:lnTo>
                  <a:lnTo>
                    <a:pt x="13212496" y="266700"/>
                  </a:lnTo>
                  <a:lnTo>
                    <a:pt x="13144881" y="266700"/>
                  </a:lnTo>
                  <a:lnTo>
                    <a:pt x="13143217" y="254000"/>
                  </a:lnTo>
                  <a:lnTo>
                    <a:pt x="13136105" y="254000"/>
                  </a:lnTo>
                  <a:lnTo>
                    <a:pt x="13134734" y="266700"/>
                  </a:lnTo>
                  <a:lnTo>
                    <a:pt x="13129679" y="266700"/>
                  </a:lnTo>
                  <a:lnTo>
                    <a:pt x="13129679" y="304800"/>
                  </a:lnTo>
                  <a:lnTo>
                    <a:pt x="13105270" y="304800"/>
                  </a:lnTo>
                  <a:lnTo>
                    <a:pt x="13117246" y="292100"/>
                  </a:lnTo>
                  <a:lnTo>
                    <a:pt x="13129679" y="304800"/>
                  </a:lnTo>
                  <a:lnTo>
                    <a:pt x="13129679" y="266700"/>
                  </a:lnTo>
                  <a:lnTo>
                    <a:pt x="13126619" y="266700"/>
                  </a:lnTo>
                  <a:lnTo>
                    <a:pt x="13122123" y="254000"/>
                  </a:lnTo>
                  <a:lnTo>
                    <a:pt x="13101511" y="254000"/>
                  </a:lnTo>
                  <a:lnTo>
                    <a:pt x="13101511" y="292100"/>
                  </a:lnTo>
                  <a:lnTo>
                    <a:pt x="13092163" y="304800"/>
                  </a:lnTo>
                  <a:lnTo>
                    <a:pt x="13085191" y="292100"/>
                  </a:lnTo>
                  <a:lnTo>
                    <a:pt x="13101511" y="292100"/>
                  </a:lnTo>
                  <a:lnTo>
                    <a:pt x="13101511" y="254000"/>
                  </a:lnTo>
                  <a:lnTo>
                    <a:pt x="13100723" y="254000"/>
                  </a:lnTo>
                  <a:lnTo>
                    <a:pt x="13095999" y="265734"/>
                  </a:lnTo>
                  <a:lnTo>
                    <a:pt x="13094132" y="254000"/>
                  </a:lnTo>
                  <a:lnTo>
                    <a:pt x="13089001" y="266700"/>
                  </a:lnTo>
                  <a:lnTo>
                    <a:pt x="13078473" y="266700"/>
                  </a:lnTo>
                  <a:lnTo>
                    <a:pt x="13078473" y="292100"/>
                  </a:lnTo>
                  <a:lnTo>
                    <a:pt x="13072047" y="304800"/>
                  </a:lnTo>
                  <a:lnTo>
                    <a:pt x="13065900" y="304800"/>
                  </a:lnTo>
                  <a:lnTo>
                    <a:pt x="13052031" y="292100"/>
                  </a:lnTo>
                  <a:lnTo>
                    <a:pt x="13078473" y="292100"/>
                  </a:lnTo>
                  <a:lnTo>
                    <a:pt x="13078473" y="266700"/>
                  </a:lnTo>
                  <a:lnTo>
                    <a:pt x="13061556" y="266700"/>
                  </a:lnTo>
                  <a:lnTo>
                    <a:pt x="13061264" y="254000"/>
                  </a:lnTo>
                  <a:lnTo>
                    <a:pt x="13052565" y="266700"/>
                  </a:lnTo>
                  <a:lnTo>
                    <a:pt x="13006083" y="266700"/>
                  </a:lnTo>
                  <a:lnTo>
                    <a:pt x="13006083" y="292100"/>
                  </a:lnTo>
                  <a:lnTo>
                    <a:pt x="13001117" y="304800"/>
                  </a:lnTo>
                  <a:lnTo>
                    <a:pt x="13000698" y="304800"/>
                  </a:lnTo>
                  <a:lnTo>
                    <a:pt x="13006083" y="292100"/>
                  </a:lnTo>
                  <a:lnTo>
                    <a:pt x="13006083" y="266700"/>
                  </a:lnTo>
                  <a:lnTo>
                    <a:pt x="12996939" y="266700"/>
                  </a:lnTo>
                  <a:lnTo>
                    <a:pt x="12996939" y="317500"/>
                  </a:lnTo>
                  <a:lnTo>
                    <a:pt x="12962890" y="317500"/>
                  </a:lnTo>
                  <a:lnTo>
                    <a:pt x="12967576" y="304800"/>
                  </a:lnTo>
                  <a:lnTo>
                    <a:pt x="12973876" y="304800"/>
                  </a:lnTo>
                  <a:lnTo>
                    <a:pt x="12989459" y="292100"/>
                  </a:lnTo>
                  <a:lnTo>
                    <a:pt x="12995250" y="304800"/>
                  </a:lnTo>
                  <a:lnTo>
                    <a:pt x="12989459" y="304800"/>
                  </a:lnTo>
                  <a:lnTo>
                    <a:pt x="12996939" y="317500"/>
                  </a:lnTo>
                  <a:lnTo>
                    <a:pt x="12996939" y="266700"/>
                  </a:lnTo>
                  <a:lnTo>
                    <a:pt x="12906540" y="266700"/>
                  </a:lnTo>
                  <a:lnTo>
                    <a:pt x="12906769" y="279400"/>
                  </a:lnTo>
                  <a:lnTo>
                    <a:pt x="12889510" y="279400"/>
                  </a:lnTo>
                  <a:lnTo>
                    <a:pt x="12876924" y="266700"/>
                  </a:lnTo>
                  <a:lnTo>
                    <a:pt x="12866954" y="266700"/>
                  </a:lnTo>
                  <a:lnTo>
                    <a:pt x="12859017" y="279400"/>
                  </a:lnTo>
                  <a:lnTo>
                    <a:pt x="12848476" y="266700"/>
                  </a:lnTo>
                  <a:lnTo>
                    <a:pt x="12829083" y="266700"/>
                  </a:lnTo>
                  <a:lnTo>
                    <a:pt x="12819583" y="279400"/>
                  </a:lnTo>
                  <a:lnTo>
                    <a:pt x="12812992" y="273024"/>
                  </a:lnTo>
                  <a:lnTo>
                    <a:pt x="12812992" y="304800"/>
                  </a:lnTo>
                  <a:lnTo>
                    <a:pt x="12811328" y="317500"/>
                  </a:lnTo>
                  <a:lnTo>
                    <a:pt x="12767348" y="317500"/>
                  </a:lnTo>
                  <a:lnTo>
                    <a:pt x="12790081" y="304800"/>
                  </a:lnTo>
                  <a:lnTo>
                    <a:pt x="12812992" y="304800"/>
                  </a:lnTo>
                  <a:lnTo>
                    <a:pt x="12812992" y="273024"/>
                  </a:lnTo>
                  <a:lnTo>
                    <a:pt x="12806464" y="266700"/>
                  </a:lnTo>
                  <a:lnTo>
                    <a:pt x="12767069" y="266700"/>
                  </a:lnTo>
                  <a:lnTo>
                    <a:pt x="12760185" y="279400"/>
                  </a:lnTo>
                  <a:lnTo>
                    <a:pt x="12756591" y="276225"/>
                  </a:lnTo>
                  <a:lnTo>
                    <a:pt x="12756591" y="317500"/>
                  </a:lnTo>
                  <a:lnTo>
                    <a:pt x="12739472" y="317500"/>
                  </a:lnTo>
                  <a:lnTo>
                    <a:pt x="12734163" y="304800"/>
                  </a:lnTo>
                  <a:lnTo>
                    <a:pt x="12749073" y="304800"/>
                  </a:lnTo>
                  <a:lnTo>
                    <a:pt x="12756591" y="317500"/>
                  </a:lnTo>
                  <a:lnTo>
                    <a:pt x="12756591" y="276225"/>
                  </a:lnTo>
                  <a:lnTo>
                    <a:pt x="12745847" y="266700"/>
                  </a:lnTo>
                  <a:lnTo>
                    <a:pt x="12727369" y="266700"/>
                  </a:lnTo>
                  <a:lnTo>
                    <a:pt x="12727369" y="279400"/>
                  </a:lnTo>
                  <a:lnTo>
                    <a:pt x="12694501" y="279400"/>
                  </a:lnTo>
                  <a:lnTo>
                    <a:pt x="12697168" y="266700"/>
                  </a:lnTo>
                  <a:lnTo>
                    <a:pt x="12717844" y="266700"/>
                  </a:lnTo>
                  <a:lnTo>
                    <a:pt x="12727369" y="279400"/>
                  </a:lnTo>
                  <a:lnTo>
                    <a:pt x="12727369" y="266700"/>
                  </a:lnTo>
                  <a:lnTo>
                    <a:pt x="12718148" y="266700"/>
                  </a:lnTo>
                  <a:lnTo>
                    <a:pt x="12709271" y="254000"/>
                  </a:lnTo>
                  <a:lnTo>
                    <a:pt x="12686602" y="266700"/>
                  </a:lnTo>
                  <a:lnTo>
                    <a:pt x="12615316" y="266700"/>
                  </a:lnTo>
                  <a:lnTo>
                    <a:pt x="12622644" y="279400"/>
                  </a:lnTo>
                  <a:lnTo>
                    <a:pt x="12582093" y="279400"/>
                  </a:lnTo>
                  <a:lnTo>
                    <a:pt x="12578804" y="266700"/>
                  </a:lnTo>
                  <a:lnTo>
                    <a:pt x="12549619" y="266700"/>
                  </a:lnTo>
                  <a:lnTo>
                    <a:pt x="12536564" y="279400"/>
                  </a:lnTo>
                  <a:lnTo>
                    <a:pt x="12531179" y="266700"/>
                  </a:lnTo>
                  <a:lnTo>
                    <a:pt x="12507900" y="266700"/>
                  </a:lnTo>
                  <a:lnTo>
                    <a:pt x="12515317" y="254000"/>
                  </a:lnTo>
                  <a:lnTo>
                    <a:pt x="12507900" y="254000"/>
                  </a:lnTo>
                  <a:lnTo>
                    <a:pt x="12501893" y="266700"/>
                  </a:lnTo>
                  <a:lnTo>
                    <a:pt x="12480963" y="266700"/>
                  </a:lnTo>
                  <a:lnTo>
                    <a:pt x="12477217" y="254000"/>
                  </a:lnTo>
                  <a:lnTo>
                    <a:pt x="12467069" y="254000"/>
                  </a:lnTo>
                  <a:lnTo>
                    <a:pt x="12473343" y="266700"/>
                  </a:lnTo>
                  <a:lnTo>
                    <a:pt x="12466053" y="266700"/>
                  </a:lnTo>
                  <a:lnTo>
                    <a:pt x="12468708" y="279400"/>
                  </a:lnTo>
                  <a:lnTo>
                    <a:pt x="12453988" y="279400"/>
                  </a:lnTo>
                  <a:lnTo>
                    <a:pt x="12453645" y="278739"/>
                  </a:lnTo>
                  <a:lnTo>
                    <a:pt x="12453645" y="330200"/>
                  </a:lnTo>
                  <a:lnTo>
                    <a:pt x="12445441" y="342900"/>
                  </a:lnTo>
                  <a:lnTo>
                    <a:pt x="12437682" y="330200"/>
                  </a:lnTo>
                  <a:lnTo>
                    <a:pt x="12453645" y="330200"/>
                  </a:lnTo>
                  <a:lnTo>
                    <a:pt x="12453645" y="278739"/>
                  </a:lnTo>
                  <a:lnTo>
                    <a:pt x="12447397" y="266700"/>
                  </a:lnTo>
                  <a:lnTo>
                    <a:pt x="12437440" y="266700"/>
                  </a:lnTo>
                  <a:lnTo>
                    <a:pt x="12419482" y="279400"/>
                  </a:lnTo>
                  <a:lnTo>
                    <a:pt x="12399010" y="279400"/>
                  </a:lnTo>
                  <a:lnTo>
                    <a:pt x="12381979" y="266700"/>
                  </a:lnTo>
                  <a:lnTo>
                    <a:pt x="12372670" y="266700"/>
                  </a:lnTo>
                  <a:lnTo>
                    <a:pt x="12377230" y="279400"/>
                  </a:lnTo>
                  <a:lnTo>
                    <a:pt x="12364669" y="279400"/>
                  </a:lnTo>
                  <a:lnTo>
                    <a:pt x="12358586" y="266700"/>
                  </a:lnTo>
                  <a:lnTo>
                    <a:pt x="12343067" y="266700"/>
                  </a:lnTo>
                  <a:lnTo>
                    <a:pt x="12343067" y="279400"/>
                  </a:lnTo>
                  <a:lnTo>
                    <a:pt x="12337390" y="292100"/>
                  </a:lnTo>
                  <a:lnTo>
                    <a:pt x="12323216" y="292100"/>
                  </a:lnTo>
                  <a:lnTo>
                    <a:pt x="12321743" y="279400"/>
                  </a:lnTo>
                  <a:lnTo>
                    <a:pt x="12343067" y="279400"/>
                  </a:lnTo>
                  <a:lnTo>
                    <a:pt x="12343067" y="266700"/>
                  </a:lnTo>
                  <a:lnTo>
                    <a:pt x="12312929" y="266700"/>
                  </a:lnTo>
                  <a:lnTo>
                    <a:pt x="12315190" y="279400"/>
                  </a:lnTo>
                  <a:lnTo>
                    <a:pt x="12306935" y="279400"/>
                  </a:lnTo>
                  <a:lnTo>
                    <a:pt x="12282894" y="266700"/>
                  </a:lnTo>
                  <a:lnTo>
                    <a:pt x="12280214" y="279400"/>
                  </a:lnTo>
                  <a:lnTo>
                    <a:pt x="12189524" y="279400"/>
                  </a:lnTo>
                  <a:lnTo>
                    <a:pt x="12177522" y="266700"/>
                  </a:lnTo>
                  <a:lnTo>
                    <a:pt x="12171731" y="266700"/>
                  </a:lnTo>
                  <a:lnTo>
                    <a:pt x="12161177" y="279400"/>
                  </a:lnTo>
                  <a:lnTo>
                    <a:pt x="12150585" y="266700"/>
                  </a:lnTo>
                  <a:lnTo>
                    <a:pt x="12144667" y="266700"/>
                  </a:lnTo>
                  <a:lnTo>
                    <a:pt x="12131243" y="279400"/>
                  </a:lnTo>
                  <a:lnTo>
                    <a:pt x="12117222" y="279400"/>
                  </a:lnTo>
                  <a:lnTo>
                    <a:pt x="12103062" y="266700"/>
                  </a:lnTo>
                  <a:lnTo>
                    <a:pt x="12089232" y="279400"/>
                  </a:lnTo>
                  <a:lnTo>
                    <a:pt x="12087568" y="266700"/>
                  </a:lnTo>
                  <a:lnTo>
                    <a:pt x="12080405" y="266700"/>
                  </a:lnTo>
                  <a:lnTo>
                    <a:pt x="12080405" y="279400"/>
                  </a:lnTo>
                  <a:lnTo>
                    <a:pt x="12070601" y="292100"/>
                  </a:lnTo>
                  <a:lnTo>
                    <a:pt x="12060682" y="279400"/>
                  </a:lnTo>
                  <a:lnTo>
                    <a:pt x="12080405" y="279400"/>
                  </a:lnTo>
                  <a:lnTo>
                    <a:pt x="12080405" y="266700"/>
                  </a:lnTo>
                  <a:lnTo>
                    <a:pt x="12050344" y="266700"/>
                  </a:lnTo>
                  <a:lnTo>
                    <a:pt x="12031777" y="279400"/>
                  </a:lnTo>
                  <a:lnTo>
                    <a:pt x="12013527" y="279400"/>
                  </a:lnTo>
                  <a:lnTo>
                    <a:pt x="12013527" y="342900"/>
                  </a:lnTo>
                  <a:lnTo>
                    <a:pt x="11990857" y="342900"/>
                  </a:lnTo>
                  <a:lnTo>
                    <a:pt x="11983085" y="330200"/>
                  </a:lnTo>
                  <a:lnTo>
                    <a:pt x="12004434" y="330200"/>
                  </a:lnTo>
                  <a:lnTo>
                    <a:pt x="12013527" y="342900"/>
                  </a:lnTo>
                  <a:lnTo>
                    <a:pt x="12013527" y="279400"/>
                  </a:lnTo>
                  <a:lnTo>
                    <a:pt x="12006377" y="266700"/>
                  </a:lnTo>
                  <a:lnTo>
                    <a:pt x="12005437" y="266700"/>
                  </a:lnTo>
                  <a:lnTo>
                    <a:pt x="12006466" y="254000"/>
                  </a:lnTo>
                  <a:lnTo>
                    <a:pt x="12005323" y="254000"/>
                  </a:lnTo>
                  <a:lnTo>
                    <a:pt x="11999265" y="266700"/>
                  </a:lnTo>
                  <a:lnTo>
                    <a:pt x="11998477" y="266700"/>
                  </a:lnTo>
                  <a:lnTo>
                    <a:pt x="12003202" y="279400"/>
                  </a:lnTo>
                  <a:lnTo>
                    <a:pt x="11976367" y="279400"/>
                  </a:lnTo>
                  <a:lnTo>
                    <a:pt x="11980164" y="266700"/>
                  </a:lnTo>
                  <a:lnTo>
                    <a:pt x="11974474" y="266700"/>
                  </a:lnTo>
                  <a:lnTo>
                    <a:pt x="11974132" y="279400"/>
                  </a:lnTo>
                  <a:lnTo>
                    <a:pt x="11961089" y="279400"/>
                  </a:lnTo>
                  <a:lnTo>
                    <a:pt x="11957660" y="266700"/>
                  </a:lnTo>
                  <a:lnTo>
                    <a:pt x="11950992" y="266700"/>
                  </a:lnTo>
                  <a:lnTo>
                    <a:pt x="11953494" y="279400"/>
                  </a:lnTo>
                  <a:lnTo>
                    <a:pt x="11751577" y="279400"/>
                  </a:lnTo>
                  <a:lnTo>
                    <a:pt x="11758320" y="292100"/>
                  </a:lnTo>
                  <a:lnTo>
                    <a:pt x="11741810" y="292100"/>
                  </a:lnTo>
                  <a:lnTo>
                    <a:pt x="11718620" y="279400"/>
                  </a:lnTo>
                  <a:lnTo>
                    <a:pt x="11645519" y="279400"/>
                  </a:lnTo>
                  <a:lnTo>
                    <a:pt x="11655044" y="266700"/>
                  </a:lnTo>
                  <a:lnTo>
                    <a:pt x="11632908" y="266700"/>
                  </a:lnTo>
                  <a:lnTo>
                    <a:pt x="11634305" y="279400"/>
                  </a:lnTo>
                  <a:lnTo>
                    <a:pt x="11585346" y="279400"/>
                  </a:lnTo>
                  <a:lnTo>
                    <a:pt x="11593246" y="266700"/>
                  </a:lnTo>
                  <a:lnTo>
                    <a:pt x="11576964" y="266700"/>
                  </a:lnTo>
                  <a:lnTo>
                    <a:pt x="11578234" y="279400"/>
                  </a:lnTo>
                  <a:lnTo>
                    <a:pt x="11577752" y="279400"/>
                  </a:lnTo>
                  <a:lnTo>
                    <a:pt x="11567516" y="292100"/>
                  </a:lnTo>
                  <a:lnTo>
                    <a:pt x="11549393" y="279400"/>
                  </a:lnTo>
                  <a:lnTo>
                    <a:pt x="11549913" y="279400"/>
                  </a:lnTo>
                  <a:lnTo>
                    <a:pt x="11546294" y="266700"/>
                  </a:lnTo>
                  <a:lnTo>
                    <a:pt x="11535689" y="266700"/>
                  </a:lnTo>
                  <a:lnTo>
                    <a:pt x="11526761" y="266700"/>
                  </a:lnTo>
                  <a:lnTo>
                    <a:pt x="11538356" y="279400"/>
                  </a:lnTo>
                  <a:lnTo>
                    <a:pt x="11508296" y="279400"/>
                  </a:lnTo>
                  <a:lnTo>
                    <a:pt x="11503343" y="266700"/>
                  </a:lnTo>
                  <a:lnTo>
                    <a:pt x="11490503" y="266700"/>
                  </a:lnTo>
                  <a:lnTo>
                    <a:pt x="11496523" y="279400"/>
                  </a:lnTo>
                  <a:lnTo>
                    <a:pt x="11487620" y="279400"/>
                  </a:lnTo>
                  <a:lnTo>
                    <a:pt x="11494922" y="292100"/>
                  </a:lnTo>
                  <a:lnTo>
                    <a:pt x="11471212" y="292100"/>
                  </a:lnTo>
                  <a:lnTo>
                    <a:pt x="11466284" y="279400"/>
                  </a:lnTo>
                  <a:lnTo>
                    <a:pt x="11466449" y="279400"/>
                  </a:lnTo>
                  <a:lnTo>
                    <a:pt x="11465624" y="266700"/>
                  </a:lnTo>
                  <a:lnTo>
                    <a:pt x="11466513" y="266700"/>
                  </a:lnTo>
                  <a:lnTo>
                    <a:pt x="11463020" y="254000"/>
                  </a:lnTo>
                  <a:lnTo>
                    <a:pt x="11477117" y="254000"/>
                  </a:lnTo>
                  <a:lnTo>
                    <a:pt x="11476558" y="266700"/>
                  </a:lnTo>
                  <a:lnTo>
                    <a:pt x="11489919" y="254000"/>
                  </a:lnTo>
                  <a:lnTo>
                    <a:pt x="11513426" y="254000"/>
                  </a:lnTo>
                  <a:lnTo>
                    <a:pt x="11522520" y="266700"/>
                  </a:lnTo>
                  <a:lnTo>
                    <a:pt x="11520691" y="254000"/>
                  </a:lnTo>
                  <a:lnTo>
                    <a:pt x="11531054" y="254000"/>
                  </a:lnTo>
                  <a:lnTo>
                    <a:pt x="11535689" y="266700"/>
                  </a:lnTo>
                  <a:lnTo>
                    <a:pt x="11540198" y="254000"/>
                  </a:lnTo>
                  <a:lnTo>
                    <a:pt x="11554993" y="254000"/>
                  </a:lnTo>
                  <a:lnTo>
                    <a:pt x="11561928" y="266700"/>
                  </a:lnTo>
                  <a:lnTo>
                    <a:pt x="11573815" y="254000"/>
                  </a:lnTo>
                  <a:lnTo>
                    <a:pt x="11740960" y="254000"/>
                  </a:lnTo>
                  <a:lnTo>
                    <a:pt x="11744833" y="241300"/>
                  </a:lnTo>
                  <a:lnTo>
                    <a:pt x="11757609" y="254000"/>
                  </a:lnTo>
                  <a:lnTo>
                    <a:pt x="11775605" y="254000"/>
                  </a:lnTo>
                  <a:lnTo>
                    <a:pt x="11795430" y="241300"/>
                  </a:lnTo>
                  <a:lnTo>
                    <a:pt x="11813667" y="241300"/>
                  </a:lnTo>
                  <a:lnTo>
                    <a:pt x="11817820" y="254000"/>
                  </a:lnTo>
                  <a:lnTo>
                    <a:pt x="11857660" y="254000"/>
                  </a:lnTo>
                  <a:lnTo>
                    <a:pt x="11852427" y="242722"/>
                  </a:lnTo>
                  <a:lnTo>
                    <a:pt x="11875897" y="254000"/>
                  </a:lnTo>
                  <a:lnTo>
                    <a:pt x="11906237" y="254000"/>
                  </a:lnTo>
                  <a:lnTo>
                    <a:pt x="11936247" y="241300"/>
                  </a:lnTo>
                  <a:lnTo>
                    <a:pt x="11961673" y="241300"/>
                  </a:lnTo>
                  <a:lnTo>
                    <a:pt x="11959996" y="254000"/>
                  </a:lnTo>
                  <a:lnTo>
                    <a:pt x="11993474" y="254000"/>
                  </a:lnTo>
                  <a:lnTo>
                    <a:pt x="11987365" y="241300"/>
                  </a:lnTo>
                  <a:lnTo>
                    <a:pt x="12129199" y="241300"/>
                  </a:lnTo>
                  <a:lnTo>
                    <a:pt x="12120067" y="228600"/>
                  </a:lnTo>
                  <a:lnTo>
                    <a:pt x="12146585" y="228600"/>
                  </a:lnTo>
                  <a:lnTo>
                    <a:pt x="12138444" y="241300"/>
                  </a:lnTo>
                  <a:lnTo>
                    <a:pt x="12159310" y="241300"/>
                  </a:lnTo>
                  <a:lnTo>
                    <a:pt x="12151258" y="228600"/>
                  </a:lnTo>
                  <a:lnTo>
                    <a:pt x="12275414" y="228600"/>
                  </a:lnTo>
                  <a:lnTo>
                    <a:pt x="12278081" y="215900"/>
                  </a:lnTo>
                  <a:lnTo>
                    <a:pt x="12291416" y="215900"/>
                  </a:lnTo>
                  <a:lnTo>
                    <a:pt x="12307811" y="228600"/>
                  </a:lnTo>
                  <a:lnTo>
                    <a:pt x="12327407" y="215900"/>
                  </a:lnTo>
                  <a:lnTo>
                    <a:pt x="12373064" y="215900"/>
                  </a:lnTo>
                  <a:lnTo>
                    <a:pt x="12380112" y="228600"/>
                  </a:lnTo>
                  <a:lnTo>
                    <a:pt x="12399302" y="228600"/>
                  </a:lnTo>
                  <a:lnTo>
                    <a:pt x="12397308" y="215900"/>
                  </a:lnTo>
                  <a:lnTo>
                    <a:pt x="12402718" y="215900"/>
                  </a:lnTo>
                  <a:lnTo>
                    <a:pt x="12413069" y="228600"/>
                  </a:lnTo>
                  <a:lnTo>
                    <a:pt x="12448273" y="228600"/>
                  </a:lnTo>
                  <a:lnTo>
                    <a:pt x="12451652" y="241300"/>
                  </a:lnTo>
                  <a:lnTo>
                    <a:pt x="12470333" y="241300"/>
                  </a:lnTo>
                  <a:lnTo>
                    <a:pt x="12463602" y="228600"/>
                  </a:lnTo>
                  <a:lnTo>
                    <a:pt x="12476417" y="228600"/>
                  </a:lnTo>
                  <a:lnTo>
                    <a:pt x="12481954" y="228600"/>
                  </a:lnTo>
                  <a:lnTo>
                    <a:pt x="12486627" y="215900"/>
                  </a:lnTo>
                  <a:lnTo>
                    <a:pt x="12527217" y="215900"/>
                  </a:lnTo>
                  <a:lnTo>
                    <a:pt x="12544641" y="228600"/>
                  </a:lnTo>
                  <a:lnTo>
                    <a:pt x="12537300" y="215900"/>
                  </a:lnTo>
                  <a:lnTo>
                    <a:pt x="12547257" y="215900"/>
                  </a:lnTo>
                  <a:lnTo>
                    <a:pt x="12561341" y="228600"/>
                  </a:lnTo>
                  <a:lnTo>
                    <a:pt x="12575756" y="228600"/>
                  </a:lnTo>
                  <a:lnTo>
                    <a:pt x="12580366" y="223469"/>
                  </a:lnTo>
                  <a:lnTo>
                    <a:pt x="12576658" y="215900"/>
                  </a:lnTo>
                  <a:lnTo>
                    <a:pt x="12587173" y="215900"/>
                  </a:lnTo>
                  <a:lnTo>
                    <a:pt x="12668745" y="215900"/>
                  </a:lnTo>
                  <a:lnTo>
                    <a:pt x="12671336" y="203200"/>
                  </a:lnTo>
                  <a:lnTo>
                    <a:pt x="12720841" y="203200"/>
                  </a:lnTo>
                  <a:lnTo>
                    <a:pt x="12743460" y="215900"/>
                  </a:lnTo>
                  <a:lnTo>
                    <a:pt x="12767234" y="215900"/>
                  </a:lnTo>
                  <a:lnTo>
                    <a:pt x="12762751" y="203200"/>
                  </a:lnTo>
                  <a:lnTo>
                    <a:pt x="12814110" y="203200"/>
                  </a:lnTo>
                  <a:lnTo>
                    <a:pt x="12812814" y="215900"/>
                  </a:lnTo>
                  <a:lnTo>
                    <a:pt x="12841605" y="203200"/>
                  </a:lnTo>
                  <a:lnTo>
                    <a:pt x="12869913" y="203200"/>
                  </a:lnTo>
                  <a:lnTo>
                    <a:pt x="12896837" y="215900"/>
                  </a:lnTo>
                  <a:lnTo>
                    <a:pt x="12901511" y="215900"/>
                  </a:lnTo>
                  <a:lnTo>
                    <a:pt x="12906274" y="203200"/>
                  </a:lnTo>
                  <a:lnTo>
                    <a:pt x="12914389" y="203200"/>
                  </a:lnTo>
                  <a:lnTo>
                    <a:pt x="13017780" y="203200"/>
                  </a:lnTo>
                  <a:lnTo>
                    <a:pt x="13017462" y="190500"/>
                  </a:lnTo>
                  <a:lnTo>
                    <a:pt x="13037084" y="190500"/>
                  </a:lnTo>
                  <a:lnTo>
                    <a:pt x="13046469" y="203200"/>
                  </a:lnTo>
                  <a:lnTo>
                    <a:pt x="13062928" y="203200"/>
                  </a:lnTo>
                  <a:lnTo>
                    <a:pt x="13064173" y="190500"/>
                  </a:lnTo>
                  <a:lnTo>
                    <a:pt x="13087337" y="203200"/>
                  </a:lnTo>
                  <a:lnTo>
                    <a:pt x="13110236" y="190500"/>
                  </a:lnTo>
                  <a:lnTo>
                    <a:pt x="13133210" y="190500"/>
                  </a:lnTo>
                  <a:lnTo>
                    <a:pt x="13150393" y="199847"/>
                  </a:lnTo>
                  <a:lnTo>
                    <a:pt x="13150202" y="190500"/>
                  </a:lnTo>
                  <a:lnTo>
                    <a:pt x="13151955" y="190500"/>
                  </a:lnTo>
                  <a:lnTo>
                    <a:pt x="13155168" y="177800"/>
                  </a:lnTo>
                  <a:lnTo>
                    <a:pt x="13185775" y="177800"/>
                  </a:lnTo>
                  <a:lnTo>
                    <a:pt x="13194259" y="190500"/>
                  </a:lnTo>
                  <a:lnTo>
                    <a:pt x="13233934" y="190500"/>
                  </a:lnTo>
                  <a:lnTo>
                    <a:pt x="13225221" y="177800"/>
                  </a:lnTo>
                  <a:lnTo>
                    <a:pt x="13265328" y="177800"/>
                  </a:lnTo>
                  <a:lnTo>
                    <a:pt x="13266700" y="190500"/>
                  </a:lnTo>
                  <a:lnTo>
                    <a:pt x="13272961" y="177800"/>
                  </a:lnTo>
                  <a:lnTo>
                    <a:pt x="13286016" y="177800"/>
                  </a:lnTo>
                  <a:lnTo>
                    <a:pt x="13291719" y="190500"/>
                  </a:lnTo>
                  <a:lnTo>
                    <a:pt x="13308444" y="190500"/>
                  </a:lnTo>
                  <a:lnTo>
                    <a:pt x="13322237" y="177800"/>
                  </a:lnTo>
                  <a:lnTo>
                    <a:pt x="13317512" y="190500"/>
                  </a:lnTo>
                  <a:lnTo>
                    <a:pt x="13340131" y="190500"/>
                  </a:lnTo>
                  <a:lnTo>
                    <a:pt x="13365658" y="177800"/>
                  </a:lnTo>
                  <a:lnTo>
                    <a:pt x="13382498" y="177800"/>
                  </a:lnTo>
                  <a:lnTo>
                    <a:pt x="13379869" y="165100"/>
                  </a:lnTo>
                  <a:lnTo>
                    <a:pt x="13404393" y="165100"/>
                  </a:lnTo>
                  <a:lnTo>
                    <a:pt x="13416839" y="177800"/>
                  </a:lnTo>
                  <a:lnTo>
                    <a:pt x="13429145" y="165100"/>
                  </a:lnTo>
                  <a:lnTo>
                    <a:pt x="13460311" y="165100"/>
                  </a:lnTo>
                  <a:lnTo>
                    <a:pt x="13460044" y="177800"/>
                  </a:lnTo>
                  <a:lnTo>
                    <a:pt x="13471220" y="177800"/>
                  </a:lnTo>
                  <a:lnTo>
                    <a:pt x="13484708" y="165100"/>
                  </a:lnTo>
                  <a:lnTo>
                    <a:pt x="13498690" y="165100"/>
                  </a:lnTo>
                  <a:lnTo>
                    <a:pt x="13508406" y="177800"/>
                  </a:lnTo>
                  <a:lnTo>
                    <a:pt x="13558622" y="165100"/>
                  </a:lnTo>
                  <a:lnTo>
                    <a:pt x="13709879" y="165100"/>
                  </a:lnTo>
                  <a:lnTo>
                    <a:pt x="13760310" y="152400"/>
                  </a:lnTo>
                  <a:lnTo>
                    <a:pt x="13774369" y="152400"/>
                  </a:lnTo>
                  <a:lnTo>
                    <a:pt x="13771461" y="139700"/>
                  </a:lnTo>
                  <a:lnTo>
                    <a:pt x="13790155" y="139700"/>
                  </a:lnTo>
                  <a:lnTo>
                    <a:pt x="13788670" y="152400"/>
                  </a:lnTo>
                  <a:lnTo>
                    <a:pt x="13803325" y="152400"/>
                  </a:lnTo>
                  <a:lnTo>
                    <a:pt x="13803757" y="139700"/>
                  </a:lnTo>
                  <a:lnTo>
                    <a:pt x="13829500" y="139700"/>
                  </a:lnTo>
                  <a:lnTo>
                    <a:pt x="13820153" y="152400"/>
                  </a:lnTo>
                  <a:lnTo>
                    <a:pt x="13814946" y="152400"/>
                  </a:lnTo>
                  <a:lnTo>
                    <a:pt x="13808710" y="165100"/>
                  </a:lnTo>
                  <a:lnTo>
                    <a:pt x="13834466" y="165100"/>
                  </a:lnTo>
                  <a:lnTo>
                    <a:pt x="13829221" y="152400"/>
                  </a:lnTo>
                  <a:lnTo>
                    <a:pt x="13845642" y="152400"/>
                  </a:lnTo>
                  <a:lnTo>
                    <a:pt x="13864031" y="139700"/>
                  </a:lnTo>
                  <a:lnTo>
                    <a:pt x="13882586" y="139700"/>
                  </a:lnTo>
                  <a:lnTo>
                    <a:pt x="13901877" y="152400"/>
                  </a:lnTo>
                  <a:lnTo>
                    <a:pt x="13907605" y="139700"/>
                  </a:lnTo>
                  <a:lnTo>
                    <a:pt x="13900315" y="139700"/>
                  </a:lnTo>
                  <a:lnTo>
                    <a:pt x="13916000" y="127000"/>
                  </a:lnTo>
                  <a:lnTo>
                    <a:pt x="13993711" y="127000"/>
                  </a:lnTo>
                  <a:lnTo>
                    <a:pt x="13988415" y="114300"/>
                  </a:lnTo>
                  <a:lnTo>
                    <a:pt x="14029017" y="114300"/>
                  </a:lnTo>
                  <a:lnTo>
                    <a:pt x="14032916" y="127000"/>
                  </a:lnTo>
                  <a:lnTo>
                    <a:pt x="14038771" y="114300"/>
                  </a:lnTo>
                  <a:lnTo>
                    <a:pt x="14057478" y="114300"/>
                  </a:lnTo>
                  <a:lnTo>
                    <a:pt x="14046200" y="101600"/>
                  </a:lnTo>
                  <a:lnTo>
                    <a:pt x="14021448" y="101600"/>
                  </a:lnTo>
                  <a:lnTo>
                    <a:pt x="14012812" y="88900"/>
                  </a:lnTo>
                  <a:lnTo>
                    <a:pt x="13991984" y="101600"/>
                  </a:lnTo>
                  <a:lnTo>
                    <a:pt x="13975233" y="101600"/>
                  </a:lnTo>
                  <a:lnTo>
                    <a:pt x="13986332" y="114300"/>
                  </a:lnTo>
                  <a:lnTo>
                    <a:pt x="13974432" y="114300"/>
                  </a:lnTo>
                  <a:lnTo>
                    <a:pt x="13975233" y="101600"/>
                  </a:lnTo>
                  <a:lnTo>
                    <a:pt x="13899477" y="101600"/>
                  </a:lnTo>
                  <a:lnTo>
                    <a:pt x="13893762" y="114300"/>
                  </a:lnTo>
                  <a:lnTo>
                    <a:pt x="13891032" y="101600"/>
                  </a:lnTo>
                  <a:lnTo>
                    <a:pt x="13878878" y="101600"/>
                  </a:lnTo>
                  <a:lnTo>
                    <a:pt x="13877354" y="114300"/>
                  </a:lnTo>
                  <a:lnTo>
                    <a:pt x="13866571" y="114300"/>
                  </a:lnTo>
                  <a:lnTo>
                    <a:pt x="13870318" y="101600"/>
                  </a:lnTo>
                  <a:lnTo>
                    <a:pt x="13839749" y="101600"/>
                  </a:lnTo>
                  <a:lnTo>
                    <a:pt x="13842848" y="114300"/>
                  </a:lnTo>
                  <a:lnTo>
                    <a:pt x="13820470" y="114300"/>
                  </a:lnTo>
                  <a:lnTo>
                    <a:pt x="13818654" y="101600"/>
                  </a:lnTo>
                  <a:lnTo>
                    <a:pt x="13791133" y="101600"/>
                  </a:lnTo>
                  <a:lnTo>
                    <a:pt x="13793711" y="114300"/>
                  </a:lnTo>
                  <a:lnTo>
                    <a:pt x="13713981" y="114300"/>
                  </a:lnTo>
                  <a:lnTo>
                    <a:pt x="13708456" y="127000"/>
                  </a:lnTo>
                  <a:lnTo>
                    <a:pt x="13702360" y="114300"/>
                  </a:lnTo>
                  <a:lnTo>
                    <a:pt x="13678319" y="114300"/>
                  </a:lnTo>
                  <a:lnTo>
                    <a:pt x="13679018" y="127000"/>
                  </a:lnTo>
                  <a:lnTo>
                    <a:pt x="13666153" y="127000"/>
                  </a:lnTo>
                  <a:lnTo>
                    <a:pt x="13669747" y="114300"/>
                  </a:lnTo>
                  <a:lnTo>
                    <a:pt x="13669556" y="114300"/>
                  </a:lnTo>
                  <a:lnTo>
                    <a:pt x="13660895" y="101600"/>
                  </a:lnTo>
                  <a:lnTo>
                    <a:pt x="13655777" y="114300"/>
                  </a:lnTo>
                  <a:lnTo>
                    <a:pt x="13642429" y="114300"/>
                  </a:lnTo>
                  <a:lnTo>
                    <a:pt x="13636600" y="127000"/>
                  </a:lnTo>
                  <a:lnTo>
                    <a:pt x="13629666" y="114300"/>
                  </a:lnTo>
                  <a:lnTo>
                    <a:pt x="13638708" y="114300"/>
                  </a:lnTo>
                  <a:lnTo>
                    <a:pt x="13641261" y="101600"/>
                  </a:lnTo>
                  <a:lnTo>
                    <a:pt x="13626529" y="101600"/>
                  </a:lnTo>
                  <a:lnTo>
                    <a:pt x="13616585" y="110286"/>
                  </a:lnTo>
                  <a:lnTo>
                    <a:pt x="13616585" y="139700"/>
                  </a:lnTo>
                  <a:lnTo>
                    <a:pt x="13601891" y="139700"/>
                  </a:lnTo>
                  <a:lnTo>
                    <a:pt x="13609028" y="127000"/>
                  </a:lnTo>
                  <a:lnTo>
                    <a:pt x="13616585" y="139700"/>
                  </a:lnTo>
                  <a:lnTo>
                    <a:pt x="13616585" y="110286"/>
                  </a:lnTo>
                  <a:lnTo>
                    <a:pt x="13611974" y="114300"/>
                  </a:lnTo>
                  <a:lnTo>
                    <a:pt x="13588822" y="114300"/>
                  </a:lnTo>
                  <a:lnTo>
                    <a:pt x="13588822" y="139700"/>
                  </a:lnTo>
                  <a:lnTo>
                    <a:pt x="13572084" y="139700"/>
                  </a:lnTo>
                  <a:lnTo>
                    <a:pt x="13567804" y="127000"/>
                  </a:lnTo>
                  <a:lnTo>
                    <a:pt x="13578485" y="127000"/>
                  </a:lnTo>
                  <a:lnTo>
                    <a:pt x="13588822" y="139700"/>
                  </a:lnTo>
                  <a:lnTo>
                    <a:pt x="13588822" y="114300"/>
                  </a:lnTo>
                  <a:lnTo>
                    <a:pt x="13582815" y="114300"/>
                  </a:lnTo>
                  <a:lnTo>
                    <a:pt x="13575513" y="101600"/>
                  </a:lnTo>
                  <a:lnTo>
                    <a:pt x="13557377" y="101600"/>
                  </a:lnTo>
                  <a:lnTo>
                    <a:pt x="13535444" y="114300"/>
                  </a:lnTo>
                  <a:lnTo>
                    <a:pt x="13523786" y="106375"/>
                  </a:lnTo>
                  <a:lnTo>
                    <a:pt x="13523786" y="114300"/>
                  </a:lnTo>
                  <a:lnTo>
                    <a:pt x="13516699" y="127000"/>
                  </a:lnTo>
                  <a:lnTo>
                    <a:pt x="13502373" y="127000"/>
                  </a:lnTo>
                  <a:lnTo>
                    <a:pt x="13485178" y="114300"/>
                  </a:lnTo>
                  <a:lnTo>
                    <a:pt x="13523786" y="114300"/>
                  </a:lnTo>
                  <a:lnTo>
                    <a:pt x="13523786" y="106375"/>
                  </a:lnTo>
                  <a:lnTo>
                    <a:pt x="13516788" y="101600"/>
                  </a:lnTo>
                  <a:lnTo>
                    <a:pt x="13554901" y="101600"/>
                  </a:lnTo>
                  <a:lnTo>
                    <a:pt x="13569785" y="88900"/>
                  </a:lnTo>
                  <a:lnTo>
                    <a:pt x="13600989" y="88900"/>
                  </a:lnTo>
                  <a:lnTo>
                    <a:pt x="13607987" y="101600"/>
                  </a:lnTo>
                  <a:lnTo>
                    <a:pt x="13616242" y="101600"/>
                  </a:lnTo>
                  <a:lnTo>
                    <a:pt x="13614260" y="88900"/>
                  </a:lnTo>
                  <a:lnTo>
                    <a:pt x="13632561" y="88900"/>
                  </a:lnTo>
                  <a:lnTo>
                    <a:pt x="13646341" y="101600"/>
                  </a:lnTo>
                  <a:lnTo>
                    <a:pt x="13653415" y="88900"/>
                  </a:lnTo>
                  <a:lnTo>
                    <a:pt x="13659536" y="88900"/>
                  </a:lnTo>
                  <a:lnTo>
                    <a:pt x="13652132" y="76200"/>
                  </a:lnTo>
                  <a:lnTo>
                    <a:pt x="13663727" y="76200"/>
                  </a:lnTo>
                  <a:lnTo>
                    <a:pt x="13684428" y="88900"/>
                  </a:lnTo>
                  <a:lnTo>
                    <a:pt x="13740130" y="88900"/>
                  </a:lnTo>
                  <a:lnTo>
                    <a:pt x="13769124" y="101600"/>
                  </a:lnTo>
                  <a:lnTo>
                    <a:pt x="13802690" y="88900"/>
                  </a:lnTo>
                  <a:lnTo>
                    <a:pt x="13797369" y="88900"/>
                  </a:lnTo>
                  <a:lnTo>
                    <a:pt x="13785444" y="76200"/>
                  </a:lnTo>
                  <a:lnTo>
                    <a:pt x="13776973" y="88900"/>
                  </a:lnTo>
                  <a:lnTo>
                    <a:pt x="13759879" y="88900"/>
                  </a:lnTo>
                  <a:lnTo>
                    <a:pt x="13764870" y="76200"/>
                  </a:lnTo>
                  <a:lnTo>
                    <a:pt x="13785444" y="76200"/>
                  </a:lnTo>
                  <a:lnTo>
                    <a:pt x="13830694" y="76200"/>
                  </a:lnTo>
                  <a:lnTo>
                    <a:pt x="13813320" y="88900"/>
                  </a:lnTo>
                  <a:lnTo>
                    <a:pt x="13850366" y="88900"/>
                  </a:lnTo>
                  <a:lnTo>
                    <a:pt x="13848614" y="76200"/>
                  </a:lnTo>
                  <a:lnTo>
                    <a:pt x="13856119" y="76200"/>
                  </a:lnTo>
                  <a:lnTo>
                    <a:pt x="13847064" y="63500"/>
                  </a:lnTo>
                  <a:lnTo>
                    <a:pt x="13870216" y="63500"/>
                  </a:lnTo>
                  <a:lnTo>
                    <a:pt x="13875677" y="76200"/>
                  </a:lnTo>
                  <a:lnTo>
                    <a:pt x="13886104" y="63500"/>
                  </a:lnTo>
                  <a:lnTo>
                    <a:pt x="13903300" y="63500"/>
                  </a:lnTo>
                  <a:lnTo>
                    <a:pt x="13906424" y="50800"/>
                  </a:lnTo>
                  <a:lnTo>
                    <a:pt x="13916901" y="50800"/>
                  </a:lnTo>
                  <a:lnTo>
                    <a:pt x="13923658" y="63500"/>
                  </a:lnTo>
                  <a:lnTo>
                    <a:pt x="13948474" y="63500"/>
                  </a:lnTo>
                  <a:lnTo>
                    <a:pt x="13959408" y="50800"/>
                  </a:lnTo>
                  <a:lnTo>
                    <a:pt x="13991069" y="50800"/>
                  </a:lnTo>
                  <a:lnTo>
                    <a:pt x="14001903" y="38100"/>
                  </a:lnTo>
                  <a:lnTo>
                    <a:pt x="14013117" y="38100"/>
                  </a:lnTo>
                  <a:lnTo>
                    <a:pt x="14014564" y="25400"/>
                  </a:lnTo>
                  <a:lnTo>
                    <a:pt x="14060399" y="25400"/>
                  </a:lnTo>
                  <a:lnTo>
                    <a:pt x="14065860" y="12700"/>
                  </a:lnTo>
                  <a:lnTo>
                    <a:pt x="14071562" y="12700"/>
                  </a:lnTo>
                  <a:lnTo>
                    <a:pt x="14072553" y="25400"/>
                  </a:lnTo>
                  <a:lnTo>
                    <a:pt x="14064361" y="25400"/>
                  </a:lnTo>
                  <a:lnTo>
                    <a:pt x="14073581" y="38100"/>
                  </a:lnTo>
                  <a:lnTo>
                    <a:pt x="14079449" y="25400"/>
                  </a:lnTo>
                  <a:lnTo>
                    <a:pt x="14075423" y="25400"/>
                  </a:lnTo>
                  <a:lnTo>
                    <a:pt x="14086573" y="12700"/>
                  </a:lnTo>
                  <a:lnTo>
                    <a:pt x="14114132" y="12700"/>
                  </a:lnTo>
                  <a:lnTo>
                    <a:pt x="14124318" y="0"/>
                  </a:lnTo>
                  <a:lnTo>
                    <a:pt x="14001623" y="0"/>
                  </a:lnTo>
                  <a:lnTo>
                    <a:pt x="14001623" y="12700"/>
                  </a:lnTo>
                  <a:lnTo>
                    <a:pt x="13999909" y="25400"/>
                  </a:lnTo>
                  <a:lnTo>
                    <a:pt x="13993825" y="25400"/>
                  </a:lnTo>
                  <a:lnTo>
                    <a:pt x="13991476" y="12700"/>
                  </a:lnTo>
                  <a:lnTo>
                    <a:pt x="14001623" y="12700"/>
                  </a:lnTo>
                  <a:lnTo>
                    <a:pt x="14001623" y="0"/>
                  </a:lnTo>
                  <a:lnTo>
                    <a:pt x="13984885" y="0"/>
                  </a:lnTo>
                  <a:lnTo>
                    <a:pt x="13988072" y="12700"/>
                  </a:lnTo>
                  <a:lnTo>
                    <a:pt x="13978496" y="12700"/>
                  </a:lnTo>
                  <a:lnTo>
                    <a:pt x="13977061" y="25400"/>
                  </a:lnTo>
                  <a:lnTo>
                    <a:pt x="13964996" y="25400"/>
                  </a:lnTo>
                  <a:lnTo>
                    <a:pt x="13954252" y="25400"/>
                  </a:lnTo>
                  <a:lnTo>
                    <a:pt x="13959358" y="12700"/>
                  </a:lnTo>
                  <a:lnTo>
                    <a:pt x="13948690" y="12700"/>
                  </a:lnTo>
                  <a:lnTo>
                    <a:pt x="13952995" y="25400"/>
                  </a:lnTo>
                  <a:lnTo>
                    <a:pt x="13943571" y="25400"/>
                  </a:lnTo>
                  <a:lnTo>
                    <a:pt x="13934567" y="12700"/>
                  </a:lnTo>
                  <a:lnTo>
                    <a:pt x="13910513" y="12700"/>
                  </a:lnTo>
                  <a:lnTo>
                    <a:pt x="13902893" y="0"/>
                  </a:lnTo>
                  <a:lnTo>
                    <a:pt x="13861631" y="0"/>
                  </a:lnTo>
                  <a:lnTo>
                    <a:pt x="13848131" y="12700"/>
                  </a:lnTo>
                  <a:lnTo>
                    <a:pt x="13828535" y="12700"/>
                  </a:lnTo>
                  <a:lnTo>
                    <a:pt x="13828535" y="38100"/>
                  </a:lnTo>
                  <a:lnTo>
                    <a:pt x="13817651" y="38100"/>
                  </a:lnTo>
                  <a:lnTo>
                    <a:pt x="13813549" y="50800"/>
                  </a:lnTo>
                  <a:lnTo>
                    <a:pt x="13805878" y="38100"/>
                  </a:lnTo>
                  <a:lnTo>
                    <a:pt x="13804583" y="38100"/>
                  </a:lnTo>
                  <a:lnTo>
                    <a:pt x="13814260" y="25400"/>
                  </a:lnTo>
                  <a:lnTo>
                    <a:pt x="13828535" y="38100"/>
                  </a:lnTo>
                  <a:lnTo>
                    <a:pt x="13828535" y="12700"/>
                  </a:lnTo>
                  <a:lnTo>
                    <a:pt x="13817016" y="12700"/>
                  </a:lnTo>
                  <a:lnTo>
                    <a:pt x="13804887" y="25400"/>
                  </a:lnTo>
                  <a:lnTo>
                    <a:pt x="13798728" y="25400"/>
                  </a:lnTo>
                  <a:lnTo>
                    <a:pt x="13798728" y="38100"/>
                  </a:lnTo>
                  <a:lnTo>
                    <a:pt x="13791616" y="50800"/>
                  </a:lnTo>
                  <a:lnTo>
                    <a:pt x="13784021" y="38100"/>
                  </a:lnTo>
                  <a:lnTo>
                    <a:pt x="13798728" y="38100"/>
                  </a:lnTo>
                  <a:lnTo>
                    <a:pt x="13798728" y="25400"/>
                  </a:lnTo>
                  <a:lnTo>
                    <a:pt x="13773988" y="25400"/>
                  </a:lnTo>
                  <a:lnTo>
                    <a:pt x="13773950" y="38100"/>
                  </a:lnTo>
                  <a:lnTo>
                    <a:pt x="13761923" y="38100"/>
                  </a:lnTo>
                  <a:lnTo>
                    <a:pt x="13753541" y="25400"/>
                  </a:lnTo>
                  <a:lnTo>
                    <a:pt x="13732396" y="25400"/>
                  </a:lnTo>
                  <a:lnTo>
                    <a:pt x="13732396" y="38100"/>
                  </a:lnTo>
                  <a:lnTo>
                    <a:pt x="13726236" y="38100"/>
                  </a:lnTo>
                  <a:lnTo>
                    <a:pt x="13726236" y="63500"/>
                  </a:lnTo>
                  <a:lnTo>
                    <a:pt x="13725614" y="76200"/>
                  </a:lnTo>
                  <a:lnTo>
                    <a:pt x="13719366" y="76200"/>
                  </a:lnTo>
                  <a:lnTo>
                    <a:pt x="13712736" y="63500"/>
                  </a:lnTo>
                  <a:lnTo>
                    <a:pt x="13726236" y="63500"/>
                  </a:lnTo>
                  <a:lnTo>
                    <a:pt x="13726236" y="38100"/>
                  </a:lnTo>
                  <a:lnTo>
                    <a:pt x="13707555" y="38100"/>
                  </a:lnTo>
                  <a:lnTo>
                    <a:pt x="13707555" y="63500"/>
                  </a:lnTo>
                  <a:lnTo>
                    <a:pt x="13705624" y="76200"/>
                  </a:lnTo>
                  <a:lnTo>
                    <a:pt x="13698246" y="76200"/>
                  </a:lnTo>
                  <a:lnTo>
                    <a:pt x="13688543" y="63500"/>
                  </a:lnTo>
                  <a:lnTo>
                    <a:pt x="13707555" y="63500"/>
                  </a:lnTo>
                  <a:lnTo>
                    <a:pt x="13707555" y="38100"/>
                  </a:lnTo>
                  <a:lnTo>
                    <a:pt x="13704113" y="38100"/>
                  </a:lnTo>
                  <a:lnTo>
                    <a:pt x="13702297" y="50800"/>
                  </a:lnTo>
                  <a:lnTo>
                    <a:pt x="13691934" y="38100"/>
                  </a:lnTo>
                  <a:lnTo>
                    <a:pt x="13688581" y="38100"/>
                  </a:lnTo>
                  <a:lnTo>
                    <a:pt x="13697369" y="25400"/>
                  </a:lnTo>
                  <a:lnTo>
                    <a:pt x="13725144" y="25400"/>
                  </a:lnTo>
                  <a:lnTo>
                    <a:pt x="13732396" y="38100"/>
                  </a:lnTo>
                  <a:lnTo>
                    <a:pt x="13732396" y="25400"/>
                  </a:lnTo>
                  <a:lnTo>
                    <a:pt x="13725424" y="25400"/>
                  </a:lnTo>
                  <a:lnTo>
                    <a:pt x="13724039" y="12700"/>
                  </a:lnTo>
                  <a:lnTo>
                    <a:pt x="13693127" y="12700"/>
                  </a:lnTo>
                  <a:lnTo>
                    <a:pt x="13671461" y="25400"/>
                  </a:lnTo>
                  <a:lnTo>
                    <a:pt x="13680135" y="25400"/>
                  </a:lnTo>
                  <a:lnTo>
                    <a:pt x="13663270" y="38100"/>
                  </a:lnTo>
                  <a:lnTo>
                    <a:pt x="13629069" y="38100"/>
                  </a:lnTo>
                  <a:lnTo>
                    <a:pt x="13649046" y="25400"/>
                  </a:lnTo>
                  <a:lnTo>
                    <a:pt x="13651014" y="25400"/>
                  </a:lnTo>
                  <a:lnTo>
                    <a:pt x="13633437" y="12700"/>
                  </a:lnTo>
                  <a:lnTo>
                    <a:pt x="13634657" y="25400"/>
                  </a:lnTo>
                  <a:lnTo>
                    <a:pt x="13622833" y="25400"/>
                  </a:lnTo>
                  <a:lnTo>
                    <a:pt x="13617321" y="12700"/>
                  </a:lnTo>
                  <a:lnTo>
                    <a:pt x="13612927" y="25400"/>
                  </a:lnTo>
                  <a:lnTo>
                    <a:pt x="13607009" y="25400"/>
                  </a:lnTo>
                  <a:lnTo>
                    <a:pt x="13607009" y="63500"/>
                  </a:lnTo>
                  <a:lnTo>
                    <a:pt x="13601332" y="76200"/>
                  </a:lnTo>
                  <a:lnTo>
                    <a:pt x="13600837" y="76200"/>
                  </a:lnTo>
                  <a:lnTo>
                    <a:pt x="13564692" y="76200"/>
                  </a:lnTo>
                  <a:lnTo>
                    <a:pt x="13576580" y="63500"/>
                  </a:lnTo>
                  <a:lnTo>
                    <a:pt x="13576757" y="63500"/>
                  </a:lnTo>
                  <a:lnTo>
                    <a:pt x="13582612" y="50800"/>
                  </a:lnTo>
                  <a:lnTo>
                    <a:pt x="13589762" y="63500"/>
                  </a:lnTo>
                  <a:lnTo>
                    <a:pt x="13593915" y="63500"/>
                  </a:lnTo>
                  <a:lnTo>
                    <a:pt x="13600837" y="76200"/>
                  </a:lnTo>
                  <a:lnTo>
                    <a:pt x="13607009" y="63500"/>
                  </a:lnTo>
                  <a:lnTo>
                    <a:pt x="13607009" y="25400"/>
                  </a:lnTo>
                  <a:lnTo>
                    <a:pt x="13580809" y="25400"/>
                  </a:lnTo>
                  <a:lnTo>
                    <a:pt x="13577329" y="12700"/>
                  </a:lnTo>
                  <a:lnTo>
                    <a:pt x="13565873" y="12700"/>
                  </a:lnTo>
                  <a:lnTo>
                    <a:pt x="13563410" y="0"/>
                  </a:lnTo>
                  <a:lnTo>
                    <a:pt x="13555574" y="12700"/>
                  </a:lnTo>
                  <a:lnTo>
                    <a:pt x="13549402" y="0"/>
                  </a:lnTo>
                  <a:lnTo>
                    <a:pt x="13540435" y="0"/>
                  </a:lnTo>
                  <a:lnTo>
                    <a:pt x="13544169" y="12700"/>
                  </a:lnTo>
                  <a:lnTo>
                    <a:pt x="13515620" y="12700"/>
                  </a:lnTo>
                  <a:lnTo>
                    <a:pt x="13509600" y="25400"/>
                  </a:lnTo>
                  <a:lnTo>
                    <a:pt x="13470623" y="25400"/>
                  </a:lnTo>
                  <a:lnTo>
                    <a:pt x="13462280" y="38100"/>
                  </a:lnTo>
                  <a:lnTo>
                    <a:pt x="13503783" y="38100"/>
                  </a:lnTo>
                  <a:lnTo>
                    <a:pt x="13515861" y="50800"/>
                  </a:lnTo>
                  <a:lnTo>
                    <a:pt x="13513575" y="38100"/>
                  </a:lnTo>
                  <a:lnTo>
                    <a:pt x="13507961" y="38100"/>
                  </a:lnTo>
                  <a:lnTo>
                    <a:pt x="13511035" y="25400"/>
                  </a:lnTo>
                  <a:lnTo>
                    <a:pt x="13537146" y="25400"/>
                  </a:lnTo>
                  <a:lnTo>
                    <a:pt x="13541502" y="38100"/>
                  </a:lnTo>
                  <a:lnTo>
                    <a:pt x="13574205" y="38100"/>
                  </a:lnTo>
                  <a:lnTo>
                    <a:pt x="13559841" y="50800"/>
                  </a:lnTo>
                  <a:lnTo>
                    <a:pt x="13515861" y="50800"/>
                  </a:lnTo>
                  <a:lnTo>
                    <a:pt x="13496633" y="50800"/>
                  </a:lnTo>
                  <a:lnTo>
                    <a:pt x="13495782" y="51701"/>
                  </a:lnTo>
                  <a:lnTo>
                    <a:pt x="13495782" y="76200"/>
                  </a:lnTo>
                  <a:lnTo>
                    <a:pt x="13488467" y="88900"/>
                  </a:lnTo>
                  <a:lnTo>
                    <a:pt x="13481279" y="88900"/>
                  </a:lnTo>
                  <a:lnTo>
                    <a:pt x="13483031" y="76200"/>
                  </a:lnTo>
                  <a:lnTo>
                    <a:pt x="13495782" y="76200"/>
                  </a:lnTo>
                  <a:lnTo>
                    <a:pt x="13495782" y="51701"/>
                  </a:lnTo>
                  <a:lnTo>
                    <a:pt x="13484644" y="63500"/>
                  </a:lnTo>
                  <a:lnTo>
                    <a:pt x="13481799" y="50800"/>
                  </a:lnTo>
                  <a:lnTo>
                    <a:pt x="13466623" y="50800"/>
                  </a:lnTo>
                  <a:lnTo>
                    <a:pt x="13466623" y="127000"/>
                  </a:lnTo>
                  <a:lnTo>
                    <a:pt x="13430885" y="127000"/>
                  </a:lnTo>
                  <a:lnTo>
                    <a:pt x="13441248" y="114300"/>
                  </a:lnTo>
                  <a:lnTo>
                    <a:pt x="13455434" y="114300"/>
                  </a:lnTo>
                  <a:lnTo>
                    <a:pt x="13466623" y="127000"/>
                  </a:lnTo>
                  <a:lnTo>
                    <a:pt x="13466623" y="50800"/>
                  </a:lnTo>
                  <a:lnTo>
                    <a:pt x="13453097" y="50800"/>
                  </a:lnTo>
                  <a:lnTo>
                    <a:pt x="13453097" y="63500"/>
                  </a:lnTo>
                  <a:lnTo>
                    <a:pt x="13445998" y="76200"/>
                  </a:lnTo>
                  <a:lnTo>
                    <a:pt x="13441769" y="76200"/>
                  </a:lnTo>
                  <a:lnTo>
                    <a:pt x="13435483" y="88900"/>
                  </a:lnTo>
                  <a:lnTo>
                    <a:pt x="13421894" y="88900"/>
                  </a:lnTo>
                  <a:lnTo>
                    <a:pt x="13421894" y="152400"/>
                  </a:lnTo>
                  <a:lnTo>
                    <a:pt x="13411035" y="152400"/>
                  </a:lnTo>
                  <a:lnTo>
                    <a:pt x="13408990" y="139700"/>
                  </a:lnTo>
                  <a:lnTo>
                    <a:pt x="13418071" y="139700"/>
                  </a:lnTo>
                  <a:lnTo>
                    <a:pt x="13421894" y="152400"/>
                  </a:lnTo>
                  <a:lnTo>
                    <a:pt x="13421894" y="88900"/>
                  </a:lnTo>
                  <a:lnTo>
                    <a:pt x="13415658" y="88900"/>
                  </a:lnTo>
                  <a:lnTo>
                    <a:pt x="13420522" y="76200"/>
                  </a:lnTo>
                  <a:lnTo>
                    <a:pt x="13438518" y="76200"/>
                  </a:lnTo>
                  <a:lnTo>
                    <a:pt x="13430466" y="63500"/>
                  </a:lnTo>
                  <a:lnTo>
                    <a:pt x="13453097" y="63500"/>
                  </a:lnTo>
                  <a:lnTo>
                    <a:pt x="13453097" y="50800"/>
                  </a:lnTo>
                  <a:lnTo>
                    <a:pt x="13448818" y="50800"/>
                  </a:lnTo>
                  <a:lnTo>
                    <a:pt x="13459435" y="38100"/>
                  </a:lnTo>
                  <a:lnTo>
                    <a:pt x="13462280" y="38100"/>
                  </a:lnTo>
                  <a:lnTo>
                    <a:pt x="13452247" y="25400"/>
                  </a:lnTo>
                  <a:lnTo>
                    <a:pt x="13425272" y="25400"/>
                  </a:lnTo>
                  <a:lnTo>
                    <a:pt x="13425018" y="38100"/>
                  </a:lnTo>
                  <a:lnTo>
                    <a:pt x="13422490" y="38100"/>
                  </a:lnTo>
                  <a:lnTo>
                    <a:pt x="13422490" y="63500"/>
                  </a:lnTo>
                  <a:lnTo>
                    <a:pt x="13407504" y="63500"/>
                  </a:lnTo>
                  <a:lnTo>
                    <a:pt x="13414693" y="50800"/>
                  </a:lnTo>
                  <a:lnTo>
                    <a:pt x="13422490" y="63500"/>
                  </a:lnTo>
                  <a:lnTo>
                    <a:pt x="13422490" y="38100"/>
                  </a:lnTo>
                  <a:lnTo>
                    <a:pt x="13402704" y="38100"/>
                  </a:lnTo>
                  <a:lnTo>
                    <a:pt x="13402704" y="127000"/>
                  </a:lnTo>
                  <a:lnTo>
                    <a:pt x="13399770" y="127000"/>
                  </a:lnTo>
                  <a:lnTo>
                    <a:pt x="13399770" y="152400"/>
                  </a:lnTo>
                  <a:lnTo>
                    <a:pt x="13386270" y="152400"/>
                  </a:lnTo>
                  <a:lnTo>
                    <a:pt x="13380250" y="139700"/>
                  </a:lnTo>
                  <a:lnTo>
                    <a:pt x="13376047" y="139700"/>
                  </a:lnTo>
                  <a:lnTo>
                    <a:pt x="13388505" y="127000"/>
                  </a:lnTo>
                  <a:lnTo>
                    <a:pt x="13394652" y="139700"/>
                  </a:lnTo>
                  <a:lnTo>
                    <a:pt x="13396405" y="139700"/>
                  </a:lnTo>
                  <a:lnTo>
                    <a:pt x="13399770" y="152400"/>
                  </a:lnTo>
                  <a:lnTo>
                    <a:pt x="13399770" y="127000"/>
                  </a:lnTo>
                  <a:lnTo>
                    <a:pt x="13393852" y="127000"/>
                  </a:lnTo>
                  <a:lnTo>
                    <a:pt x="13387972" y="114300"/>
                  </a:lnTo>
                  <a:lnTo>
                    <a:pt x="13398424" y="114300"/>
                  </a:lnTo>
                  <a:lnTo>
                    <a:pt x="13402704" y="127000"/>
                  </a:lnTo>
                  <a:lnTo>
                    <a:pt x="13402704" y="38100"/>
                  </a:lnTo>
                  <a:lnTo>
                    <a:pt x="13400824" y="38100"/>
                  </a:lnTo>
                  <a:lnTo>
                    <a:pt x="13400824" y="50800"/>
                  </a:lnTo>
                  <a:lnTo>
                    <a:pt x="13399834" y="63500"/>
                  </a:lnTo>
                  <a:lnTo>
                    <a:pt x="13389890" y="63500"/>
                  </a:lnTo>
                  <a:lnTo>
                    <a:pt x="13396608" y="50800"/>
                  </a:lnTo>
                  <a:lnTo>
                    <a:pt x="13400824" y="50800"/>
                  </a:lnTo>
                  <a:lnTo>
                    <a:pt x="13400824" y="38100"/>
                  </a:lnTo>
                  <a:lnTo>
                    <a:pt x="13392290" y="38100"/>
                  </a:lnTo>
                  <a:lnTo>
                    <a:pt x="13386473" y="25400"/>
                  </a:lnTo>
                  <a:lnTo>
                    <a:pt x="13394538" y="25400"/>
                  </a:lnTo>
                  <a:lnTo>
                    <a:pt x="13414553" y="12700"/>
                  </a:lnTo>
                  <a:lnTo>
                    <a:pt x="13387883" y="12700"/>
                  </a:lnTo>
                  <a:lnTo>
                    <a:pt x="13386080" y="14605"/>
                  </a:lnTo>
                  <a:lnTo>
                    <a:pt x="13386080" y="76200"/>
                  </a:lnTo>
                  <a:lnTo>
                    <a:pt x="13373265" y="88900"/>
                  </a:lnTo>
                  <a:lnTo>
                    <a:pt x="13360006" y="88900"/>
                  </a:lnTo>
                  <a:lnTo>
                    <a:pt x="13346608" y="76200"/>
                  </a:lnTo>
                  <a:lnTo>
                    <a:pt x="13386080" y="76200"/>
                  </a:lnTo>
                  <a:lnTo>
                    <a:pt x="13386080" y="14605"/>
                  </a:lnTo>
                  <a:lnTo>
                    <a:pt x="13375818" y="25400"/>
                  </a:lnTo>
                  <a:lnTo>
                    <a:pt x="13380047" y="25400"/>
                  </a:lnTo>
                  <a:lnTo>
                    <a:pt x="13374472" y="38100"/>
                  </a:lnTo>
                  <a:lnTo>
                    <a:pt x="13367550" y="38100"/>
                  </a:lnTo>
                  <a:lnTo>
                    <a:pt x="13375094" y="25400"/>
                  </a:lnTo>
                  <a:lnTo>
                    <a:pt x="13375818" y="25400"/>
                  </a:lnTo>
                  <a:lnTo>
                    <a:pt x="13376377" y="12700"/>
                  </a:lnTo>
                  <a:lnTo>
                    <a:pt x="13370319" y="0"/>
                  </a:lnTo>
                  <a:lnTo>
                    <a:pt x="13356654" y="0"/>
                  </a:lnTo>
                  <a:lnTo>
                    <a:pt x="13356654" y="25400"/>
                  </a:lnTo>
                  <a:lnTo>
                    <a:pt x="13355752" y="38100"/>
                  </a:lnTo>
                  <a:lnTo>
                    <a:pt x="13319646" y="38100"/>
                  </a:lnTo>
                  <a:lnTo>
                    <a:pt x="13313207" y="50800"/>
                  </a:lnTo>
                  <a:lnTo>
                    <a:pt x="13310642" y="50800"/>
                  </a:lnTo>
                  <a:lnTo>
                    <a:pt x="13310642" y="114300"/>
                  </a:lnTo>
                  <a:lnTo>
                    <a:pt x="13293293" y="114300"/>
                  </a:lnTo>
                  <a:lnTo>
                    <a:pt x="13296887" y="101600"/>
                  </a:lnTo>
                  <a:lnTo>
                    <a:pt x="13310642" y="114300"/>
                  </a:lnTo>
                  <a:lnTo>
                    <a:pt x="13310642" y="50800"/>
                  </a:lnTo>
                  <a:lnTo>
                    <a:pt x="13283845" y="50800"/>
                  </a:lnTo>
                  <a:lnTo>
                    <a:pt x="13273634" y="38100"/>
                  </a:lnTo>
                  <a:lnTo>
                    <a:pt x="13268808" y="50800"/>
                  </a:lnTo>
                  <a:lnTo>
                    <a:pt x="13248183" y="50800"/>
                  </a:lnTo>
                  <a:lnTo>
                    <a:pt x="13250761" y="38100"/>
                  </a:lnTo>
                  <a:lnTo>
                    <a:pt x="13268262" y="38100"/>
                  </a:lnTo>
                  <a:lnTo>
                    <a:pt x="13262293" y="25400"/>
                  </a:lnTo>
                  <a:lnTo>
                    <a:pt x="13273900" y="25400"/>
                  </a:lnTo>
                  <a:lnTo>
                    <a:pt x="13268262" y="38100"/>
                  </a:lnTo>
                  <a:lnTo>
                    <a:pt x="13273634" y="38100"/>
                  </a:lnTo>
                  <a:lnTo>
                    <a:pt x="13277647" y="38100"/>
                  </a:lnTo>
                  <a:lnTo>
                    <a:pt x="13285343" y="25400"/>
                  </a:lnTo>
                  <a:lnTo>
                    <a:pt x="13294894" y="25400"/>
                  </a:lnTo>
                  <a:lnTo>
                    <a:pt x="13290169" y="12700"/>
                  </a:lnTo>
                  <a:lnTo>
                    <a:pt x="13303580" y="12700"/>
                  </a:lnTo>
                  <a:lnTo>
                    <a:pt x="13329717" y="12700"/>
                  </a:lnTo>
                  <a:lnTo>
                    <a:pt x="13329653" y="25400"/>
                  </a:lnTo>
                  <a:lnTo>
                    <a:pt x="13332244" y="25400"/>
                  </a:lnTo>
                  <a:lnTo>
                    <a:pt x="13339331" y="12700"/>
                  </a:lnTo>
                  <a:lnTo>
                    <a:pt x="13349669" y="25400"/>
                  </a:lnTo>
                  <a:lnTo>
                    <a:pt x="13356654" y="25400"/>
                  </a:lnTo>
                  <a:lnTo>
                    <a:pt x="13356654" y="0"/>
                  </a:lnTo>
                  <a:lnTo>
                    <a:pt x="13341439" y="0"/>
                  </a:lnTo>
                  <a:lnTo>
                    <a:pt x="13350227" y="12700"/>
                  </a:lnTo>
                  <a:lnTo>
                    <a:pt x="13342950" y="12700"/>
                  </a:lnTo>
                  <a:lnTo>
                    <a:pt x="13341439" y="0"/>
                  </a:lnTo>
                  <a:lnTo>
                    <a:pt x="13289864" y="0"/>
                  </a:lnTo>
                  <a:lnTo>
                    <a:pt x="13268262" y="12700"/>
                  </a:lnTo>
                  <a:lnTo>
                    <a:pt x="13242912" y="12700"/>
                  </a:lnTo>
                  <a:lnTo>
                    <a:pt x="13242912" y="38100"/>
                  </a:lnTo>
                  <a:lnTo>
                    <a:pt x="13234759" y="50800"/>
                  </a:lnTo>
                  <a:lnTo>
                    <a:pt x="13230746" y="38100"/>
                  </a:lnTo>
                  <a:lnTo>
                    <a:pt x="13242912" y="38100"/>
                  </a:lnTo>
                  <a:lnTo>
                    <a:pt x="13242912" y="12700"/>
                  </a:lnTo>
                  <a:lnTo>
                    <a:pt x="13175806" y="12700"/>
                  </a:lnTo>
                  <a:lnTo>
                    <a:pt x="13175806" y="76200"/>
                  </a:lnTo>
                  <a:lnTo>
                    <a:pt x="13162179" y="88900"/>
                  </a:lnTo>
                  <a:lnTo>
                    <a:pt x="13163499" y="88900"/>
                  </a:lnTo>
                  <a:lnTo>
                    <a:pt x="13174218" y="101600"/>
                  </a:lnTo>
                  <a:lnTo>
                    <a:pt x="13164426" y="101600"/>
                  </a:lnTo>
                  <a:lnTo>
                    <a:pt x="13156044" y="89738"/>
                  </a:lnTo>
                  <a:lnTo>
                    <a:pt x="13156044" y="101600"/>
                  </a:lnTo>
                  <a:lnTo>
                    <a:pt x="13154736" y="105676"/>
                  </a:lnTo>
                  <a:lnTo>
                    <a:pt x="13154736" y="139700"/>
                  </a:lnTo>
                  <a:lnTo>
                    <a:pt x="13145808" y="152400"/>
                  </a:lnTo>
                  <a:lnTo>
                    <a:pt x="13127901" y="152400"/>
                  </a:lnTo>
                  <a:lnTo>
                    <a:pt x="13131381" y="139700"/>
                  </a:lnTo>
                  <a:lnTo>
                    <a:pt x="13154736" y="139700"/>
                  </a:lnTo>
                  <a:lnTo>
                    <a:pt x="13154736" y="105676"/>
                  </a:lnTo>
                  <a:lnTo>
                    <a:pt x="13151968" y="114300"/>
                  </a:lnTo>
                  <a:lnTo>
                    <a:pt x="13147434" y="101600"/>
                  </a:lnTo>
                  <a:lnTo>
                    <a:pt x="13143294" y="114300"/>
                  </a:lnTo>
                  <a:lnTo>
                    <a:pt x="13115824" y="101600"/>
                  </a:lnTo>
                  <a:lnTo>
                    <a:pt x="13147434" y="101600"/>
                  </a:lnTo>
                  <a:lnTo>
                    <a:pt x="13156044" y="101600"/>
                  </a:lnTo>
                  <a:lnTo>
                    <a:pt x="13156044" y="89738"/>
                  </a:lnTo>
                  <a:lnTo>
                    <a:pt x="13155460" y="88900"/>
                  </a:lnTo>
                  <a:lnTo>
                    <a:pt x="13105333" y="88900"/>
                  </a:lnTo>
                  <a:lnTo>
                    <a:pt x="13115252" y="76200"/>
                  </a:lnTo>
                  <a:lnTo>
                    <a:pt x="13175806" y="76200"/>
                  </a:lnTo>
                  <a:lnTo>
                    <a:pt x="13175806" y="12700"/>
                  </a:lnTo>
                  <a:lnTo>
                    <a:pt x="13161086" y="12700"/>
                  </a:lnTo>
                  <a:lnTo>
                    <a:pt x="13140601" y="25400"/>
                  </a:lnTo>
                  <a:lnTo>
                    <a:pt x="13077127" y="25400"/>
                  </a:lnTo>
                  <a:lnTo>
                    <a:pt x="13049555" y="38100"/>
                  </a:lnTo>
                  <a:lnTo>
                    <a:pt x="13000914" y="38100"/>
                  </a:lnTo>
                  <a:lnTo>
                    <a:pt x="12995732" y="33147"/>
                  </a:lnTo>
                  <a:lnTo>
                    <a:pt x="12996063" y="38100"/>
                  </a:lnTo>
                  <a:lnTo>
                    <a:pt x="12987846" y="38100"/>
                  </a:lnTo>
                  <a:lnTo>
                    <a:pt x="12960363" y="38100"/>
                  </a:lnTo>
                  <a:lnTo>
                    <a:pt x="12943180" y="50800"/>
                  </a:lnTo>
                  <a:lnTo>
                    <a:pt x="12922174" y="50800"/>
                  </a:lnTo>
                  <a:lnTo>
                    <a:pt x="12911633" y="63500"/>
                  </a:lnTo>
                  <a:lnTo>
                    <a:pt x="12909055" y="50800"/>
                  </a:lnTo>
                  <a:lnTo>
                    <a:pt x="12908483" y="50800"/>
                  </a:lnTo>
                  <a:lnTo>
                    <a:pt x="12907378" y="38100"/>
                  </a:lnTo>
                  <a:lnTo>
                    <a:pt x="12903200" y="38100"/>
                  </a:lnTo>
                  <a:lnTo>
                    <a:pt x="12900559" y="50800"/>
                  </a:lnTo>
                  <a:lnTo>
                    <a:pt x="12893129" y="63500"/>
                  </a:lnTo>
                  <a:lnTo>
                    <a:pt x="12879946" y="63500"/>
                  </a:lnTo>
                  <a:lnTo>
                    <a:pt x="12863119" y="76200"/>
                  </a:lnTo>
                  <a:lnTo>
                    <a:pt x="12843929" y="76200"/>
                  </a:lnTo>
                  <a:lnTo>
                    <a:pt x="12834099" y="63500"/>
                  </a:lnTo>
                  <a:lnTo>
                    <a:pt x="12856236" y="63500"/>
                  </a:lnTo>
                  <a:lnTo>
                    <a:pt x="12860223" y="50800"/>
                  </a:lnTo>
                  <a:lnTo>
                    <a:pt x="12811633" y="50800"/>
                  </a:lnTo>
                  <a:lnTo>
                    <a:pt x="12811633" y="76200"/>
                  </a:lnTo>
                  <a:lnTo>
                    <a:pt x="12755931" y="76200"/>
                  </a:lnTo>
                  <a:lnTo>
                    <a:pt x="12763856" y="63500"/>
                  </a:lnTo>
                  <a:lnTo>
                    <a:pt x="12803086" y="63500"/>
                  </a:lnTo>
                  <a:lnTo>
                    <a:pt x="12811633" y="76200"/>
                  </a:lnTo>
                  <a:lnTo>
                    <a:pt x="12811633" y="50800"/>
                  </a:lnTo>
                  <a:lnTo>
                    <a:pt x="12744006" y="50800"/>
                  </a:lnTo>
                  <a:lnTo>
                    <a:pt x="12734735" y="57035"/>
                  </a:lnTo>
                  <a:lnTo>
                    <a:pt x="12734735" y="190500"/>
                  </a:lnTo>
                  <a:lnTo>
                    <a:pt x="12727242" y="203200"/>
                  </a:lnTo>
                  <a:lnTo>
                    <a:pt x="12719139" y="190500"/>
                  </a:lnTo>
                  <a:lnTo>
                    <a:pt x="12734735" y="190500"/>
                  </a:lnTo>
                  <a:lnTo>
                    <a:pt x="12734735" y="57035"/>
                  </a:lnTo>
                  <a:lnTo>
                    <a:pt x="12725108" y="63500"/>
                  </a:lnTo>
                  <a:lnTo>
                    <a:pt x="12718339" y="50800"/>
                  </a:lnTo>
                  <a:lnTo>
                    <a:pt x="12678994" y="50800"/>
                  </a:lnTo>
                  <a:lnTo>
                    <a:pt x="12655271" y="63500"/>
                  </a:lnTo>
                  <a:lnTo>
                    <a:pt x="12576099" y="63500"/>
                  </a:lnTo>
                  <a:lnTo>
                    <a:pt x="12576099" y="114300"/>
                  </a:lnTo>
                  <a:lnTo>
                    <a:pt x="12574765" y="114300"/>
                  </a:lnTo>
                  <a:lnTo>
                    <a:pt x="12574765" y="127000"/>
                  </a:lnTo>
                  <a:lnTo>
                    <a:pt x="12567552" y="139700"/>
                  </a:lnTo>
                  <a:lnTo>
                    <a:pt x="12560071" y="139700"/>
                  </a:lnTo>
                  <a:lnTo>
                    <a:pt x="12551982" y="127000"/>
                  </a:lnTo>
                  <a:lnTo>
                    <a:pt x="12574765" y="127000"/>
                  </a:lnTo>
                  <a:lnTo>
                    <a:pt x="12574765" y="114300"/>
                  </a:lnTo>
                  <a:lnTo>
                    <a:pt x="12533122" y="114300"/>
                  </a:lnTo>
                  <a:lnTo>
                    <a:pt x="12520016" y="101600"/>
                  </a:lnTo>
                  <a:lnTo>
                    <a:pt x="12574765" y="101600"/>
                  </a:lnTo>
                  <a:lnTo>
                    <a:pt x="12576099" y="114300"/>
                  </a:lnTo>
                  <a:lnTo>
                    <a:pt x="12576099" y="63500"/>
                  </a:lnTo>
                  <a:lnTo>
                    <a:pt x="12519254" y="63500"/>
                  </a:lnTo>
                  <a:lnTo>
                    <a:pt x="12510414" y="76200"/>
                  </a:lnTo>
                  <a:lnTo>
                    <a:pt x="12490793" y="76200"/>
                  </a:lnTo>
                  <a:lnTo>
                    <a:pt x="12487440" y="87655"/>
                  </a:lnTo>
                  <a:lnTo>
                    <a:pt x="12487440" y="114300"/>
                  </a:lnTo>
                  <a:lnTo>
                    <a:pt x="12448045" y="114300"/>
                  </a:lnTo>
                  <a:lnTo>
                    <a:pt x="12454458" y="101600"/>
                  </a:lnTo>
                  <a:lnTo>
                    <a:pt x="12480620" y="101600"/>
                  </a:lnTo>
                  <a:lnTo>
                    <a:pt x="12487440" y="114300"/>
                  </a:lnTo>
                  <a:lnTo>
                    <a:pt x="12487440" y="87655"/>
                  </a:lnTo>
                  <a:lnTo>
                    <a:pt x="12487072" y="88900"/>
                  </a:lnTo>
                  <a:lnTo>
                    <a:pt x="12484976" y="88900"/>
                  </a:lnTo>
                  <a:lnTo>
                    <a:pt x="12481497" y="76200"/>
                  </a:lnTo>
                  <a:lnTo>
                    <a:pt x="12470003" y="76200"/>
                  </a:lnTo>
                  <a:lnTo>
                    <a:pt x="12473330" y="88900"/>
                  </a:lnTo>
                  <a:lnTo>
                    <a:pt x="12454128" y="88900"/>
                  </a:lnTo>
                  <a:lnTo>
                    <a:pt x="12446711" y="101600"/>
                  </a:lnTo>
                  <a:lnTo>
                    <a:pt x="12437478" y="88900"/>
                  </a:lnTo>
                  <a:lnTo>
                    <a:pt x="12420664" y="88900"/>
                  </a:lnTo>
                  <a:lnTo>
                    <a:pt x="12420486" y="101600"/>
                  </a:lnTo>
                  <a:lnTo>
                    <a:pt x="12411621" y="101600"/>
                  </a:lnTo>
                  <a:lnTo>
                    <a:pt x="12402287" y="88900"/>
                  </a:lnTo>
                  <a:lnTo>
                    <a:pt x="12393168" y="88900"/>
                  </a:lnTo>
                  <a:lnTo>
                    <a:pt x="12402236" y="76200"/>
                  </a:lnTo>
                  <a:lnTo>
                    <a:pt x="12393054" y="76200"/>
                  </a:lnTo>
                  <a:lnTo>
                    <a:pt x="12393054" y="101600"/>
                  </a:lnTo>
                  <a:lnTo>
                    <a:pt x="12371464" y="101600"/>
                  </a:lnTo>
                  <a:lnTo>
                    <a:pt x="12377623" y="88900"/>
                  </a:lnTo>
                  <a:lnTo>
                    <a:pt x="12390476" y="88900"/>
                  </a:lnTo>
                  <a:lnTo>
                    <a:pt x="12393054" y="101600"/>
                  </a:lnTo>
                  <a:lnTo>
                    <a:pt x="12393054" y="76200"/>
                  </a:lnTo>
                  <a:lnTo>
                    <a:pt x="12347550" y="76200"/>
                  </a:lnTo>
                  <a:lnTo>
                    <a:pt x="12347550" y="101600"/>
                  </a:lnTo>
                  <a:lnTo>
                    <a:pt x="12325274" y="101600"/>
                  </a:lnTo>
                  <a:lnTo>
                    <a:pt x="12332576" y="88900"/>
                  </a:lnTo>
                  <a:lnTo>
                    <a:pt x="12340006" y="88900"/>
                  </a:lnTo>
                  <a:lnTo>
                    <a:pt x="12347550" y="101600"/>
                  </a:lnTo>
                  <a:lnTo>
                    <a:pt x="12347550" y="76200"/>
                  </a:lnTo>
                  <a:lnTo>
                    <a:pt x="12325591" y="76200"/>
                  </a:lnTo>
                  <a:lnTo>
                    <a:pt x="12329071" y="88900"/>
                  </a:lnTo>
                  <a:lnTo>
                    <a:pt x="12304471" y="88900"/>
                  </a:lnTo>
                  <a:lnTo>
                    <a:pt x="12304471" y="114300"/>
                  </a:lnTo>
                  <a:lnTo>
                    <a:pt x="12300255" y="127000"/>
                  </a:lnTo>
                  <a:lnTo>
                    <a:pt x="12265495" y="127000"/>
                  </a:lnTo>
                  <a:lnTo>
                    <a:pt x="12232627" y="127000"/>
                  </a:lnTo>
                  <a:lnTo>
                    <a:pt x="12240539" y="114300"/>
                  </a:lnTo>
                  <a:lnTo>
                    <a:pt x="12208561" y="114300"/>
                  </a:lnTo>
                  <a:lnTo>
                    <a:pt x="12191848" y="101600"/>
                  </a:lnTo>
                  <a:lnTo>
                    <a:pt x="12223775" y="101600"/>
                  </a:lnTo>
                  <a:lnTo>
                    <a:pt x="12220105" y="88900"/>
                  </a:lnTo>
                  <a:lnTo>
                    <a:pt x="12238012" y="88900"/>
                  </a:lnTo>
                  <a:lnTo>
                    <a:pt x="12238215" y="101600"/>
                  </a:lnTo>
                  <a:lnTo>
                    <a:pt x="12248769" y="101600"/>
                  </a:lnTo>
                  <a:lnTo>
                    <a:pt x="12257735" y="114300"/>
                  </a:lnTo>
                  <a:lnTo>
                    <a:pt x="12256961" y="114300"/>
                  </a:lnTo>
                  <a:lnTo>
                    <a:pt x="12265495" y="127000"/>
                  </a:lnTo>
                  <a:lnTo>
                    <a:pt x="12274969" y="114300"/>
                  </a:lnTo>
                  <a:lnTo>
                    <a:pt x="12304471" y="114300"/>
                  </a:lnTo>
                  <a:lnTo>
                    <a:pt x="12304471" y="88900"/>
                  </a:lnTo>
                  <a:lnTo>
                    <a:pt x="12301436" y="88900"/>
                  </a:lnTo>
                  <a:lnTo>
                    <a:pt x="12305182" y="76200"/>
                  </a:lnTo>
                  <a:lnTo>
                    <a:pt x="12288291" y="76200"/>
                  </a:lnTo>
                  <a:lnTo>
                    <a:pt x="12288215" y="88900"/>
                  </a:lnTo>
                  <a:lnTo>
                    <a:pt x="12281967" y="88900"/>
                  </a:lnTo>
                  <a:lnTo>
                    <a:pt x="12279363" y="87528"/>
                  </a:lnTo>
                  <a:lnTo>
                    <a:pt x="12279363" y="101600"/>
                  </a:lnTo>
                  <a:lnTo>
                    <a:pt x="12258853" y="101600"/>
                  </a:lnTo>
                  <a:lnTo>
                    <a:pt x="12250826" y="88900"/>
                  </a:lnTo>
                  <a:lnTo>
                    <a:pt x="12272543" y="88900"/>
                  </a:lnTo>
                  <a:lnTo>
                    <a:pt x="12279363" y="101600"/>
                  </a:lnTo>
                  <a:lnTo>
                    <a:pt x="12279363" y="87528"/>
                  </a:lnTo>
                  <a:lnTo>
                    <a:pt x="12258015" y="76200"/>
                  </a:lnTo>
                  <a:lnTo>
                    <a:pt x="12214085" y="76200"/>
                  </a:lnTo>
                  <a:lnTo>
                    <a:pt x="12199595" y="88900"/>
                  </a:lnTo>
                  <a:lnTo>
                    <a:pt x="12169534" y="88900"/>
                  </a:lnTo>
                  <a:lnTo>
                    <a:pt x="12165279" y="101600"/>
                  </a:lnTo>
                  <a:lnTo>
                    <a:pt x="12173649" y="101600"/>
                  </a:lnTo>
                  <a:lnTo>
                    <a:pt x="12179656" y="114300"/>
                  </a:lnTo>
                  <a:lnTo>
                    <a:pt x="12185358" y="101600"/>
                  </a:lnTo>
                  <a:lnTo>
                    <a:pt x="12188889" y="114300"/>
                  </a:lnTo>
                  <a:lnTo>
                    <a:pt x="12179656" y="114300"/>
                  </a:lnTo>
                  <a:lnTo>
                    <a:pt x="12179325" y="114300"/>
                  </a:lnTo>
                  <a:lnTo>
                    <a:pt x="12162257" y="101600"/>
                  </a:lnTo>
                  <a:lnTo>
                    <a:pt x="12154357" y="101600"/>
                  </a:lnTo>
                  <a:lnTo>
                    <a:pt x="12157697" y="114300"/>
                  </a:lnTo>
                  <a:lnTo>
                    <a:pt x="12143194" y="114300"/>
                  </a:lnTo>
                  <a:lnTo>
                    <a:pt x="12143194" y="127000"/>
                  </a:lnTo>
                  <a:lnTo>
                    <a:pt x="12138127" y="139700"/>
                  </a:lnTo>
                  <a:lnTo>
                    <a:pt x="12132526" y="139700"/>
                  </a:lnTo>
                  <a:lnTo>
                    <a:pt x="12130977" y="127000"/>
                  </a:lnTo>
                  <a:lnTo>
                    <a:pt x="12143194" y="127000"/>
                  </a:lnTo>
                  <a:lnTo>
                    <a:pt x="12143194" y="114300"/>
                  </a:lnTo>
                  <a:lnTo>
                    <a:pt x="12082132" y="114300"/>
                  </a:lnTo>
                  <a:lnTo>
                    <a:pt x="12106567" y="101600"/>
                  </a:lnTo>
                  <a:lnTo>
                    <a:pt x="12118150" y="101600"/>
                  </a:lnTo>
                  <a:lnTo>
                    <a:pt x="12112079" y="88900"/>
                  </a:lnTo>
                  <a:lnTo>
                    <a:pt x="12098020" y="88900"/>
                  </a:lnTo>
                  <a:lnTo>
                    <a:pt x="12097449" y="101600"/>
                  </a:lnTo>
                  <a:lnTo>
                    <a:pt x="12065089" y="101600"/>
                  </a:lnTo>
                  <a:lnTo>
                    <a:pt x="12057634" y="114300"/>
                  </a:lnTo>
                  <a:lnTo>
                    <a:pt x="12014848" y="114300"/>
                  </a:lnTo>
                  <a:lnTo>
                    <a:pt x="12010593" y="101600"/>
                  </a:lnTo>
                  <a:lnTo>
                    <a:pt x="12006669" y="88900"/>
                  </a:lnTo>
                  <a:lnTo>
                    <a:pt x="11998897" y="88900"/>
                  </a:lnTo>
                  <a:lnTo>
                    <a:pt x="11998897" y="101600"/>
                  </a:lnTo>
                  <a:lnTo>
                    <a:pt x="11994921" y="101600"/>
                  </a:lnTo>
                  <a:lnTo>
                    <a:pt x="11991721" y="114300"/>
                  </a:lnTo>
                  <a:lnTo>
                    <a:pt x="11960466" y="114300"/>
                  </a:lnTo>
                  <a:lnTo>
                    <a:pt x="11962079" y="101600"/>
                  </a:lnTo>
                  <a:lnTo>
                    <a:pt x="11950802" y="101600"/>
                  </a:lnTo>
                  <a:lnTo>
                    <a:pt x="11944426" y="88900"/>
                  </a:lnTo>
                  <a:lnTo>
                    <a:pt x="11939092" y="101600"/>
                  </a:lnTo>
                  <a:lnTo>
                    <a:pt x="11933593" y="101600"/>
                  </a:lnTo>
                  <a:lnTo>
                    <a:pt x="11927891" y="88900"/>
                  </a:lnTo>
                  <a:lnTo>
                    <a:pt x="11922036" y="88900"/>
                  </a:lnTo>
                  <a:lnTo>
                    <a:pt x="11920182" y="101600"/>
                  </a:lnTo>
                  <a:lnTo>
                    <a:pt x="11914594" y="101600"/>
                  </a:lnTo>
                  <a:lnTo>
                    <a:pt x="11911609" y="88900"/>
                  </a:lnTo>
                  <a:lnTo>
                    <a:pt x="11900192" y="88900"/>
                  </a:lnTo>
                  <a:lnTo>
                    <a:pt x="11888737" y="101600"/>
                  </a:lnTo>
                  <a:lnTo>
                    <a:pt x="11865966" y="101600"/>
                  </a:lnTo>
                  <a:lnTo>
                    <a:pt x="11867858" y="88900"/>
                  </a:lnTo>
                  <a:lnTo>
                    <a:pt x="11847271" y="88900"/>
                  </a:lnTo>
                  <a:lnTo>
                    <a:pt x="11847271" y="114300"/>
                  </a:lnTo>
                  <a:lnTo>
                    <a:pt x="11837314" y="114300"/>
                  </a:lnTo>
                  <a:lnTo>
                    <a:pt x="11847068" y="101600"/>
                  </a:lnTo>
                  <a:lnTo>
                    <a:pt x="11847271" y="114300"/>
                  </a:lnTo>
                  <a:lnTo>
                    <a:pt x="11847271" y="88900"/>
                  </a:lnTo>
                  <a:lnTo>
                    <a:pt x="11840972" y="88900"/>
                  </a:lnTo>
                  <a:lnTo>
                    <a:pt x="11835905" y="79870"/>
                  </a:lnTo>
                  <a:lnTo>
                    <a:pt x="11835905" y="101600"/>
                  </a:lnTo>
                  <a:lnTo>
                    <a:pt x="11828577" y="114300"/>
                  </a:lnTo>
                  <a:lnTo>
                    <a:pt x="11820563" y="101600"/>
                  </a:lnTo>
                  <a:lnTo>
                    <a:pt x="11829161" y="101600"/>
                  </a:lnTo>
                  <a:lnTo>
                    <a:pt x="11825948" y="88900"/>
                  </a:lnTo>
                  <a:lnTo>
                    <a:pt x="11834546" y="88900"/>
                  </a:lnTo>
                  <a:lnTo>
                    <a:pt x="11834381" y="101600"/>
                  </a:lnTo>
                  <a:lnTo>
                    <a:pt x="11835905" y="101600"/>
                  </a:lnTo>
                  <a:lnTo>
                    <a:pt x="11835905" y="79870"/>
                  </a:lnTo>
                  <a:lnTo>
                    <a:pt x="11833847" y="76200"/>
                  </a:lnTo>
                  <a:lnTo>
                    <a:pt x="11950675" y="76200"/>
                  </a:lnTo>
                  <a:lnTo>
                    <a:pt x="11955069" y="63500"/>
                  </a:lnTo>
                  <a:lnTo>
                    <a:pt x="11962155" y="76200"/>
                  </a:lnTo>
                  <a:lnTo>
                    <a:pt x="11982996" y="76200"/>
                  </a:lnTo>
                  <a:lnTo>
                    <a:pt x="11974208" y="63500"/>
                  </a:lnTo>
                  <a:lnTo>
                    <a:pt x="11985816" y="63500"/>
                  </a:lnTo>
                  <a:lnTo>
                    <a:pt x="11992915" y="76200"/>
                  </a:lnTo>
                  <a:lnTo>
                    <a:pt x="12005488" y="76200"/>
                  </a:lnTo>
                  <a:lnTo>
                    <a:pt x="11999722" y="63500"/>
                  </a:lnTo>
                  <a:lnTo>
                    <a:pt x="12020956" y="63500"/>
                  </a:lnTo>
                  <a:lnTo>
                    <a:pt x="12018124" y="76200"/>
                  </a:lnTo>
                  <a:lnTo>
                    <a:pt x="12029846" y="63500"/>
                  </a:lnTo>
                  <a:lnTo>
                    <a:pt x="12047512" y="63500"/>
                  </a:lnTo>
                  <a:lnTo>
                    <a:pt x="12050878" y="76200"/>
                  </a:lnTo>
                  <a:lnTo>
                    <a:pt x="12066854" y="76200"/>
                  </a:lnTo>
                  <a:lnTo>
                    <a:pt x="12067616" y="63500"/>
                  </a:lnTo>
                  <a:lnTo>
                    <a:pt x="12084647" y="63500"/>
                  </a:lnTo>
                  <a:lnTo>
                    <a:pt x="12083796" y="76200"/>
                  </a:lnTo>
                  <a:lnTo>
                    <a:pt x="12093372" y="76200"/>
                  </a:lnTo>
                  <a:lnTo>
                    <a:pt x="12113920" y="63500"/>
                  </a:lnTo>
                  <a:lnTo>
                    <a:pt x="12122696" y="63500"/>
                  </a:lnTo>
                  <a:lnTo>
                    <a:pt x="12148972" y="63500"/>
                  </a:lnTo>
                  <a:lnTo>
                    <a:pt x="12154065" y="50800"/>
                  </a:lnTo>
                  <a:lnTo>
                    <a:pt x="12200192" y="50800"/>
                  </a:lnTo>
                  <a:lnTo>
                    <a:pt x="12191340" y="63500"/>
                  </a:lnTo>
                  <a:lnTo>
                    <a:pt x="12208066" y="63500"/>
                  </a:lnTo>
                  <a:lnTo>
                    <a:pt x="12205056" y="50800"/>
                  </a:lnTo>
                  <a:lnTo>
                    <a:pt x="12285561" y="50800"/>
                  </a:lnTo>
                  <a:lnTo>
                    <a:pt x="12285917" y="63500"/>
                  </a:lnTo>
                  <a:lnTo>
                    <a:pt x="12298718" y="63500"/>
                  </a:lnTo>
                  <a:lnTo>
                    <a:pt x="12303785" y="50800"/>
                  </a:lnTo>
                  <a:lnTo>
                    <a:pt x="12322683" y="50800"/>
                  </a:lnTo>
                  <a:lnTo>
                    <a:pt x="12321781" y="63500"/>
                  </a:lnTo>
                  <a:lnTo>
                    <a:pt x="12368911" y="63500"/>
                  </a:lnTo>
                  <a:lnTo>
                    <a:pt x="12363641" y="50800"/>
                  </a:lnTo>
                  <a:lnTo>
                    <a:pt x="12374296" y="50800"/>
                  </a:lnTo>
                  <a:lnTo>
                    <a:pt x="12366269" y="38100"/>
                  </a:lnTo>
                  <a:lnTo>
                    <a:pt x="12365114" y="38100"/>
                  </a:lnTo>
                  <a:lnTo>
                    <a:pt x="12368174" y="25400"/>
                  </a:lnTo>
                  <a:lnTo>
                    <a:pt x="12391250" y="25400"/>
                  </a:lnTo>
                  <a:lnTo>
                    <a:pt x="12404446" y="25400"/>
                  </a:lnTo>
                  <a:lnTo>
                    <a:pt x="12402896" y="12700"/>
                  </a:lnTo>
                  <a:lnTo>
                    <a:pt x="12411113" y="12700"/>
                  </a:lnTo>
                  <a:lnTo>
                    <a:pt x="12419749" y="25400"/>
                  </a:lnTo>
                  <a:lnTo>
                    <a:pt x="12406287" y="25400"/>
                  </a:lnTo>
                  <a:lnTo>
                    <a:pt x="12414631" y="38100"/>
                  </a:lnTo>
                  <a:lnTo>
                    <a:pt x="12478309" y="38100"/>
                  </a:lnTo>
                  <a:lnTo>
                    <a:pt x="12484672" y="50800"/>
                  </a:lnTo>
                  <a:lnTo>
                    <a:pt x="12487999" y="38100"/>
                  </a:lnTo>
                  <a:lnTo>
                    <a:pt x="12492063" y="38100"/>
                  </a:lnTo>
                  <a:lnTo>
                    <a:pt x="12492647" y="25400"/>
                  </a:lnTo>
                  <a:lnTo>
                    <a:pt x="12498311" y="25400"/>
                  </a:lnTo>
                  <a:lnTo>
                    <a:pt x="12491428" y="12700"/>
                  </a:lnTo>
                  <a:lnTo>
                    <a:pt x="12511113" y="12700"/>
                  </a:lnTo>
                  <a:lnTo>
                    <a:pt x="12504826" y="25400"/>
                  </a:lnTo>
                  <a:lnTo>
                    <a:pt x="12637376" y="25400"/>
                  </a:lnTo>
                  <a:lnTo>
                    <a:pt x="12655118" y="12700"/>
                  </a:lnTo>
                  <a:lnTo>
                    <a:pt x="12651092" y="12700"/>
                  </a:lnTo>
                  <a:lnTo>
                    <a:pt x="12650978" y="0"/>
                  </a:lnTo>
                  <a:lnTo>
                    <a:pt x="12634074" y="0"/>
                  </a:lnTo>
                  <a:lnTo>
                    <a:pt x="12627089" y="12700"/>
                  </a:lnTo>
                  <a:lnTo>
                    <a:pt x="12618339" y="12700"/>
                  </a:lnTo>
                  <a:lnTo>
                    <a:pt x="12615647" y="0"/>
                  </a:lnTo>
                  <a:lnTo>
                    <a:pt x="12351449" y="0"/>
                  </a:lnTo>
                  <a:lnTo>
                    <a:pt x="12350953" y="12700"/>
                  </a:lnTo>
                  <a:lnTo>
                    <a:pt x="12332830" y="12700"/>
                  </a:lnTo>
                  <a:lnTo>
                    <a:pt x="12332005" y="0"/>
                  </a:lnTo>
                  <a:lnTo>
                    <a:pt x="12301792" y="0"/>
                  </a:lnTo>
                  <a:lnTo>
                    <a:pt x="12297258" y="12700"/>
                  </a:lnTo>
                  <a:lnTo>
                    <a:pt x="12290158" y="0"/>
                  </a:lnTo>
                  <a:lnTo>
                    <a:pt x="12260872" y="0"/>
                  </a:lnTo>
                  <a:lnTo>
                    <a:pt x="12249277" y="12700"/>
                  </a:lnTo>
                  <a:lnTo>
                    <a:pt x="12235802" y="12700"/>
                  </a:lnTo>
                  <a:lnTo>
                    <a:pt x="12230697" y="25400"/>
                  </a:lnTo>
                  <a:lnTo>
                    <a:pt x="12214758" y="25400"/>
                  </a:lnTo>
                  <a:lnTo>
                    <a:pt x="12214339" y="12700"/>
                  </a:lnTo>
                  <a:lnTo>
                    <a:pt x="12192800" y="12700"/>
                  </a:lnTo>
                  <a:lnTo>
                    <a:pt x="12199099" y="0"/>
                  </a:lnTo>
                  <a:lnTo>
                    <a:pt x="11895836" y="0"/>
                  </a:lnTo>
                  <a:lnTo>
                    <a:pt x="11895836" y="25400"/>
                  </a:lnTo>
                  <a:lnTo>
                    <a:pt x="11887822" y="38100"/>
                  </a:lnTo>
                  <a:lnTo>
                    <a:pt x="11879529" y="25400"/>
                  </a:lnTo>
                  <a:lnTo>
                    <a:pt x="11895836" y="25400"/>
                  </a:lnTo>
                  <a:lnTo>
                    <a:pt x="11895836" y="0"/>
                  </a:lnTo>
                  <a:lnTo>
                    <a:pt x="11855539" y="0"/>
                  </a:lnTo>
                  <a:lnTo>
                    <a:pt x="11855539" y="25400"/>
                  </a:lnTo>
                  <a:lnTo>
                    <a:pt x="11842560" y="38100"/>
                  </a:lnTo>
                  <a:lnTo>
                    <a:pt x="11831511" y="28841"/>
                  </a:lnTo>
                  <a:lnTo>
                    <a:pt x="11831511" y="76200"/>
                  </a:lnTo>
                  <a:lnTo>
                    <a:pt x="11822036" y="88900"/>
                  </a:lnTo>
                  <a:lnTo>
                    <a:pt x="11823065" y="88900"/>
                  </a:lnTo>
                  <a:lnTo>
                    <a:pt x="11819712" y="101600"/>
                  </a:lnTo>
                  <a:lnTo>
                    <a:pt x="11804345" y="101600"/>
                  </a:lnTo>
                  <a:lnTo>
                    <a:pt x="11802580" y="88900"/>
                  </a:lnTo>
                  <a:lnTo>
                    <a:pt x="11822036" y="88900"/>
                  </a:lnTo>
                  <a:lnTo>
                    <a:pt x="11808384" y="76200"/>
                  </a:lnTo>
                  <a:lnTo>
                    <a:pt x="11831511" y="76200"/>
                  </a:lnTo>
                  <a:lnTo>
                    <a:pt x="11831511" y="28841"/>
                  </a:lnTo>
                  <a:lnTo>
                    <a:pt x="11827408" y="25400"/>
                  </a:lnTo>
                  <a:lnTo>
                    <a:pt x="11855539" y="25400"/>
                  </a:lnTo>
                  <a:lnTo>
                    <a:pt x="11855539" y="0"/>
                  </a:lnTo>
                  <a:lnTo>
                    <a:pt x="11810568" y="0"/>
                  </a:lnTo>
                  <a:lnTo>
                    <a:pt x="11810568" y="25400"/>
                  </a:lnTo>
                  <a:lnTo>
                    <a:pt x="11802605" y="38100"/>
                  </a:lnTo>
                  <a:lnTo>
                    <a:pt x="11793995" y="38100"/>
                  </a:lnTo>
                  <a:lnTo>
                    <a:pt x="11787035" y="25400"/>
                  </a:lnTo>
                  <a:lnTo>
                    <a:pt x="11810568" y="25400"/>
                  </a:lnTo>
                  <a:lnTo>
                    <a:pt x="11810568" y="0"/>
                  </a:lnTo>
                  <a:lnTo>
                    <a:pt x="11762854" y="0"/>
                  </a:lnTo>
                  <a:lnTo>
                    <a:pt x="11762854" y="101600"/>
                  </a:lnTo>
                  <a:lnTo>
                    <a:pt x="11742103" y="101600"/>
                  </a:lnTo>
                  <a:lnTo>
                    <a:pt x="11751996" y="114300"/>
                  </a:lnTo>
                  <a:lnTo>
                    <a:pt x="11736070" y="114300"/>
                  </a:lnTo>
                  <a:lnTo>
                    <a:pt x="11742103" y="101600"/>
                  </a:lnTo>
                  <a:lnTo>
                    <a:pt x="11729301" y="101600"/>
                  </a:lnTo>
                  <a:lnTo>
                    <a:pt x="11722354" y="114300"/>
                  </a:lnTo>
                  <a:lnTo>
                    <a:pt x="11715356" y="105206"/>
                  </a:lnTo>
                  <a:lnTo>
                    <a:pt x="11715356" y="127000"/>
                  </a:lnTo>
                  <a:lnTo>
                    <a:pt x="11697437" y="127000"/>
                  </a:lnTo>
                  <a:lnTo>
                    <a:pt x="11710022" y="114300"/>
                  </a:lnTo>
                  <a:lnTo>
                    <a:pt x="11711216" y="114300"/>
                  </a:lnTo>
                  <a:lnTo>
                    <a:pt x="11715356" y="127000"/>
                  </a:lnTo>
                  <a:lnTo>
                    <a:pt x="11715356" y="105206"/>
                  </a:lnTo>
                  <a:lnTo>
                    <a:pt x="11712588" y="101600"/>
                  </a:lnTo>
                  <a:lnTo>
                    <a:pt x="11708549" y="101600"/>
                  </a:lnTo>
                  <a:lnTo>
                    <a:pt x="11704701" y="88900"/>
                  </a:lnTo>
                  <a:lnTo>
                    <a:pt x="11746459" y="88900"/>
                  </a:lnTo>
                  <a:lnTo>
                    <a:pt x="11739423" y="76200"/>
                  </a:lnTo>
                  <a:lnTo>
                    <a:pt x="11752453" y="76200"/>
                  </a:lnTo>
                  <a:lnTo>
                    <a:pt x="11746459" y="88900"/>
                  </a:lnTo>
                  <a:lnTo>
                    <a:pt x="11762118" y="88900"/>
                  </a:lnTo>
                  <a:lnTo>
                    <a:pt x="11762854" y="101600"/>
                  </a:lnTo>
                  <a:lnTo>
                    <a:pt x="11762854" y="0"/>
                  </a:lnTo>
                  <a:lnTo>
                    <a:pt x="11681282" y="0"/>
                  </a:lnTo>
                  <a:lnTo>
                    <a:pt x="11681282" y="114300"/>
                  </a:lnTo>
                  <a:lnTo>
                    <a:pt x="11653253" y="114300"/>
                  </a:lnTo>
                  <a:lnTo>
                    <a:pt x="11650510" y="104775"/>
                  </a:lnTo>
                  <a:lnTo>
                    <a:pt x="11650510" y="152400"/>
                  </a:lnTo>
                  <a:lnTo>
                    <a:pt x="11627333" y="152400"/>
                  </a:lnTo>
                  <a:lnTo>
                    <a:pt x="11634648" y="139700"/>
                  </a:lnTo>
                  <a:lnTo>
                    <a:pt x="11642484" y="139700"/>
                  </a:lnTo>
                  <a:lnTo>
                    <a:pt x="11650510" y="152400"/>
                  </a:lnTo>
                  <a:lnTo>
                    <a:pt x="11650510" y="104775"/>
                  </a:lnTo>
                  <a:lnTo>
                    <a:pt x="11649596" y="101600"/>
                  </a:lnTo>
                  <a:lnTo>
                    <a:pt x="11627218" y="101600"/>
                  </a:lnTo>
                  <a:lnTo>
                    <a:pt x="11645329" y="88900"/>
                  </a:lnTo>
                  <a:lnTo>
                    <a:pt x="11655692" y="101600"/>
                  </a:lnTo>
                  <a:lnTo>
                    <a:pt x="11667655" y="101600"/>
                  </a:lnTo>
                  <a:lnTo>
                    <a:pt x="11681282" y="114300"/>
                  </a:lnTo>
                  <a:lnTo>
                    <a:pt x="11681282" y="0"/>
                  </a:lnTo>
                  <a:lnTo>
                    <a:pt x="11663871" y="0"/>
                  </a:lnTo>
                  <a:lnTo>
                    <a:pt x="11663871" y="38100"/>
                  </a:lnTo>
                  <a:lnTo>
                    <a:pt x="11656606" y="50800"/>
                  </a:lnTo>
                  <a:lnTo>
                    <a:pt x="11648846" y="50800"/>
                  </a:lnTo>
                  <a:lnTo>
                    <a:pt x="11640744" y="38100"/>
                  </a:lnTo>
                  <a:lnTo>
                    <a:pt x="11663871" y="38100"/>
                  </a:lnTo>
                  <a:lnTo>
                    <a:pt x="11663871" y="0"/>
                  </a:lnTo>
                  <a:lnTo>
                    <a:pt x="11604993" y="0"/>
                  </a:lnTo>
                  <a:lnTo>
                    <a:pt x="11604993" y="101600"/>
                  </a:lnTo>
                  <a:lnTo>
                    <a:pt x="11592941" y="101600"/>
                  </a:lnTo>
                  <a:lnTo>
                    <a:pt x="11574475" y="114300"/>
                  </a:lnTo>
                  <a:lnTo>
                    <a:pt x="11557445" y="101600"/>
                  </a:lnTo>
                  <a:lnTo>
                    <a:pt x="11575085" y="101600"/>
                  </a:lnTo>
                  <a:lnTo>
                    <a:pt x="11570703" y="88900"/>
                  </a:lnTo>
                  <a:lnTo>
                    <a:pt x="11581549" y="88900"/>
                  </a:lnTo>
                  <a:lnTo>
                    <a:pt x="11604993" y="101600"/>
                  </a:lnTo>
                  <a:lnTo>
                    <a:pt x="11604993" y="0"/>
                  </a:lnTo>
                  <a:lnTo>
                    <a:pt x="11596065" y="0"/>
                  </a:lnTo>
                  <a:lnTo>
                    <a:pt x="11598974" y="12700"/>
                  </a:lnTo>
                  <a:lnTo>
                    <a:pt x="11572189" y="12700"/>
                  </a:lnTo>
                  <a:lnTo>
                    <a:pt x="11559426" y="0"/>
                  </a:lnTo>
                  <a:lnTo>
                    <a:pt x="11555311" y="0"/>
                  </a:lnTo>
                  <a:lnTo>
                    <a:pt x="11555311" y="101600"/>
                  </a:lnTo>
                  <a:lnTo>
                    <a:pt x="11547996" y="101600"/>
                  </a:lnTo>
                  <a:lnTo>
                    <a:pt x="11537785" y="114300"/>
                  </a:lnTo>
                  <a:lnTo>
                    <a:pt x="11525682" y="114300"/>
                  </a:lnTo>
                  <a:lnTo>
                    <a:pt x="11524221" y="101600"/>
                  </a:lnTo>
                  <a:lnTo>
                    <a:pt x="11528971" y="101600"/>
                  </a:lnTo>
                  <a:lnTo>
                    <a:pt x="11517020" y="88900"/>
                  </a:lnTo>
                  <a:lnTo>
                    <a:pt x="11546142" y="88900"/>
                  </a:lnTo>
                  <a:lnTo>
                    <a:pt x="11555311" y="101600"/>
                  </a:lnTo>
                  <a:lnTo>
                    <a:pt x="11555311" y="0"/>
                  </a:lnTo>
                  <a:lnTo>
                    <a:pt x="11511229" y="0"/>
                  </a:lnTo>
                  <a:lnTo>
                    <a:pt x="11511229" y="88900"/>
                  </a:lnTo>
                  <a:lnTo>
                    <a:pt x="11511217" y="101600"/>
                  </a:lnTo>
                  <a:lnTo>
                    <a:pt x="11468405" y="101600"/>
                  </a:lnTo>
                  <a:lnTo>
                    <a:pt x="11474145" y="88900"/>
                  </a:lnTo>
                  <a:lnTo>
                    <a:pt x="11511229" y="88900"/>
                  </a:lnTo>
                  <a:lnTo>
                    <a:pt x="11511229" y="0"/>
                  </a:lnTo>
                  <a:lnTo>
                    <a:pt x="11461369" y="0"/>
                  </a:lnTo>
                  <a:lnTo>
                    <a:pt x="11461369" y="279400"/>
                  </a:lnTo>
                  <a:lnTo>
                    <a:pt x="11452136" y="279400"/>
                  </a:lnTo>
                  <a:lnTo>
                    <a:pt x="11453495" y="292100"/>
                  </a:lnTo>
                  <a:lnTo>
                    <a:pt x="11435893" y="292100"/>
                  </a:lnTo>
                  <a:lnTo>
                    <a:pt x="11435817" y="279400"/>
                  </a:lnTo>
                  <a:lnTo>
                    <a:pt x="11408448" y="279400"/>
                  </a:lnTo>
                  <a:lnTo>
                    <a:pt x="11411598" y="266700"/>
                  </a:lnTo>
                  <a:lnTo>
                    <a:pt x="11453647" y="266700"/>
                  </a:lnTo>
                  <a:lnTo>
                    <a:pt x="11461369" y="279400"/>
                  </a:lnTo>
                  <a:lnTo>
                    <a:pt x="11461369" y="0"/>
                  </a:lnTo>
                  <a:lnTo>
                    <a:pt x="11452479" y="0"/>
                  </a:lnTo>
                  <a:lnTo>
                    <a:pt x="11452479" y="114300"/>
                  </a:lnTo>
                  <a:lnTo>
                    <a:pt x="11430013" y="114300"/>
                  </a:lnTo>
                  <a:lnTo>
                    <a:pt x="11423244" y="101600"/>
                  </a:lnTo>
                  <a:lnTo>
                    <a:pt x="11414658" y="101600"/>
                  </a:lnTo>
                  <a:lnTo>
                    <a:pt x="11418710" y="88900"/>
                  </a:lnTo>
                  <a:lnTo>
                    <a:pt x="11426381" y="101600"/>
                  </a:lnTo>
                  <a:lnTo>
                    <a:pt x="11449456" y="101600"/>
                  </a:lnTo>
                  <a:lnTo>
                    <a:pt x="11452479" y="114300"/>
                  </a:lnTo>
                  <a:lnTo>
                    <a:pt x="11452479" y="0"/>
                  </a:lnTo>
                  <a:lnTo>
                    <a:pt x="11429225" y="0"/>
                  </a:lnTo>
                  <a:lnTo>
                    <a:pt x="11420996" y="12700"/>
                  </a:lnTo>
                  <a:lnTo>
                    <a:pt x="11419942" y="0"/>
                  </a:lnTo>
                  <a:lnTo>
                    <a:pt x="11409363" y="0"/>
                  </a:lnTo>
                  <a:lnTo>
                    <a:pt x="11409363" y="139700"/>
                  </a:lnTo>
                  <a:lnTo>
                    <a:pt x="11389779" y="139700"/>
                  </a:lnTo>
                  <a:lnTo>
                    <a:pt x="11389779" y="279400"/>
                  </a:lnTo>
                  <a:lnTo>
                    <a:pt x="11383366" y="292100"/>
                  </a:lnTo>
                  <a:lnTo>
                    <a:pt x="11376673" y="292100"/>
                  </a:lnTo>
                  <a:lnTo>
                    <a:pt x="11371593" y="279400"/>
                  </a:lnTo>
                  <a:lnTo>
                    <a:pt x="11359109" y="279400"/>
                  </a:lnTo>
                  <a:lnTo>
                    <a:pt x="11365636" y="266700"/>
                  </a:lnTo>
                  <a:lnTo>
                    <a:pt x="11385067" y="266700"/>
                  </a:lnTo>
                  <a:lnTo>
                    <a:pt x="11381219" y="279400"/>
                  </a:lnTo>
                  <a:lnTo>
                    <a:pt x="11389779" y="279400"/>
                  </a:lnTo>
                  <a:lnTo>
                    <a:pt x="11389779" y="139700"/>
                  </a:lnTo>
                  <a:lnTo>
                    <a:pt x="11383340" y="139700"/>
                  </a:lnTo>
                  <a:lnTo>
                    <a:pt x="11383112" y="127000"/>
                  </a:lnTo>
                  <a:lnTo>
                    <a:pt x="11399901" y="127000"/>
                  </a:lnTo>
                  <a:lnTo>
                    <a:pt x="11409363" y="139700"/>
                  </a:lnTo>
                  <a:lnTo>
                    <a:pt x="11409363" y="0"/>
                  </a:lnTo>
                  <a:lnTo>
                    <a:pt x="11392891" y="0"/>
                  </a:lnTo>
                  <a:lnTo>
                    <a:pt x="11378184" y="12700"/>
                  </a:lnTo>
                  <a:lnTo>
                    <a:pt x="11363439" y="12700"/>
                  </a:lnTo>
                  <a:lnTo>
                    <a:pt x="11348542" y="0"/>
                  </a:lnTo>
                  <a:lnTo>
                    <a:pt x="11339386" y="0"/>
                  </a:lnTo>
                  <a:lnTo>
                    <a:pt x="11345380" y="12700"/>
                  </a:lnTo>
                  <a:lnTo>
                    <a:pt x="11331397" y="12700"/>
                  </a:lnTo>
                  <a:lnTo>
                    <a:pt x="11331397" y="114300"/>
                  </a:lnTo>
                  <a:lnTo>
                    <a:pt x="11321707" y="114300"/>
                  </a:lnTo>
                  <a:lnTo>
                    <a:pt x="11321707" y="127000"/>
                  </a:lnTo>
                  <a:lnTo>
                    <a:pt x="11315141" y="127000"/>
                  </a:lnTo>
                  <a:lnTo>
                    <a:pt x="11315141" y="266700"/>
                  </a:lnTo>
                  <a:lnTo>
                    <a:pt x="11311623" y="279400"/>
                  </a:lnTo>
                  <a:lnTo>
                    <a:pt x="11303686" y="279400"/>
                  </a:lnTo>
                  <a:lnTo>
                    <a:pt x="11309655" y="266700"/>
                  </a:lnTo>
                  <a:lnTo>
                    <a:pt x="11315141" y="266700"/>
                  </a:lnTo>
                  <a:lnTo>
                    <a:pt x="11315141" y="127000"/>
                  </a:lnTo>
                  <a:lnTo>
                    <a:pt x="11300739" y="127000"/>
                  </a:lnTo>
                  <a:lnTo>
                    <a:pt x="11295101" y="114300"/>
                  </a:lnTo>
                  <a:lnTo>
                    <a:pt x="11286947" y="127000"/>
                  </a:lnTo>
                  <a:lnTo>
                    <a:pt x="11273523" y="127000"/>
                  </a:lnTo>
                  <a:lnTo>
                    <a:pt x="11265687" y="114300"/>
                  </a:lnTo>
                  <a:lnTo>
                    <a:pt x="11291037" y="114300"/>
                  </a:lnTo>
                  <a:lnTo>
                    <a:pt x="11283569" y="101600"/>
                  </a:lnTo>
                  <a:lnTo>
                    <a:pt x="11299749" y="101600"/>
                  </a:lnTo>
                  <a:lnTo>
                    <a:pt x="11298453" y="114300"/>
                  </a:lnTo>
                  <a:lnTo>
                    <a:pt x="11318964" y="114300"/>
                  </a:lnTo>
                  <a:lnTo>
                    <a:pt x="11321707" y="127000"/>
                  </a:lnTo>
                  <a:lnTo>
                    <a:pt x="11321707" y="114300"/>
                  </a:lnTo>
                  <a:lnTo>
                    <a:pt x="11319307" y="114300"/>
                  </a:lnTo>
                  <a:lnTo>
                    <a:pt x="11314773" y="101600"/>
                  </a:lnTo>
                  <a:lnTo>
                    <a:pt x="11331397" y="114300"/>
                  </a:lnTo>
                  <a:lnTo>
                    <a:pt x="11331397" y="12700"/>
                  </a:lnTo>
                  <a:lnTo>
                    <a:pt x="11330330" y="12700"/>
                  </a:lnTo>
                  <a:lnTo>
                    <a:pt x="11330330" y="63500"/>
                  </a:lnTo>
                  <a:lnTo>
                    <a:pt x="11297323" y="63500"/>
                  </a:lnTo>
                  <a:lnTo>
                    <a:pt x="11303508" y="50800"/>
                  </a:lnTo>
                  <a:lnTo>
                    <a:pt x="11316830" y="50800"/>
                  </a:lnTo>
                  <a:lnTo>
                    <a:pt x="11330330" y="63500"/>
                  </a:lnTo>
                  <a:lnTo>
                    <a:pt x="11330330" y="12700"/>
                  </a:lnTo>
                  <a:lnTo>
                    <a:pt x="11315141" y="12700"/>
                  </a:lnTo>
                  <a:lnTo>
                    <a:pt x="11327625" y="0"/>
                  </a:lnTo>
                  <a:lnTo>
                    <a:pt x="11252505" y="0"/>
                  </a:lnTo>
                  <a:lnTo>
                    <a:pt x="11252505" y="279400"/>
                  </a:lnTo>
                  <a:lnTo>
                    <a:pt x="11234191" y="279400"/>
                  </a:lnTo>
                  <a:lnTo>
                    <a:pt x="11243221" y="266700"/>
                  </a:lnTo>
                  <a:lnTo>
                    <a:pt x="11252505" y="279400"/>
                  </a:lnTo>
                  <a:lnTo>
                    <a:pt x="11252505" y="0"/>
                  </a:lnTo>
                  <a:lnTo>
                    <a:pt x="11235500" y="0"/>
                  </a:lnTo>
                  <a:lnTo>
                    <a:pt x="11235500" y="114300"/>
                  </a:lnTo>
                  <a:lnTo>
                    <a:pt x="11229416" y="127000"/>
                  </a:lnTo>
                  <a:lnTo>
                    <a:pt x="11225340" y="121729"/>
                  </a:lnTo>
                  <a:lnTo>
                    <a:pt x="11225340" y="279400"/>
                  </a:lnTo>
                  <a:lnTo>
                    <a:pt x="11200981" y="279400"/>
                  </a:lnTo>
                  <a:lnTo>
                    <a:pt x="11197958" y="266700"/>
                  </a:lnTo>
                  <a:lnTo>
                    <a:pt x="11216005" y="266700"/>
                  </a:lnTo>
                  <a:lnTo>
                    <a:pt x="11225340" y="279400"/>
                  </a:lnTo>
                  <a:lnTo>
                    <a:pt x="11225340" y="121729"/>
                  </a:lnTo>
                  <a:lnTo>
                    <a:pt x="11219612" y="114300"/>
                  </a:lnTo>
                  <a:lnTo>
                    <a:pt x="11235500" y="114300"/>
                  </a:lnTo>
                  <a:lnTo>
                    <a:pt x="11235500" y="0"/>
                  </a:lnTo>
                  <a:lnTo>
                    <a:pt x="11204067" y="0"/>
                  </a:lnTo>
                  <a:lnTo>
                    <a:pt x="11204067" y="114300"/>
                  </a:lnTo>
                  <a:lnTo>
                    <a:pt x="11191735" y="127000"/>
                  </a:lnTo>
                  <a:lnTo>
                    <a:pt x="11169790" y="127000"/>
                  </a:lnTo>
                  <a:lnTo>
                    <a:pt x="11174349" y="114300"/>
                  </a:lnTo>
                  <a:lnTo>
                    <a:pt x="11167643" y="114300"/>
                  </a:lnTo>
                  <a:lnTo>
                    <a:pt x="11186160" y="101600"/>
                  </a:lnTo>
                  <a:lnTo>
                    <a:pt x="11185322" y="114300"/>
                  </a:lnTo>
                  <a:lnTo>
                    <a:pt x="11204067" y="114300"/>
                  </a:lnTo>
                  <a:lnTo>
                    <a:pt x="11204067" y="0"/>
                  </a:lnTo>
                  <a:lnTo>
                    <a:pt x="11088967" y="0"/>
                  </a:lnTo>
                  <a:lnTo>
                    <a:pt x="11088967" y="152400"/>
                  </a:lnTo>
                  <a:lnTo>
                    <a:pt x="11083023" y="165100"/>
                  </a:lnTo>
                  <a:lnTo>
                    <a:pt x="11043488" y="165100"/>
                  </a:lnTo>
                  <a:lnTo>
                    <a:pt x="11049381" y="152400"/>
                  </a:lnTo>
                  <a:lnTo>
                    <a:pt x="11088967" y="152400"/>
                  </a:lnTo>
                  <a:lnTo>
                    <a:pt x="11088967" y="0"/>
                  </a:lnTo>
                  <a:lnTo>
                    <a:pt x="11074311" y="0"/>
                  </a:lnTo>
                  <a:lnTo>
                    <a:pt x="11074311" y="139700"/>
                  </a:lnTo>
                  <a:lnTo>
                    <a:pt x="11060811" y="139700"/>
                  </a:lnTo>
                  <a:lnTo>
                    <a:pt x="11073663" y="127000"/>
                  </a:lnTo>
                  <a:lnTo>
                    <a:pt x="11074311" y="139700"/>
                  </a:lnTo>
                  <a:lnTo>
                    <a:pt x="11074311" y="0"/>
                  </a:lnTo>
                  <a:lnTo>
                    <a:pt x="11050702" y="0"/>
                  </a:lnTo>
                  <a:lnTo>
                    <a:pt x="11050702" y="114300"/>
                  </a:lnTo>
                  <a:lnTo>
                    <a:pt x="11047794" y="127000"/>
                  </a:lnTo>
                  <a:lnTo>
                    <a:pt x="11039666" y="127000"/>
                  </a:lnTo>
                  <a:lnTo>
                    <a:pt x="11039666" y="266700"/>
                  </a:lnTo>
                  <a:lnTo>
                    <a:pt x="11037468" y="279400"/>
                  </a:lnTo>
                  <a:lnTo>
                    <a:pt x="11023752" y="279400"/>
                  </a:lnTo>
                  <a:lnTo>
                    <a:pt x="11017085" y="266700"/>
                  </a:lnTo>
                  <a:lnTo>
                    <a:pt x="11039666" y="266700"/>
                  </a:lnTo>
                  <a:lnTo>
                    <a:pt x="11039666" y="127000"/>
                  </a:lnTo>
                  <a:lnTo>
                    <a:pt x="11033163" y="127000"/>
                  </a:lnTo>
                  <a:lnTo>
                    <a:pt x="11041545" y="114300"/>
                  </a:lnTo>
                  <a:lnTo>
                    <a:pt x="11050702" y="114300"/>
                  </a:lnTo>
                  <a:lnTo>
                    <a:pt x="11050702" y="0"/>
                  </a:lnTo>
                  <a:lnTo>
                    <a:pt x="11009808" y="0"/>
                  </a:lnTo>
                  <a:lnTo>
                    <a:pt x="11009808" y="114300"/>
                  </a:lnTo>
                  <a:lnTo>
                    <a:pt x="11006582" y="127000"/>
                  </a:lnTo>
                  <a:lnTo>
                    <a:pt x="10991799" y="127000"/>
                  </a:lnTo>
                  <a:lnTo>
                    <a:pt x="10972851" y="114300"/>
                  </a:lnTo>
                  <a:lnTo>
                    <a:pt x="11009808" y="114300"/>
                  </a:lnTo>
                  <a:lnTo>
                    <a:pt x="11009808" y="0"/>
                  </a:lnTo>
                  <a:lnTo>
                    <a:pt x="10960151" y="0"/>
                  </a:lnTo>
                  <a:lnTo>
                    <a:pt x="10955871" y="12700"/>
                  </a:lnTo>
                  <a:lnTo>
                    <a:pt x="10947603" y="12700"/>
                  </a:lnTo>
                  <a:lnTo>
                    <a:pt x="10938535" y="0"/>
                  </a:lnTo>
                  <a:lnTo>
                    <a:pt x="10924299" y="0"/>
                  </a:lnTo>
                  <a:lnTo>
                    <a:pt x="10924299" y="114300"/>
                  </a:lnTo>
                  <a:lnTo>
                    <a:pt x="10917492" y="127000"/>
                  </a:lnTo>
                  <a:lnTo>
                    <a:pt x="10906430" y="127000"/>
                  </a:lnTo>
                  <a:lnTo>
                    <a:pt x="10924299" y="114300"/>
                  </a:lnTo>
                  <a:lnTo>
                    <a:pt x="10924299" y="0"/>
                  </a:lnTo>
                  <a:lnTo>
                    <a:pt x="10910265" y="0"/>
                  </a:lnTo>
                  <a:lnTo>
                    <a:pt x="10911269" y="12700"/>
                  </a:lnTo>
                  <a:lnTo>
                    <a:pt x="10888955" y="12700"/>
                  </a:lnTo>
                  <a:lnTo>
                    <a:pt x="10887812" y="25400"/>
                  </a:lnTo>
                  <a:lnTo>
                    <a:pt x="10862958" y="25400"/>
                  </a:lnTo>
                  <a:lnTo>
                    <a:pt x="10869219" y="12700"/>
                  </a:lnTo>
                  <a:lnTo>
                    <a:pt x="10866501" y="12700"/>
                  </a:lnTo>
                  <a:lnTo>
                    <a:pt x="10858170" y="0"/>
                  </a:lnTo>
                  <a:lnTo>
                    <a:pt x="10830852" y="0"/>
                  </a:lnTo>
                  <a:lnTo>
                    <a:pt x="10836656" y="12700"/>
                  </a:lnTo>
                  <a:lnTo>
                    <a:pt x="10841520" y="25400"/>
                  </a:lnTo>
                  <a:lnTo>
                    <a:pt x="10837304" y="25400"/>
                  </a:lnTo>
                  <a:lnTo>
                    <a:pt x="10837304" y="279400"/>
                  </a:lnTo>
                  <a:lnTo>
                    <a:pt x="10821607" y="292100"/>
                  </a:lnTo>
                  <a:lnTo>
                    <a:pt x="10805566" y="279400"/>
                  </a:lnTo>
                  <a:lnTo>
                    <a:pt x="10810075" y="279400"/>
                  </a:lnTo>
                  <a:lnTo>
                    <a:pt x="10816285" y="266700"/>
                  </a:lnTo>
                  <a:lnTo>
                    <a:pt x="10817682" y="279400"/>
                  </a:lnTo>
                  <a:lnTo>
                    <a:pt x="10837304" y="279400"/>
                  </a:lnTo>
                  <a:lnTo>
                    <a:pt x="10837304" y="25400"/>
                  </a:lnTo>
                  <a:lnTo>
                    <a:pt x="10832465" y="25400"/>
                  </a:lnTo>
                  <a:lnTo>
                    <a:pt x="10832465" y="50800"/>
                  </a:lnTo>
                  <a:lnTo>
                    <a:pt x="10809313" y="50800"/>
                  </a:lnTo>
                  <a:lnTo>
                    <a:pt x="10806557" y="38100"/>
                  </a:lnTo>
                  <a:lnTo>
                    <a:pt x="10827639" y="38100"/>
                  </a:lnTo>
                  <a:lnTo>
                    <a:pt x="10832465" y="50800"/>
                  </a:lnTo>
                  <a:lnTo>
                    <a:pt x="10832465" y="25400"/>
                  </a:lnTo>
                  <a:lnTo>
                    <a:pt x="10804017" y="25400"/>
                  </a:lnTo>
                  <a:lnTo>
                    <a:pt x="10811345" y="12700"/>
                  </a:lnTo>
                  <a:lnTo>
                    <a:pt x="10817238" y="12700"/>
                  </a:lnTo>
                  <a:lnTo>
                    <a:pt x="10815574" y="0"/>
                  </a:lnTo>
                  <a:lnTo>
                    <a:pt x="10803573" y="0"/>
                  </a:lnTo>
                  <a:lnTo>
                    <a:pt x="10803573" y="279400"/>
                  </a:lnTo>
                  <a:lnTo>
                    <a:pt x="10795216" y="279400"/>
                  </a:lnTo>
                  <a:lnTo>
                    <a:pt x="10796537" y="266700"/>
                  </a:lnTo>
                  <a:lnTo>
                    <a:pt x="10803573" y="279400"/>
                  </a:lnTo>
                  <a:lnTo>
                    <a:pt x="10803573" y="0"/>
                  </a:lnTo>
                  <a:lnTo>
                    <a:pt x="10791406" y="0"/>
                  </a:lnTo>
                  <a:lnTo>
                    <a:pt x="10791406" y="25400"/>
                  </a:lnTo>
                  <a:lnTo>
                    <a:pt x="10784142" y="38100"/>
                  </a:lnTo>
                  <a:lnTo>
                    <a:pt x="10776331" y="38100"/>
                  </a:lnTo>
                  <a:lnTo>
                    <a:pt x="10773321" y="33362"/>
                  </a:lnTo>
                  <a:lnTo>
                    <a:pt x="10773321" y="152400"/>
                  </a:lnTo>
                  <a:lnTo>
                    <a:pt x="10751896" y="152400"/>
                  </a:lnTo>
                  <a:lnTo>
                    <a:pt x="10765333" y="139700"/>
                  </a:lnTo>
                  <a:lnTo>
                    <a:pt x="10771340" y="139700"/>
                  </a:lnTo>
                  <a:lnTo>
                    <a:pt x="10773321" y="152400"/>
                  </a:lnTo>
                  <a:lnTo>
                    <a:pt x="10773321" y="33362"/>
                  </a:lnTo>
                  <a:lnTo>
                    <a:pt x="10768267" y="25400"/>
                  </a:lnTo>
                  <a:lnTo>
                    <a:pt x="10791406" y="25400"/>
                  </a:lnTo>
                  <a:lnTo>
                    <a:pt x="10791406" y="0"/>
                  </a:lnTo>
                  <a:lnTo>
                    <a:pt x="10737533" y="0"/>
                  </a:lnTo>
                  <a:lnTo>
                    <a:pt x="10737533" y="139700"/>
                  </a:lnTo>
                  <a:lnTo>
                    <a:pt x="10724388" y="139700"/>
                  </a:lnTo>
                  <a:lnTo>
                    <a:pt x="10715079" y="127000"/>
                  </a:lnTo>
                  <a:lnTo>
                    <a:pt x="10728058" y="127000"/>
                  </a:lnTo>
                  <a:lnTo>
                    <a:pt x="10737533" y="139700"/>
                  </a:lnTo>
                  <a:lnTo>
                    <a:pt x="10737533" y="0"/>
                  </a:lnTo>
                  <a:lnTo>
                    <a:pt x="10707002" y="0"/>
                  </a:lnTo>
                  <a:lnTo>
                    <a:pt x="10707027" y="12700"/>
                  </a:lnTo>
                  <a:lnTo>
                    <a:pt x="10694099" y="12700"/>
                  </a:lnTo>
                  <a:lnTo>
                    <a:pt x="10697312" y="0"/>
                  </a:lnTo>
                  <a:lnTo>
                    <a:pt x="10578503" y="0"/>
                  </a:lnTo>
                  <a:lnTo>
                    <a:pt x="10584866" y="12700"/>
                  </a:lnTo>
                  <a:lnTo>
                    <a:pt x="10563835" y="12700"/>
                  </a:lnTo>
                  <a:lnTo>
                    <a:pt x="10563835" y="127000"/>
                  </a:lnTo>
                  <a:lnTo>
                    <a:pt x="10551147" y="139700"/>
                  </a:lnTo>
                  <a:lnTo>
                    <a:pt x="10545712" y="139700"/>
                  </a:lnTo>
                  <a:lnTo>
                    <a:pt x="10538892" y="152400"/>
                  </a:lnTo>
                  <a:lnTo>
                    <a:pt x="10522725" y="140436"/>
                  </a:lnTo>
                  <a:lnTo>
                    <a:pt x="10522242" y="152400"/>
                  </a:lnTo>
                  <a:lnTo>
                    <a:pt x="10515981" y="152400"/>
                  </a:lnTo>
                  <a:lnTo>
                    <a:pt x="10511231" y="139700"/>
                  </a:lnTo>
                  <a:lnTo>
                    <a:pt x="10521721" y="139700"/>
                  </a:lnTo>
                  <a:lnTo>
                    <a:pt x="10522725" y="140436"/>
                  </a:lnTo>
                  <a:lnTo>
                    <a:pt x="10522750" y="139700"/>
                  </a:lnTo>
                  <a:lnTo>
                    <a:pt x="10522115" y="139700"/>
                  </a:lnTo>
                  <a:lnTo>
                    <a:pt x="10535095" y="127000"/>
                  </a:lnTo>
                  <a:lnTo>
                    <a:pt x="10563835" y="127000"/>
                  </a:lnTo>
                  <a:lnTo>
                    <a:pt x="10563835" y="12700"/>
                  </a:lnTo>
                  <a:lnTo>
                    <a:pt x="10546448" y="12700"/>
                  </a:lnTo>
                  <a:lnTo>
                    <a:pt x="10540340" y="25400"/>
                  </a:lnTo>
                  <a:lnTo>
                    <a:pt x="10531183" y="12700"/>
                  </a:lnTo>
                  <a:lnTo>
                    <a:pt x="10514114" y="12700"/>
                  </a:lnTo>
                  <a:lnTo>
                    <a:pt x="10501744" y="2247"/>
                  </a:lnTo>
                  <a:lnTo>
                    <a:pt x="10501744" y="12700"/>
                  </a:lnTo>
                  <a:lnTo>
                    <a:pt x="10500843" y="25400"/>
                  </a:lnTo>
                  <a:lnTo>
                    <a:pt x="10489070" y="12700"/>
                  </a:lnTo>
                  <a:lnTo>
                    <a:pt x="10501744" y="12700"/>
                  </a:lnTo>
                  <a:lnTo>
                    <a:pt x="10501744" y="2247"/>
                  </a:lnTo>
                  <a:lnTo>
                    <a:pt x="10499090" y="0"/>
                  </a:lnTo>
                  <a:lnTo>
                    <a:pt x="10483177" y="0"/>
                  </a:lnTo>
                  <a:lnTo>
                    <a:pt x="10483177" y="139700"/>
                  </a:lnTo>
                  <a:lnTo>
                    <a:pt x="10475976" y="139700"/>
                  </a:lnTo>
                  <a:lnTo>
                    <a:pt x="10479354" y="152400"/>
                  </a:lnTo>
                  <a:lnTo>
                    <a:pt x="10458844" y="152400"/>
                  </a:lnTo>
                  <a:lnTo>
                    <a:pt x="10464432" y="139700"/>
                  </a:lnTo>
                  <a:lnTo>
                    <a:pt x="10465486" y="139700"/>
                  </a:lnTo>
                  <a:lnTo>
                    <a:pt x="10478071" y="127000"/>
                  </a:lnTo>
                  <a:lnTo>
                    <a:pt x="10483177" y="139700"/>
                  </a:lnTo>
                  <a:lnTo>
                    <a:pt x="10483177" y="0"/>
                  </a:lnTo>
                  <a:lnTo>
                    <a:pt x="10474592" y="0"/>
                  </a:lnTo>
                  <a:lnTo>
                    <a:pt x="10476001" y="12700"/>
                  </a:lnTo>
                  <a:lnTo>
                    <a:pt x="10458120" y="12700"/>
                  </a:lnTo>
                  <a:lnTo>
                    <a:pt x="10466591" y="0"/>
                  </a:lnTo>
                  <a:lnTo>
                    <a:pt x="10454399" y="0"/>
                  </a:lnTo>
                  <a:lnTo>
                    <a:pt x="10454399" y="152400"/>
                  </a:lnTo>
                  <a:lnTo>
                    <a:pt x="10442626" y="152400"/>
                  </a:lnTo>
                  <a:lnTo>
                    <a:pt x="10446258" y="139700"/>
                  </a:lnTo>
                  <a:lnTo>
                    <a:pt x="10454399" y="152400"/>
                  </a:lnTo>
                  <a:lnTo>
                    <a:pt x="10454399" y="0"/>
                  </a:lnTo>
                  <a:lnTo>
                    <a:pt x="10436822" y="0"/>
                  </a:lnTo>
                  <a:lnTo>
                    <a:pt x="10436822" y="152400"/>
                  </a:lnTo>
                  <a:lnTo>
                    <a:pt x="10420515" y="152400"/>
                  </a:lnTo>
                  <a:lnTo>
                    <a:pt x="10412247" y="139700"/>
                  </a:lnTo>
                  <a:lnTo>
                    <a:pt x="10428364" y="139700"/>
                  </a:lnTo>
                  <a:lnTo>
                    <a:pt x="10436822" y="152400"/>
                  </a:lnTo>
                  <a:lnTo>
                    <a:pt x="10436822" y="0"/>
                  </a:lnTo>
                  <a:lnTo>
                    <a:pt x="10422217" y="0"/>
                  </a:lnTo>
                  <a:lnTo>
                    <a:pt x="10420744" y="12700"/>
                  </a:lnTo>
                  <a:lnTo>
                    <a:pt x="10398773" y="0"/>
                  </a:lnTo>
                  <a:lnTo>
                    <a:pt x="10359771" y="0"/>
                  </a:lnTo>
                  <a:lnTo>
                    <a:pt x="10359771" y="165100"/>
                  </a:lnTo>
                  <a:lnTo>
                    <a:pt x="10352595" y="177800"/>
                  </a:lnTo>
                  <a:lnTo>
                    <a:pt x="10345204" y="177800"/>
                  </a:lnTo>
                  <a:lnTo>
                    <a:pt x="10337660" y="165100"/>
                  </a:lnTo>
                  <a:lnTo>
                    <a:pt x="10359771" y="165100"/>
                  </a:lnTo>
                  <a:lnTo>
                    <a:pt x="10359771" y="0"/>
                  </a:lnTo>
                  <a:lnTo>
                    <a:pt x="10324605" y="0"/>
                  </a:lnTo>
                  <a:lnTo>
                    <a:pt x="10332974" y="12700"/>
                  </a:lnTo>
                  <a:lnTo>
                    <a:pt x="10317480" y="12700"/>
                  </a:lnTo>
                  <a:lnTo>
                    <a:pt x="10314153" y="0"/>
                  </a:lnTo>
                  <a:lnTo>
                    <a:pt x="10305110" y="0"/>
                  </a:lnTo>
                  <a:lnTo>
                    <a:pt x="10308895" y="12700"/>
                  </a:lnTo>
                  <a:lnTo>
                    <a:pt x="10286009" y="12700"/>
                  </a:lnTo>
                  <a:lnTo>
                    <a:pt x="10285070" y="0"/>
                  </a:lnTo>
                  <a:lnTo>
                    <a:pt x="10276726" y="0"/>
                  </a:lnTo>
                  <a:lnTo>
                    <a:pt x="10269004" y="12700"/>
                  </a:lnTo>
                  <a:lnTo>
                    <a:pt x="10273284" y="12700"/>
                  </a:lnTo>
                  <a:lnTo>
                    <a:pt x="10280879" y="12700"/>
                  </a:lnTo>
                  <a:lnTo>
                    <a:pt x="10280421" y="25400"/>
                  </a:lnTo>
                  <a:lnTo>
                    <a:pt x="10274224" y="25400"/>
                  </a:lnTo>
                  <a:lnTo>
                    <a:pt x="10273284" y="12700"/>
                  </a:lnTo>
                  <a:lnTo>
                    <a:pt x="10264343" y="25400"/>
                  </a:lnTo>
                  <a:lnTo>
                    <a:pt x="10252951" y="25400"/>
                  </a:lnTo>
                  <a:lnTo>
                    <a:pt x="10243426" y="12700"/>
                  </a:lnTo>
                  <a:lnTo>
                    <a:pt x="10269004" y="12700"/>
                  </a:lnTo>
                  <a:lnTo>
                    <a:pt x="10225189" y="0"/>
                  </a:lnTo>
                  <a:lnTo>
                    <a:pt x="10180587" y="11988"/>
                  </a:lnTo>
                  <a:lnTo>
                    <a:pt x="10180587" y="152400"/>
                  </a:lnTo>
                  <a:lnTo>
                    <a:pt x="10174402" y="165100"/>
                  </a:lnTo>
                  <a:lnTo>
                    <a:pt x="10159555" y="152400"/>
                  </a:lnTo>
                  <a:lnTo>
                    <a:pt x="10180587" y="152400"/>
                  </a:lnTo>
                  <a:lnTo>
                    <a:pt x="10180587" y="11988"/>
                  </a:lnTo>
                  <a:lnTo>
                    <a:pt x="10177920" y="12700"/>
                  </a:lnTo>
                  <a:lnTo>
                    <a:pt x="10141280" y="12700"/>
                  </a:lnTo>
                  <a:lnTo>
                    <a:pt x="10135387" y="25400"/>
                  </a:lnTo>
                  <a:lnTo>
                    <a:pt x="10023056" y="25400"/>
                  </a:lnTo>
                  <a:lnTo>
                    <a:pt x="10022700" y="12700"/>
                  </a:lnTo>
                  <a:lnTo>
                    <a:pt x="10028504" y="12700"/>
                  </a:lnTo>
                  <a:lnTo>
                    <a:pt x="10023119" y="0"/>
                  </a:lnTo>
                  <a:lnTo>
                    <a:pt x="9985273" y="0"/>
                  </a:lnTo>
                  <a:lnTo>
                    <a:pt x="9973945" y="12700"/>
                  </a:lnTo>
                  <a:lnTo>
                    <a:pt x="9948774" y="12700"/>
                  </a:lnTo>
                  <a:lnTo>
                    <a:pt x="9942741" y="25400"/>
                  </a:lnTo>
                  <a:lnTo>
                    <a:pt x="9932975" y="25400"/>
                  </a:lnTo>
                  <a:lnTo>
                    <a:pt x="9923932" y="12700"/>
                  </a:lnTo>
                  <a:lnTo>
                    <a:pt x="9930511" y="12700"/>
                  </a:lnTo>
                  <a:lnTo>
                    <a:pt x="9928822" y="0"/>
                  </a:lnTo>
                  <a:lnTo>
                    <a:pt x="9915665" y="0"/>
                  </a:lnTo>
                  <a:lnTo>
                    <a:pt x="9916490" y="12700"/>
                  </a:lnTo>
                  <a:lnTo>
                    <a:pt x="9898875" y="12700"/>
                  </a:lnTo>
                  <a:lnTo>
                    <a:pt x="9900958" y="25400"/>
                  </a:lnTo>
                  <a:lnTo>
                    <a:pt x="9854844" y="25400"/>
                  </a:lnTo>
                  <a:lnTo>
                    <a:pt x="9857676" y="12700"/>
                  </a:lnTo>
                  <a:lnTo>
                    <a:pt x="9871367" y="12700"/>
                  </a:lnTo>
                  <a:lnTo>
                    <a:pt x="9867582" y="0"/>
                  </a:lnTo>
                  <a:lnTo>
                    <a:pt x="9851352" y="0"/>
                  </a:lnTo>
                  <a:lnTo>
                    <a:pt x="9851352" y="25400"/>
                  </a:lnTo>
                  <a:lnTo>
                    <a:pt x="9798914" y="25400"/>
                  </a:lnTo>
                  <a:lnTo>
                    <a:pt x="9791916" y="12700"/>
                  </a:lnTo>
                  <a:lnTo>
                    <a:pt x="9838322" y="12700"/>
                  </a:lnTo>
                  <a:lnTo>
                    <a:pt x="9851352" y="25400"/>
                  </a:lnTo>
                  <a:lnTo>
                    <a:pt x="9851352" y="0"/>
                  </a:lnTo>
                  <a:lnTo>
                    <a:pt x="9732734" y="0"/>
                  </a:lnTo>
                  <a:lnTo>
                    <a:pt x="9746602" y="12700"/>
                  </a:lnTo>
                  <a:lnTo>
                    <a:pt x="9755632" y="25400"/>
                  </a:lnTo>
                  <a:lnTo>
                    <a:pt x="9742399" y="25400"/>
                  </a:lnTo>
                  <a:lnTo>
                    <a:pt x="9741878" y="24511"/>
                  </a:lnTo>
                  <a:lnTo>
                    <a:pt x="9741649" y="25400"/>
                  </a:lnTo>
                  <a:lnTo>
                    <a:pt x="9712909" y="25400"/>
                  </a:lnTo>
                  <a:lnTo>
                    <a:pt x="9720059" y="12700"/>
                  </a:lnTo>
                  <a:lnTo>
                    <a:pt x="9705734" y="12700"/>
                  </a:lnTo>
                  <a:lnTo>
                    <a:pt x="9712820" y="25400"/>
                  </a:lnTo>
                  <a:lnTo>
                    <a:pt x="9673209" y="25400"/>
                  </a:lnTo>
                  <a:lnTo>
                    <a:pt x="9672764" y="12700"/>
                  </a:lnTo>
                  <a:lnTo>
                    <a:pt x="9674733" y="12700"/>
                  </a:lnTo>
                  <a:lnTo>
                    <a:pt x="9675038" y="0"/>
                  </a:lnTo>
                  <a:lnTo>
                    <a:pt x="9642043" y="0"/>
                  </a:lnTo>
                  <a:lnTo>
                    <a:pt x="9641027" y="12700"/>
                  </a:lnTo>
                  <a:lnTo>
                    <a:pt x="9637636" y="25400"/>
                  </a:lnTo>
                  <a:lnTo>
                    <a:pt x="9622282" y="25400"/>
                  </a:lnTo>
                  <a:lnTo>
                    <a:pt x="9614497" y="12700"/>
                  </a:lnTo>
                  <a:lnTo>
                    <a:pt x="9628810" y="12700"/>
                  </a:lnTo>
                  <a:lnTo>
                    <a:pt x="9642043" y="0"/>
                  </a:lnTo>
                  <a:lnTo>
                    <a:pt x="9580423" y="0"/>
                  </a:lnTo>
                  <a:lnTo>
                    <a:pt x="9580423" y="12700"/>
                  </a:lnTo>
                  <a:lnTo>
                    <a:pt x="9579483" y="25400"/>
                  </a:lnTo>
                  <a:lnTo>
                    <a:pt x="9574149" y="25400"/>
                  </a:lnTo>
                  <a:lnTo>
                    <a:pt x="9569818" y="38100"/>
                  </a:lnTo>
                  <a:lnTo>
                    <a:pt x="9565627" y="38100"/>
                  </a:lnTo>
                  <a:lnTo>
                    <a:pt x="9562325" y="25400"/>
                  </a:lnTo>
                  <a:lnTo>
                    <a:pt x="9564967" y="25400"/>
                  </a:lnTo>
                  <a:lnTo>
                    <a:pt x="9573539" y="12700"/>
                  </a:lnTo>
                  <a:lnTo>
                    <a:pt x="9580423" y="12700"/>
                  </a:lnTo>
                  <a:lnTo>
                    <a:pt x="9580423" y="0"/>
                  </a:lnTo>
                  <a:lnTo>
                    <a:pt x="9546272" y="0"/>
                  </a:lnTo>
                  <a:lnTo>
                    <a:pt x="9555162" y="12700"/>
                  </a:lnTo>
                  <a:lnTo>
                    <a:pt x="9549028" y="12700"/>
                  </a:lnTo>
                  <a:lnTo>
                    <a:pt x="9552826" y="25400"/>
                  </a:lnTo>
                  <a:lnTo>
                    <a:pt x="9508503" y="25400"/>
                  </a:lnTo>
                  <a:lnTo>
                    <a:pt x="9504439" y="12700"/>
                  </a:lnTo>
                  <a:lnTo>
                    <a:pt x="9548241" y="12700"/>
                  </a:lnTo>
                  <a:lnTo>
                    <a:pt x="9546272" y="0"/>
                  </a:lnTo>
                  <a:lnTo>
                    <a:pt x="9482887" y="0"/>
                  </a:lnTo>
                  <a:lnTo>
                    <a:pt x="9485541" y="12700"/>
                  </a:lnTo>
                  <a:lnTo>
                    <a:pt x="9470530" y="12700"/>
                  </a:lnTo>
                  <a:lnTo>
                    <a:pt x="9476626" y="0"/>
                  </a:lnTo>
                  <a:lnTo>
                    <a:pt x="9468993" y="0"/>
                  </a:lnTo>
                  <a:lnTo>
                    <a:pt x="9467050" y="12700"/>
                  </a:lnTo>
                  <a:lnTo>
                    <a:pt x="9460192" y="12700"/>
                  </a:lnTo>
                  <a:lnTo>
                    <a:pt x="9466783" y="0"/>
                  </a:lnTo>
                  <a:lnTo>
                    <a:pt x="9437256" y="0"/>
                  </a:lnTo>
                  <a:lnTo>
                    <a:pt x="9428886" y="12700"/>
                  </a:lnTo>
                  <a:lnTo>
                    <a:pt x="9426308" y="0"/>
                  </a:lnTo>
                  <a:lnTo>
                    <a:pt x="9423362" y="0"/>
                  </a:lnTo>
                  <a:lnTo>
                    <a:pt x="9423362" y="12700"/>
                  </a:lnTo>
                  <a:lnTo>
                    <a:pt x="9394965" y="12700"/>
                  </a:lnTo>
                  <a:lnTo>
                    <a:pt x="9396501" y="0"/>
                  </a:lnTo>
                  <a:lnTo>
                    <a:pt x="9307512" y="0"/>
                  </a:lnTo>
                  <a:lnTo>
                    <a:pt x="9305353" y="12700"/>
                  </a:lnTo>
                  <a:lnTo>
                    <a:pt x="9310357" y="12700"/>
                  </a:lnTo>
                  <a:lnTo>
                    <a:pt x="9319831" y="25400"/>
                  </a:lnTo>
                  <a:lnTo>
                    <a:pt x="9290228" y="25400"/>
                  </a:lnTo>
                  <a:lnTo>
                    <a:pt x="9294711" y="38100"/>
                  </a:lnTo>
                  <a:lnTo>
                    <a:pt x="9278404" y="38100"/>
                  </a:lnTo>
                  <a:lnTo>
                    <a:pt x="9273032" y="25400"/>
                  </a:lnTo>
                  <a:lnTo>
                    <a:pt x="9287192" y="25400"/>
                  </a:lnTo>
                  <a:lnTo>
                    <a:pt x="9289834" y="12700"/>
                  </a:lnTo>
                  <a:lnTo>
                    <a:pt x="9305353" y="12700"/>
                  </a:lnTo>
                  <a:lnTo>
                    <a:pt x="9286811" y="0"/>
                  </a:lnTo>
                  <a:lnTo>
                    <a:pt x="9251607" y="0"/>
                  </a:lnTo>
                  <a:lnTo>
                    <a:pt x="9239377" y="12700"/>
                  </a:lnTo>
                  <a:lnTo>
                    <a:pt x="9239161" y="12700"/>
                  </a:lnTo>
                  <a:lnTo>
                    <a:pt x="9250401" y="25400"/>
                  </a:lnTo>
                  <a:lnTo>
                    <a:pt x="9271444" y="25400"/>
                  </a:lnTo>
                  <a:lnTo>
                    <a:pt x="9258478" y="38100"/>
                  </a:lnTo>
                  <a:lnTo>
                    <a:pt x="9231986" y="38100"/>
                  </a:lnTo>
                  <a:lnTo>
                    <a:pt x="9218333" y="25400"/>
                  </a:lnTo>
                  <a:lnTo>
                    <a:pt x="9225483" y="25400"/>
                  </a:lnTo>
                  <a:lnTo>
                    <a:pt x="9214447" y="12700"/>
                  </a:lnTo>
                  <a:lnTo>
                    <a:pt x="9205976" y="12700"/>
                  </a:lnTo>
                  <a:lnTo>
                    <a:pt x="9202852" y="0"/>
                  </a:lnTo>
                  <a:lnTo>
                    <a:pt x="9172245" y="0"/>
                  </a:lnTo>
                  <a:lnTo>
                    <a:pt x="9179217" y="12700"/>
                  </a:lnTo>
                  <a:lnTo>
                    <a:pt x="9195283" y="12700"/>
                  </a:lnTo>
                  <a:lnTo>
                    <a:pt x="9204795" y="25400"/>
                  </a:lnTo>
                  <a:lnTo>
                    <a:pt x="9160256" y="25400"/>
                  </a:lnTo>
                  <a:lnTo>
                    <a:pt x="9160256" y="38100"/>
                  </a:lnTo>
                  <a:lnTo>
                    <a:pt x="9149905" y="50800"/>
                  </a:lnTo>
                  <a:lnTo>
                    <a:pt x="9128290" y="50800"/>
                  </a:lnTo>
                  <a:lnTo>
                    <a:pt x="9117165" y="38100"/>
                  </a:lnTo>
                  <a:lnTo>
                    <a:pt x="9160256" y="38100"/>
                  </a:lnTo>
                  <a:lnTo>
                    <a:pt x="9160256" y="25400"/>
                  </a:lnTo>
                  <a:lnTo>
                    <a:pt x="9126868" y="25400"/>
                  </a:lnTo>
                  <a:lnTo>
                    <a:pt x="9111336" y="12700"/>
                  </a:lnTo>
                  <a:lnTo>
                    <a:pt x="9106522" y="25400"/>
                  </a:lnTo>
                  <a:lnTo>
                    <a:pt x="9057830" y="25400"/>
                  </a:lnTo>
                  <a:lnTo>
                    <a:pt x="9074709" y="12700"/>
                  </a:lnTo>
                  <a:lnTo>
                    <a:pt x="9032977" y="12700"/>
                  </a:lnTo>
                  <a:lnTo>
                    <a:pt x="9025204" y="7454"/>
                  </a:lnTo>
                  <a:lnTo>
                    <a:pt x="9025204" y="12700"/>
                  </a:lnTo>
                  <a:lnTo>
                    <a:pt x="9022042" y="25400"/>
                  </a:lnTo>
                  <a:lnTo>
                    <a:pt x="9015273" y="12700"/>
                  </a:lnTo>
                  <a:lnTo>
                    <a:pt x="9018968" y="25400"/>
                  </a:lnTo>
                  <a:lnTo>
                    <a:pt x="8999042" y="25400"/>
                  </a:lnTo>
                  <a:lnTo>
                    <a:pt x="9005024" y="12700"/>
                  </a:lnTo>
                  <a:lnTo>
                    <a:pt x="9015273" y="12700"/>
                  </a:lnTo>
                  <a:lnTo>
                    <a:pt x="9025204" y="12700"/>
                  </a:lnTo>
                  <a:lnTo>
                    <a:pt x="9025204" y="7454"/>
                  </a:lnTo>
                  <a:lnTo>
                    <a:pt x="9014168" y="0"/>
                  </a:lnTo>
                  <a:lnTo>
                    <a:pt x="8997455" y="0"/>
                  </a:lnTo>
                  <a:lnTo>
                    <a:pt x="9002624" y="12700"/>
                  </a:lnTo>
                  <a:lnTo>
                    <a:pt x="8974849" y="12700"/>
                  </a:lnTo>
                  <a:lnTo>
                    <a:pt x="8984170" y="0"/>
                  </a:lnTo>
                  <a:lnTo>
                    <a:pt x="8960256" y="12700"/>
                  </a:lnTo>
                  <a:lnTo>
                    <a:pt x="8939073" y="1511"/>
                  </a:lnTo>
                  <a:lnTo>
                    <a:pt x="8939073" y="12700"/>
                  </a:lnTo>
                  <a:lnTo>
                    <a:pt x="8938730" y="25400"/>
                  </a:lnTo>
                  <a:lnTo>
                    <a:pt x="8916454" y="25400"/>
                  </a:lnTo>
                  <a:lnTo>
                    <a:pt x="8920556" y="12700"/>
                  </a:lnTo>
                  <a:lnTo>
                    <a:pt x="8939073" y="12700"/>
                  </a:lnTo>
                  <a:lnTo>
                    <a:pt x="8939073" y="1511"/>
                  </a:lnTo>
                  <a:lnTo>
                    <a:pt x="8936215" y="0"/>
                  </a:lnTo>
                  <a:lnTo>
                    <a:pt x="8882367" y="0"/>
                  </a:lnTo>
                  <a:lnTo>
                    <a:pt x="8880831" y="12700"/>
                  </a:lnTo>
                  <a:lnTo>
                    <a:pt x="8848763" y="12700"/>
                  </a:lnTo>
                  <a:lnTo>
                    <a:pt x="8845194" y="0"/>
                  </a:lnTo>
                  <a:lnTo>
                    <a:pt x="8837816" y="12700"/>
                  </a:lnTo>
                  <a:lnTo>
                    <a:pt x="8830310" y="12700"/>
                  </a:lnTo>
                  <a:lnTo>
                    <a:pt x="8822855" y="0"/>
                  </a:lnTo>
                  <a:lnTo>
                    <a:pt x="8815616" y="12700"/>
                  </a:lnTo>
                  <a:lnTo>
                    <a:pt x="8804872" y="12700"/>
                  </a:lnTo>
                  <a:lnTo>
                    <a:pt x="8804618" y="0"/>
                  </a:lnTo>
                  <a:lnTo>
                    <a:pt x="8801748" y="0"/>
                  </a:lnTo>
                  <a:lnTo>
                    <a:pt x="8788286" y="12700"/>
                  </a:lnTo>
                  <a:lnTo>
                    <a:pt x="8774163" y="12700"/>
                  </a:lnTo>
                  <a:lnTo>
                    <a:pt x="8759838" y="0"/>
                  </a:lnTo>
                  <a:lnTo>
                    <a:pt x="8745791" y="0"/>
                  </a:lnTo>
                  <a:lnTo>
                    <a:pt x="8743582" y="12700"/>
                  </a:lnTo>
                  <a:lnTo>
                    <a:pt x="8638578" y="12700"/>
                  </a:lnTo>
                  <a:lnTo>
                    <a:pt x="8599183" y="25400"/>
                  </a:lnTo>
                  <a:lnTo>
                    <a:pt x="8598662" y="25400"/>
                  </a:lnTo>
                  <a:lnTo>
                    <a:pt x="8598878" y="12700"/>
                  </a:lnTo>
                  <a:lnTo>
                    <a:pt x="8587994" y="12700"/>
                  </a:lnTo>
                  <a:lnTo>
                    <a:pt x="8588578" y="25400"/>
                  </a:lnTo>
                  <a:lnTo>
                    <a:pt x="8579929" y="25400"/>
                  </a:lnTo>
                  <a:lnTo>
                    <a:pt x="8575142" y="12700"/>
                  </a:lnTo>
                  <a:lnTo>
                    <a:pt x="8571116" y="25400"/>
                  </a:lnTo>
                  <a:lnTo>
                    <a:pt x="8525078" y="25400"/>
                  </a:lnTo>
                  <a:lnTo>
                    <a:pt x="8524824" y="12700"/>
                  </a:lnTo>
                  <a:lnTo>
                    <a:pt x="8452256" y="12700"/>
                  </a:lnTo>
                  <a:lnTo>
                    <a:pt x="8456828" y="25400"/>
                  </a:lnTo>
                  <a:lnTo>
                    <a:pt x="8445208" y="25400"/>
                  </a:lnTo>
                  <a:lnTo>
                    <a:pt x="8450301" y="12700"/>
                  </a:lnTo>
                  <a:lnTo>
                    <a:pt x="8410537" y="12700"/>
                  </a:lnTo>
                  <a:lnTo>
                    <a:pt x="8402802" y="25400"/>
                  </a:lnTo>
                  <a:lnTo>
                    <a:pt x="8383778" y="25400"/>
                  </a:lnTo>
                  <a:lnTo>
                    <a:pt x="8387816" y="12700"/>
                  </a:lnTo>
                  <a:lnTo>
                    <a:pt x="8373643" y="12700"/>
                  </a:lnTo>
                  <a:lnTo>
                    <a:pt x="8366709" y="25400"/>
                  </a:lnTo>
                  <a:lnTo>
                    <a:pt x="8361870" y="12700"/>
                  </a:lnTo>
                  <a:lnTo>
                    <a:pt x="8344954" y="12700"/>
                  </a:lnTo>
                  <a:lnTo>
                    <a:pt x="8340268" y="25400"/>
                  </a:lnTo>
                  <a:lnTo>
                    <a:pt x="8320659" y="12700"/>
                  </a:lnTo>
                  <a:lnTo>
                    <a:pt x="8282521" y="12700"/>
                  </a:lnTo>
                  <a:lnTo>
                    <a:pt x="8263623" y="25400"/>
                  </a:lnTo>
                  <a:lnTo>
                    <a:pt x="8254886" y="12700"/>
                  </a:lnTo>
                  <a:lnTo>
                    <a:pt x="8227009" y="12700"/>
                  </a:lnTo>
                  <a:lnTo>
                    <a:pt x="8220951" y="25400"/>
                  </a:lnTo>
                  <a:lnTo>
                    <a:pt x="8200504" y="12700"/>
                  </a:lnTo>
                  <a:lnTo>
                    <a:pt x="8160296" y="12700"/>
                  </a:lnTo>
                  <a:lnTo>
                    <a:pt x="8145716" y="0"/>
                  </a:lnTo>
                  <a:lnTo>
                    <a:pt x="8138541" y="12700"/>
                  </a:lnTo>
                  <a:lnTo>
                    <a:pt x="8130997" y="12700"/>
                  </a:lnTo>
                  <a:lnTo>
                    <a:pt x="8123326" y="0"/>
                  </a:lnTo>
                  <a:lnTo>
                    <a:pt x="8115782" y="0"/>
                  </a:lnTo>
                  <a:lnTo>
                    <a:pt x="8112176" y="12700"/>
                  </a:lnTo>
                  <a:lnTo>
                    <a:pt x="8055813" y="12700"/>
                  </a:lnTo>
                  <a:lnTo>
                    <a:pt x="8032915" y="0"/>
                  </a:lnTo>
                  <a:lnTo>
                    <a:pt x="8034388" y="12700"/>
                  </a:lnTo>
                  <a:lnTo>
                    <a:pt x="8050428" y="12700"/>
                  </a:lnTo>
                  <a:lnTo>
                    <a:pt x="8043329" y="25400"/>
                  </a:lnTo>
                  <a:lnTo>
                    <a:pt x="8015211" y="25400"/>
                  </a:lnTo>
                  <a:lnTo>
                    <a:pt x="8016265" y="12700"/>
                  </a:lnTo>
                  <a:lnTo>
                    <a:pt x="8009052" y="12700"/>
                  </a:lnTo>
                  <a:lnTo>
                    <a:pt x="8008569" y="25400"/>
                  </a:lnTo>
                  <a:lnTo>
                    <a:pt x="7984287" y="25400"/>
                  </a:lnTo>
                  <a:lnTo>
                    <a:pt x="7984236" y="38100"/>
                  </a:lnTo>
                  <a:lnTo>
                    <a:pt x="7978953" y="38100"/>
                  </a:lnTo>
                  <a:lnTo>
                    <a:pt x="7975016" y="25400"/>
                  </a:lnTo>
                  <a:lnTo>
                    <a:pt x="7970875" y="25400"/>
                  </a:lnTo>
                  <a:lnTo>
                    <a:pt x="7964945" y="12700"/>
                  </a:lnTo>
                  <a:lnTo>
                    <a:pt x="7957325" y="25400"/>
                  </a:lnTo>
                  <a:lnTo>
                    <a:pt x="7935620" y="25400"/>
                  </a:lnTo>
                  <a:lnTo>
                    <a:pt x="7943558" y="12700"/>
                  </a:lnTo>
                  <a:lnTo>
                    <a:pt x="7921206" y="12700"/>
                  </a:lnTo>
                  <a:lnTo>
                    <a:pt x="7908163" y="25400"/>
                  </a:lnTo>
                  <a:lnTo>
                    <a:pt x="7888706" y="12700"/>
                  </a:lnTo>
                  <a:lnTo>
                    <a:pt x="7871942" y="12700"/>
                  </a:lnTo>
                  <a:lnTo>
                    <a:pt x="7876019" y="25400"/>
                  </a:lnTo>
                  <a:lnTo>
                    <a:pt x="7865796" y="25400"/>
                  </a:lnTo>
                  <a:lnTo>
                    <a:pt x="7858620" y="38100"/>
                  </a:lnTo>
                  <a:lnTo>
                    <a:pt x="7850302" y="25400"/>
                  </a:lnTo>
                  <a:lnTo>
                    <a:pt x="7747152" y="25400"/>
                  </a:lnTo>
                  <a:lnTo>
                    <a:pt x="7747025" y="38100"/>
                  </a:lnTo>
                  <a:lnTo>
                    <a:pt x="7729042" y="38100"/>
                  </a:lnTo>
                  <a:lnTo>
                    <a:pt x="7738707" y="25400"/>
                  </a:lnTo>
                  <a:lnTo>
                    <a:pt x="7726337" y="25400"/>
                  </a:lnTo>
                  <a:lnTo>
                    <a:pt x="7718031" y="38100"/>
                  </a:lnTo>
                  <a:lnTo>
                    <a:pt x="7706614" y="25400"/>
                  </a:lnTo>
                  <a:lnTo>
                    <a:pt x="7685138" y="25400"/>
                  </a:lnTo>
                  <a:lnTo>
                    <a:pt x="7693050" y="38100"/>
                  </a:lnTo>
                  <a:lnTo>
                    <a:pt x="7639329" y="38100"/>
                  </a:lnTo>
                  <a:lnTo>
                    <a:pt x="7630706" y="25400"/>
                  </a:lnTo>
                  <a:lnTo>
                    <a:pt x="7589291" y="25400"/>
                  </a:lnTo>
                  <a:lnTo>
                    <a:pt x="7589291" y="38100"/>
                  </a:lnTo>
                  <a:lnTo>
                    <a:pt x="7580096" y="50800"/>
                  </a:lnTo>
                  <a:lnTo>
                    <a:pt x="7570025" y="38100"/>
                  </a:lnTo>
                  <a:lnTo>
                    <a:pt x="7589291" y="38100"/>
                  </a:lnTo>
                  <a:lnTo>
                    <a:pt x="7589291" y="25400"/>
                  </a:lnTo>
                  <a:lnTo>
                    <a:pt x="7564539" y="25400"/>
                  </a:lnTo>
                  <a:lnTo>
                    <a:pt x="7569403" y="38100"/>
                  </a:lnTo>
                  <a:lnTo>
                    <a:pt x="7551572" y="38100"/>
                  </a:lnTo>
                  <a:lnTo>
                    <a:pt x="7558087" y="25400"/>
                  </a:lnTo>
                  <a:lnTo>
                    <a:pt x="7510691" y="25400"/>
                  </a:lnTo>
                  <a:lnTo>
                    <a:pt x="7509802" y="38100"/>
                  </a:lnTo>
                  <a:lnTo>
                    <a:pt x="7498270" y="38100"/>
                  </a:lnTo>
                  <a:lnTo>
                    <a:pt x="7499629" y="25400"/>
                  </a:lnTo>
                  <a:lnTo>
                    <a:pt x="7443089" y="25400"/>
                  </a:lnTo>
                  <a:lnTo>
                    <a:pt x="7441946" y="38100"/>
                  </a:lnTo>
                  <a:lnTo>
                    <a:pt x="7400544" y="38100"/>
                  </a:lnTo>
                  <a:lnTo>
                    <a:pt x="7391133" y="25400"/>
                  </a:lnTo>
                  <a:lnTo>
                    <a:pt x="7344130" y="25400"/>
                  </a:lnTo>
                  <a:lnTo>
                    <a:pt x="7342175" y="38100"/>
                  </a:lnTo>
                  <a:lnTo>
                    <a:pt x="7301293" y="38100"/>
                  </a:lnTo>
                  <a:lnTo>
                    <a:pt x="7295007" y="25400"/>
                  </a:lnTo>
                  <a:lnTo>
                    <a:pt x="7288225" y="25400"/>
                  </a:lnTo>
                  <a:lnTo>
                    <a:pt x="7292619" y="38100"/>
                  </a:lnTo>
                  <a:lnTo>
                    <a:pt x="7251928" y="38100"/>
                  </a:lnTo>
                  <a:lnTo>
                    <a:pt x="7254748" y="25400"/>
                  </a:lnTo>
                  <a:lnTo>
                    <a:pt x="7228827" y="25400"/>
                  </a:lnTo>
                  <a:lnTo>
                    <a:pt x="7233717" y="38100"/>
                  </a:lnTo>
                  <a:lnTo>
                    <a:pt x="7223569" y="38100"/>
                  </a:lnTo>
                  <a:lnTo>
                    <a:pt x="7228827" y="25400"/>
                  </a:lnTo>
                  <a:lnTo>
                    <a:pt x="7180681" y="25400"/>
                  </a:lnTo>
                  <a:lnTo>
                    <a:pt x="7178891" y="38100"/>
                  </a:lnTo>
                  <a:lnTo>
                    <a:pt x="7179043" y="38100"/>
                  </a:lnTo>
                  <a:lnTo>
                    <a:pt x="7165289" y="50800"/>
                  </a:lnTo>
                  <a:lnTo>
                    <a:pt x="7153249" y="38100"/>
                  </a:lnTo>
                  <a:lnTo>
                    <a:pt x="7172287" y="38100"/>
                  </a:lnTo>
                  <a:lnTo>
                    <a:pt x="7156907" y="25400"/>
                  </a:lnTo>
                  <a:lnTo>
                    <a:pt x="7129500" y="25400"/>
                  </a:lnTo>
                  <a:lnTo>
                    <a:pt x="7129500" y="50800"/>
                  </a:lnTo>
                  <a:lnTo>
                    <a:pt x="7116800" y="50800"/>
                  </a:lnTo>
                  <a:lnTo>
                    <a:pt x="7108850" y="38100"/>
                  </a:lnTo>
                  <a:lnTo>
                    <a:pt x="7129335" y="38100"/>
                  </a:lnTo>
                  <a:lnTo>
                    <a:pt x="7129500" y="50800"/>
                  </a:lnTo>
                  <a:lnTo>
                    <a:pt x="7129500" y="25400"/>
                  </a:lnTo>
                  <a:lnTo>
                    <a:pt x="7084403" y="25400"/>
                  </a:lnTo>
                  <a:lnTo>
                    <a:pt x="7084403" y="50800"/>
                  </a:lnTo>
                  <a:lnTo>
                    <a:pt x="7061378" y="50800"/>
                  </a:lnTo>
                  <a:lnTo>
                    <a:pt x="7063473" y="38100"/>
                  </a:lnTo>
                  <a:lnTo>
                    <a:pt x="7073633" y="38100"/>
                  </a:lnTo>
                  <a:lnTo>
                    <a:pt x="7084403" y="50800"/>
                  </a:lnTo>
                  <a:lnTo>
                    <a:pt x="7084403" y="25400"/>
                  </a:lnTo>
                  <a:lnTo>
                    <a:pt x="7077773" y="25400"/>
                  </a:lnTo>
                  <a:lnTo>
                    <a:pt x="7075525" y="38100"/>
                  </a:lnTo>
                  <a:lnTo>
                    <a:pt x="7062978" y="25400"/>
                  </a:lnTo>
                  <a:lnTo>
                    <a:pt x="6998563" y="25400"/>
                  </a:lnTo>
                  <a:lnTo>
                    <a:pt x="7006463" y="38100"/>
                  </a:lnTo>
                  <a:lnTo>
                    <a:pt x="7041223" y="38100"/>
                  </a:lnTo>
                  <a:lnTo>
                    <a:pt x="7044499" y="50800"/>
                  </a:lnTo>
                  <a:lnTo>
                    <a:pt x="7018604" y="50800"/>
                  </a:lnTo>
                  <a:lnTo>
                    <a:pt x="7004037" y="38100"/>
                  </a:lnTo>
                  <a:lnTo>
                    <a:pt x="6970877" y="38100"/>
                  </a:lnTo>
                  <a:lnTo>
                    <a:pt x="6955269" y="25400"/>
                  </a:lnTo>
                  <a:lnTo>
                    <a:pt x="6955079" y="38100"/>
                  </a:lnTo>
                  <a:lnTo>
                    <a:pt x="6962051" y="38100"/>
                  </a:lnTo>
                  <a:lnTo>
                    <a:pt x="6961073" y="50800"/>
                  </a:lnTo>
                  <a:lnTo>
                    <a:pt x="6856031" y="50800"/>
                  </a:lnTo>
                  <a:lnTo>
                    <a:pt x="6844690" y="38100"/>
                  </a:lnTo>
                  <a:lnTo>
                    <a:pt x="6830669" y="38100"/>
                  </a:lnTo>
                  <a:lnTo>
                    <a:pt x="6839509" y="50800"/>
                  </a:lnTo>
                  <a:lnTo>
                    <a:pt x="6777685" y="50800"/>
                  </a:lnTo>
                  <a:lnTo>
                    <a:pt x="6759753" y="38100"/>
                  </a:lnTo>
                  <a:lnTo>
                    <a:pt x="6754711" y="38100"/>
                  </a:lnTo>
                  <a:lnTo>
                    <a:pt x="6746265" y="50800"/>
                  </a:lnTo>
                  <a:lnTo>
                    <a:pt x="6724751" y="50800"/>
                  </a:lnTo>
                  <a:lnTo>
                    <a:pt x="6717081" y="38100"/>
                  </a:lnTo>
                  <a:lnTo>
                    <a:pt x="6707860" y="38100"/>
                  </a:lnTo>
                  <a:lnTo>
                    <a:pt x="6717589" y="50800"/>
                  </a:lnTo>
                  <a:lnTo>
                    <a:pt x="6680873" y="50800"/>
                  </a:lnTo>
                  <a:lnTo>
                    <a:pt x="6689598" y="38100"/>
                  </a:lnTo>
                  <a:lnTo>
                    <a:pt x="6674332" y="38100"/>
                  </a:lnTo>
                  <a:lnTo>
                    <a:pt x="6664211" y="25400"/>
                  </a:lnTo>
                  <a:lnTo>
                    <a:pt x="6658229" y="38100"/>
                  </a:lnTo>
                  <a:lnTo>
                    <a:pt x="6670776" y="38100"/>
                  </a:lnTo>
                  <a:lnTo>
                    <a:pt x="6667220" y="50800"/>
                  </a:lnTo>
                  <a:lnTo>
                    <a:pt x="6661061" y="50800"/>
                  </a:lnTo>
                  <a:lnTo>
                    <a:pt x="6657353" y="38100"/>
                  </a:lnTo>
                  <a:lnTo>
                    <a:pt x="6641427" y="38100"/>
                  </a:lnTo>
                  <a:lnTo>
                    <a:pt x="6620205" y="50800"/>
                  </a:lnTo>
                  <a:lnTo>
                    <a:pt x="6600965" y="50800"/>
                  </a:lnTo>
                  <a:lnTo>
                    <a:pt x="6606324" y="38100"/>
                  </a:lnTo>
                  <a:lnTo>
                    <a:pt x="6596024" y="38100"/>
                  </a:lnTo>
                  <a:lnTo>
                    <a:pt x="6595186" y="50800"/>
                  </a:lnTo>
                  <a:lnTo>
                    <a:pt x="6576911" y="50800"/>
                  </a:lnTo>
                  <a:lnTo>
                    <a:pt x="6568237" y="38100"/>
                  </a:lnTo>
                  <a:lnTo>
                    <a:pt x="6561036" y="38100"/>
                  </a:lnTo>
                  <a:lnTo>
                    <a:pt x="6551041" y="50800"/>
                  </a:lnTo>
                  <a:lnTo>
                    <a:pt x="6544526" y="38100"/>
                  </a:lnTo>
                  <a:lnTo>
                    <a:pt x="6538023" y="38100"/>
                  </a:lnTo>
                  <a:lnTo>
                    <a:pt x="6534124" y="50800"/>
                  </a:lnTo>
                  <a:lnTo>
                    <a:pt x="6521767" y="38100"/>
                  </a:lnTo>
                  <a:lnTo>
                    <a:pt x="6498234" y="38100"/>
                  </a:lnTo>
                  <a:lnTo>
                    <a:pt x="6487236" y="50800"/>
                  </a:lnTo>
                  <a:lnTo>
                    <a:pt x="6481991" y="38100"/>
                  </a:lnTo>
                  <a:lnTo>
                    <a:pt x="6335585" y="38100"/>
                  </a:lnTo>
                  <a:lnTo>
                    <a:pt x="6292735" y="50800"/>
                  </a:lnTo>
                  <a:lnTo>
                    <a:pt x="6296037" y="38100"/>
                  </a:lnTo>
                  <a:lnTo>
                    <a:pt x="6268656" y="38100"/>
                  </a:lnTo>
                  <a:lnTo>
                    <a:pt x="6271996" y="50800"/>
                  </a:lnTo>
                  <a:lnTo>
                    <a:pt x="6174752" y="50800"/>
                  </a:lnTo>
                  <a:lnTo>
                    <a:pt x="6181941" y="38100"/>
                  </a:lnTo>
                  <a:lnTo>
                    <a:pt x="6151600" y="38100"/>
                  </a:lnTo>
                  <a:lnTo>
                    <a:pt x="6151765" y="50800"/>
                  </a:lnTo>
                  <a:lnTo>
                    <a:pt x="6111887" y="38100"/>
                  </a:lnTo>
                  <a:lnTo>
                    <a:pt x="6095517" y="38100"/>
                  </a:lnTo>
                  <a:lnTo>
                    <a:pt x="6108179" y="50800"/>
                  </a:lnTo>
                  <a:lnTo>
                    <a:pt x="6085573" y="50800"/>
                  </a:lnTo>
                  <a:lnTo>
                    <a:pt x="6095517" y="38100"/>
                  </a:lnTo>
                  <a:lnTo>
                    <a:pt x="6078258" y="38100"/>
                  </a:lnTo>
                  <a:lnTo>
                    <a:pt x="6078258" y="50800"/>
                  </a:lnTo>
                  <a:lnTo>
                    <a:pt x="6040374" y="50800"/>
                  </a:lnTo>
                  <a:lnTo>
                    <a:pt x="6052439" y="38100"/>
                  </a:lnTo>
                  <a:lnTo>
                    <a:pt x="6065088" y="38100"/>
                  </a:lnTo>
                  <a:lnTo>
                    <a:pt x="6078258" y="50800"/>
                  </a:lnTo>
                  <a:lnTo>
                    <a:pt x="6078258" y="38100"/>
                  </a:lnTo>
                  <a:lnTo>
                    <a:pt x="6065418" y="38100"/>
                  </a:lnTo>
                  <a:lnTo>
                    <a:pt x="6027610" y="27635"/>
                  </a:lnTo>
                  <a:lnTo>
                    <a:pt x="6027610" y="38100"/>
                  </a:lnTo>
                  <a:lnTo>
                    <a:pt x="6018682" y="50800"/>
                  </a:lnTo>
                  <a:lnTo>
                    <a:pt x="6004064" y="38100"/>
                  </a:lnTo>
                  <a:lnTo>
                    <a:pt x="6027610" y="38100"/>
                  </a:lnTo>
                  <a:lnTo>
                    <a:pt x="6027610" y="27635"/>
                  </a:lnTo>
                  <a:lnTo>
                    <a:pt x="6019546" y="25400"/>
                  </a:lnTo>
                  <a:lnTo>
                    <a:pt x="5981471" y="38100"/>
                  </a:lnTo>
                  <a:lnTo>
                    <a:pt x="5992673" y="38100"/>
                  </a:lnTo>
                  <a:lnTo>
                    <a:pt x="5994476" y="50800"/>
                  </a:lnTo>
                  <a:lnTo>
                    <a:pt x="5947054" y="50800"/>
                  </a:lnTo>
                  <a:lnTo>
                    <a:pt x="5920537" y="38100"/>
                  </a:lnTo>
                  <a:lnTo>
                    <a:pt x="5900852" y="38100"/>
                  </a:lnTo>
                  <a:lnTo>
                    <a:pt x="5912840" y="50800"/>
                  </a:lnTo>
                  <a:lnTo>
                    <a:pt x="5890196" y="50800"/>
                  </a:lnTo>
                  <a:lnTo>
                    <a:pt x="5896038" y="38100"/>
                  </a:lnTo>
                  <a:lnTo>
                    <a:pt x="5886158" y="38100"/>
                  </a:lnTo>
                  <a:lnTo>
                    <a:pt x="5886170" y="50800"/>
                  </a:lnTo>
                  <a:lnTo>
                    <a:pt x="5826569" y="50800"/>
                  </a:lnTo>
                  <a:lnTo>
                    <a:pt x="5792000" y="38100"/>
                  </a:lnTo>
                  <a:lnTo>
                    <a:pt x="5756834" y="38100"/>
                  </a:lnTo>
                  <a:lnTo>
                    <a:pt x="5720245" y="25400"/>
                  </a:lnTo>
                  <a:lnTo>
                    <a:pt x="5711850" y="25400"/>
                  </a:lnTo>
                  <a:lnTo>
                    <a:pt x="5717667" y="38100"/>
                  </a:lnTo>
                  <a:lnTo>
                    <a:pt x="5682399" y="38100"/>
                  </a:lnTo>
                  <a:lnTo>
                    <a:pt x="5684164" y="25400"/>
                  </a:lnTo>
                  <a:lnTo>
                    <a:pt x="5644693" y="25400"/>
                  </a:lnTo>
                  <a:lnTo>
                    <a:pt x="5654472" y="38100"/>
                  </a:lnTo>
                  <a:lnTo>
                    <a:pt x="5657621" y="38100"/>
                  </a:lnTo>
                  <a:lnTo>
                    <a:pt x="5643575" y="50800"/>
                  </a:lnTo>
                  <a:lnTo>
                    <a:pt x="5628513" y="38100"/>
                  </a:lnTo>
                  <a:lnTo>
                    <a:pt x="5538051" y="38100"/>
                  </a:lnTo>
                  <a:lnTo>
                    <a:pt x="5533187" y="50800"/>
                  </a:lnTo>
                  <a:lnTo>
                    <a:pt x="5525833" y="38100"/>
                  </a:lnTo>
                  <a:lnTo>
                    <a:pt x="5490121" y="38100"/>
                  </a:lnTo>
                  <a:lnTo>
                    <a:pt x="5481180" y="25400"/>
                  </a:lnTo>
                  <a:lnTo>
                    <a:pt x="5454129" y="25400"/>
                  </a:lnTo>
                  <a:lnTo>
                    <a:pt x="5436362" y="38100"/>
                  </a:lnTo>
                  <a:lnTo>
                    <a:pt x="5435397" y="37350"/>
                  </a:lnTo>
                  <a:lnTo>
                    <a:pt x="5435397" y="63500"/>
                  </a:lnTo>
                  <a:lnTo>
                    <a:pt x="5411343" y="63500"/>
                  </a:lnTo>
                  <a:lnTo>
                    <a:pt x="5399849" y="50800"/>
                  </a:lnTo>
                  <a:lnTo>
                    <a:pt x="5424271" y="50800"/>
                  </a:lnTo>
                  <a:lnTo>
                    <a:pt x="5435397" y="63500"/>
                  </a:lnTo>
                  <a:lnTo>
                    <a:pt x="5435397" y="37350"/>
                  </a:lnTo>
                  <a:lnTo>
                    <a:pt x="5420182" y="25400"/>
                  </a:lnTo>
                  <a:lnTo>
                    <a:pt x="5403875" y="25400"/>
                  </a:lnTo>
                  <a:lnTo>
                    <a:pt x="5385676" y="38100"/>
                  </a:lnTo>
                  <a:lnTo>
                    <a:pt x="5366817" y="38100"/>
                  </a:lnTo>
                  <a:lnTo>
                    <a:pt x="5374297" y="50800"/>
                  </a:lnTo>
                  <a:lnTo>
                    <a:pt x="5361483" y="50800"/>
                  </a:lnTo>
                  <a:lnTo>
                    <a:pt x="5346230" y="38100"/>
                  </a:lnTo>
                  <a:lnTo>
                    <a:pt x="5326075" y="25400"/>
                  </a:lnTo>
                  <a:lnTo>
                    <a:pt x="5296268" y="25400"/>
                  </a:lnTo>
                  <a:lnTo>
                    <a:pt x="5311064" y="38100"/>
                  </a:lnTo>
                  <a:lnTo>
                    <a:pt x="5325364" y="38100"/>
                  </a:lnTo>
                  <a:lnTo>
                    <a:pt x="5341417" y="50800"/>
                  </a:lnTo>
                  <a:lnTo>
                    <a:pt x="5291163" y="50800"/>
                  </a:lnTo>
                  <a:lnTo>
                    <a:pt x="5268392" y="38100"/>
                  </a:lnTo>
                  <a:lnTo>
                    <a:pt x="5254358" y="38100"/>
                  </a:lnTo>
                  <a:lnTo>
                    <a:pt x="5181536" y="38100"/>
                  </a:lnTo>
                  <a:lnTo>
                    <a:pt x="5157381" y="25400"/>
                  </a:lnTo>
                  <a:lnTo>
                    <a:pt x="5168138" y="25400"/>
                  </a:lnTo>
                  <a:lnTo>
                    <a:pt x="5151526" y="12700"/>
                  </a:lnTo>
                  <a:lnTo>
                    <a:pt x="5139156" y="12700"/>
                  </a:lnTo>
                  <a:lnTo>
                    <a:pt x="5139156" y="25400"/>
                  </a:lnTo>
                  <a:lnTo>
                    <a:pt x="5138953" y="38100"/>
                  </a:lnTo>
                  <a:lnTo>
                    <a:pt x="5131308" y="38100"/>
                  </a:lnTo>
                  <a:lnTo>
                    <a:pt x="5129263" y="25400"/>
                  </a:lnTo>
                  <a:lnTo>
                    <a:pt x="5139156" y="25400"/>
                  </a:lnTo>
                  <a:lnTo>
                    <a:pt x="5139156" y="12700"/>
                  </a:lnTo>
                  <a:lnTo>
                    <a:pt x="5126558" y="12700"/>
                  </a:lnTo>
                  <a:lnTo>
                    <a:pt x="5118735" y="0"/>
                  </a:lnTo>
                  <a:lnTo>
                    <a:pt x="5114937" y="0"/>
                  </a:lnTo>
                  <a:lnTo>
                    <a:pt x="5117884" y="12700"/>
                  </a:lnTo>
                  <a:lnTo>
                    <a:pt x="5101399" y="12700"/>
                  </a:lnTo>
                  <a:lnTo>
                    <a:pt x="5100955" y="25400"/>
                  </a:lnTo>
                  <a:lnTo>
                    <a:pt x="5067300" y="12700"/>
                  </a:lnTo>
                  <a:lnTo>
                    <a:pt x="5039360" y="12700"/>
                  </a:lnTo>
                  <a:lnTo>
                    <a:pt x="5035207" y="0"/>
                  </a:lnTo>
                  <a:lnTo>
                    <a:pt x="5011407" y="0"/>
                  </a:lnTo>
                  <a:lnTo>
                    <a:pt x="5004092" y="12700"/>
                  </a:lnTo>
                  <a:lnTo>
                    <a:pt x="4982807" y="12700"/>
                  </a:lnTo>
                  <a:lnTo>
                    <a:pt x="4957038" y="0"/>
                  </a:lnTo>
                  <a:lnTo>
                    <a:pt x="4928959" y="0"/>
                  </a:lnTo>
                  <a:lnTo>
                    <a:pt x="4935969" y="12700"/>
                  </a:lnTo>
                  <a:lnTo>
                    <a:pt x="4922609" y="12700"/>
                  </a:lnTo>
                  <a:lnTo>
                    <a:pt x="4884509" y="12700"/>
                  </a:lnTo>
                  <a:lnTo>
                    <a:pt x="4906873" y="25400"/>
                  </a:lnTo>
                  <a:lnTo>
                    <a:pt x="4947869" y="25400"/>
                  </a:lnTo>
                  <a:lnTo>
                    <a:pt x="4961623" y="38100"/>
                  </a:lnTo>
                  <a:lnTo>
                    <a:pt x="4907242" y="38100"/>
                  </a:lnTo>
                  <a:lnTo>
                    <a:pt x="4881677" y="25400"/>
                  </a:lnTo>
                  <a:lnTo>
                    <a:pt x="4867910" y="38100"/>
                  </a:lnTo>
                  <a:lnTo>
                    <a:pt x="4845253" y="38100"/>
                  </a:lnTo>
                  <a:lnTo>
                    <a:pt x="4851260" y="25400"/>
                  </a:lnTo>
                  <a:lnTo>
                    <a:pt x="4847298" y="25400"/>
                  </a:lnTo>
                  <a:lnTo>
                    <a:pt x="4810785" y="38100"/>
                  </a:lnTo>
                  <a:lnTo>
                    <a:pt x="4694453" y="38100"/>
                  </a:lnTo>
                  <a:lnTo>
                    <a:pt x="4693882" y="25400"/>
                  </a:lnTo>
                  <a:lnTo>
                    <a:pt x="4687189" y="38100"/>
                  </a:lnTo>
                  <a:lnTo>
                    <a:pt x="4669320" y="38100"/>
                  </a:lnTo>
                  <a:lnTo>
                    <a:pt x="4654334" y="50800"/>
                  </a:lnTo>
                  <a:lnTo>
                    <a:pt x="4626191" y="50800"/>
                  </a:lnTo>
                  <a:lnTo>
                    <a:pt x="4626191" y="101600"/>
                  </a:lnTo>
                  <a:lnTo>
                    <a:pt x="4620488" y="114300"/>
                  </a:lnTo>
                  <a:lnTo>
                    <a:pt x="4599737" y="114300"/>
                  </a:lnTo>
                  <a:lnTo>
                    <a:pt x="4605706" y="101600"/>
                  </a:lnTo>
                  <a:lnTo>
                    <a:pt x="4626191" y="101600"/>
                  </a:lnTo>
                  <a:lnTo>
                    <a:pt x="4626191" y="50800"/>
                  </a:lnTo>
                  <a:lnTo>
                    <a:pt x="4600143" y="50800"/>
                  </a:lnTo>
                  <a:lnTo>
                    <a:pt x="4600143" y="88900"/>
                  </a:lnTo>
                  <a:lnTo>
                    <a:pt x="4590199" y="88900"/>
                  </a:lnTo>
                  <a:lnTo>
                    <a:pt x="4599762" y="101600"/>
                  </a:lnTo>
                  <a:lnTo>
                    <a:pt x="4595266" y="101600"/>
                  </a:lnTo>
                  <a:lnTo>
                    <a:pt x="4593145" y="114300"/>
                  </a:lnTo>
                  <a:lnTo>
                    <a:pt x="4557026" y="114300"/>
                  </a:lnTo>
                  <a:lnTo>
                    <a:pt x="4538650" y="101600"/>
                  </a:lnTo>
                  <a:lnTo>
                    <a:pt x="4522292" y="114300"/>
                  </a:lnTo>
                  <a:lnTo>
                    <a:pt x="4511256" y="101600"/>
                  </a:lnTo>
                  <a:lnTo>
                    <a:pt x="4508639" y="101600"/>
                  </a:lnTo>
                  <a:lnTo>
                    <a:pt x="4508639" y="114300"/>
                  </a:lnTo>
                  <a:lnTo>
                    <a:pt x="4498314" y="114300"/>
                  </a:lnTo>
                  <a:lnTo>
                    <a:pt x="4484433" y="101600"/>
                  </a:lnTo>
                  <a:lnTo>
                    <a:pt x="4506455" y="101600"/>
                  </a:lnTo>
                  <a:lnTo>
                    <a:pt x="4508639" y="114300"/>
                  </a:lnTo>
                  <a:lnTo>
                    <a:pt x="4508639" y="101600"/>
                  </a:lnTo>
                  <a:lnTo>
                    <a:pt x="4506569" y="101600"/>
                  </a:lnTo>
                  <a:lnTo>
                    <a:pt x="4510214" y="88900"/>
                  </a:lnTo>
                  <a:lnTo>
                    <a:pt x="4521073" y="88900"/>
                  </a:lnTo>
                  <a:lnTo>
                    <a:pt x="4518736" y="101600"/>
                  </a:lnTo>
                  <a:lnTo>
                    <a:pt x="4529836" y="101600"/>
                  </a:lnTo>
                  <a:lnTo>
                    <a:pt x="4534014" y="88900"/>
                  </a:lnTo>
                  <a:lnTo>
                    <a:pt x="4580852" y="88900"/>
                  </a:lnTo>
                  <a:lnTo>
                    <a:pt x="4583735" y="76200"/>
                  </a:lnTo>
                  <a:lnTo>
                    <a:pt x="4586275" y="88900"/>
                  </a:lnTo>
                  <a:lnTo>
                    <a:pt x="4589704" y="88900"/>
                  </a:lnTo>
                  <a:lnTo>
                    <a:pt x="4596955" y="76200"/>
                  </a:lnTo>
                  <a:lnTo>
                    <a:pt x="4598517" y="76200"/>
                  </a:lnTo>
                  <a:lnTo>
                    <a:pt x="4600143" y="88900"/>
                  </a:lnTo>
                  <a:lnTo>
                    <a:pt x="4600143" y="50800"/>
                  </a:lnTo>
                  <a:lnTo>
                    <a:pt x="4595952" y="50800"/>
                  </a:lnTo>
                  <a:lnTo>
                    <a:pt x="4593501" y="63500"/>
                  </a:lnTo>
                  <a:lnTo>
                    <a:pt x="4574070" y="63500"/>
                  </a:lnTo>
                  <a:lnTo>
                    <a:pt x="4570031" y="50800"/>
                  </a:lnTo>
                  <a:lnTo>
                    <a:pt x="4564812" y="50800"/>
                  </a:lnTo>
                  <a:lnTo>
                    <a:pt x="4563237" y="63500"/>
                  </a:lnTo>
                  <a:lnTo>
                    <a:pt x="4565370" y="63500"/>
                  </a:lnTo>
                  <a:lnTo>
                    <a:pt x="4563872" y="76200"/>
                  </a:lnTo>
                  <a:lnTo>
                    <a:pt x="4550562" y="76200"/>
                  </a:lnTo>
                  <a:lnTo>
                    <a:pt x="4543971" y="63500"/>
                  </a:lnTo>
                  <a:lnTo>
                    <a:pt x="4478210" y="63500"/>
                  </a:lnTo>
                  <a:lnTo>
                    <a:pt x="4478210" y="76200"/>
                  </a:lnTo>
                  <a:lnTo>
                    <a:pt x="4475873" y="88900"/>
                  </a:lnTo>
                  <a:lnTo>
                    <a:pt x="4474502" y="76200"/>
                  </a:lnTo>
                  <a:lnTo>
                    <a:pt x="4478210" y="76200"/>
                  </a:lnTo>
                  <a:lnTo>
                    <a:pt x="4478210" y="63500"/>
                  </a:lnTo>
                  <a:lnTo>
                    <a:pt x="4418914" y="63500"/>
                  </a:lnTo>
                  <a:lnTo>
                    <a:pt x="4436948" y="76200"/>
                  </a:lnTo>
                  <a:lnTo>
                    <a:pt x="4457928" y="76200"/>
                  </a:lnTo>
                  <a:lnTo>
                    <a:pt x="4466615" y="88900"/>
                  </a:lnTo>
                  <a:lnTo>
                    <a:pt x="4469523" y="88900"/>
                  </a:lnTo>
                  <a:lnTo>
                    <a:pt x="4463732" y="101600"/>
                  </a:lnTo>
                  <a:lnTo>
                    <a:pt x="4429772" y="101600"/>
                  </a:lnTo>
                  <a:lnTo>
                    <a:pt x="4427791" y="98958"/>
                  </a:lnTo>
                  <a:lnTo>
                    <a:pt x="4427791" y="101600"/>
                  </a:lnTo>
                  <a:lnTo>
                    <a:pt x="4422965" y="114300"/>
                  </a:lnTo>
                  <a:lnTo>
                    <a:pt x="4414367" y="114300"/>
                  </a:lnTo>
                  <a:lnTo>
                    <a:pt x="4412386" y="101600"/>
                  </a:lnTo>
                  <a:lnTo>
                    <a:pt x="4427791" y="101600"/>
                  </a:lnTo>
                  <a:lnTo>
                    <a:pt x="4427791" y="98958"/>
                  </a:lnTo>
                  <a:lnTo>
                    <a:pt x="4420286" y="88900"/>
                  </a:lnTo>
                  <a:lnTo>
                    <a:pt x="4407903" y="101600"/>
                  </a:lnTo>
                  <a:lnTo>
                    <a:pt x="4404461" y="101600"/>
                  </a:lnTo>
                  <a:lnTo>
                    <a:pt x="4403649" y="114300"/>
                  </a:lnTo>
                  <a:lnTo>
                    <a:pt x="4391431" y="114300"/>
                  </a:lnTo>
                  <a:lnTo>
                    <a:pt x="4388993" y="101600"/>
                  </a:lnTo>
                  <a:lnTo>
                    <a:pt x="4369828" y="101600"/>
                  </a:lnTo>
                  <a:lnTo>
                    <a:pt x="4368241" y="114300"/>
                  </a:lnTo>
                  <a:lnTo>
                    <a:pt x="4361967" y="114300"/>
                  </a:lnTo>
                  <a:lnTo>
                    <a:pt x="4358868" y="101600"/>
                  </a:lnTo>
                  <a:lnTo>
                    <a:pt x="4339209" y="101600"/>
                  </a:lnTo>
                  <a:lnTo>
                    <a:pt x="4338167" y="114300"/>
                  </a:lnTo>
                  <a:lnTo>
                    <a:pt x="4331081" y="114300"/>
                  </a:lnTo>
                  <a:lnTo>
                    <a:pt x="4321810" y="101600"/>
                  </a:lnTo>
                  <a:lnTo>
                    <a:pt x="4291381" y="101600"/>
                  </a:lnTo>
                  <a:lnTo>
                    <a:pt x="4290987" y="114300"/>
                  </a:lnTo>
                  <a:lnTo>
                    <a:pt x="4268140" y="101600"/>
                  </a:lnTo>
                  <a:lnTo>
                    <a:pt x="4269829" y="88900"/>
                  </a:lnTo>
                  <a:lnTo>
                    <a:pt x="4258919" y="101600"/>
                  </a:lnTo>
                  <a:lnTo>
                    <a:pt x="4249598" y="101600"/>
                  </a:lnTo>
                  <a:lnTo>
                    <a:pt x="4251769" y="88900"/>
                  </a:lnTo>
                  <a:lnTo>
                    <a:pt x="4232351" y="88900"/>
                  </a:lnTo>
                  <a:lnTo>
                    <a:pt x="4226331" y="101600"/>
                  </a:lnTo>
                  <a:lnTo>
                    <a:pt x="4194886" y="101600"/>
                  </a:lnTo>
                  <a:lnTo>
                    <a:pt x="4196448" y="114300"/>
                  </a:lnTo>
                  <a:lnTo>
                    <a:pt x="4182948" y="114300"/>
                  </a:lnTo>
                  <a:lnTo>
                    <a:pt x="4178058" y="101600"/>
                  </a:lnTo>
                  <a:lnTo>
                    <a:pt x="4083888" y="101600"/>
                  </a:lnTo>
                  <a:lnTo>
                    <a:pt x="4078516" y="114300"/>
                  </a:lnTo>
                  <a:lnTo>
                    <a:pt x="4066590" y="114300"/>
                  </a:lnTo>
                  <a:lnTo>
                    <a:pt x="4061117" y="101600"/>
                  </a:lnTo>
                  <a:lnTo>
                    <a:pt x="4032389" y="101600"/>
                  </a:lnTo>
                  <a:lnTo>
                    <a:pt x="4026497" y="88900"/>
                  </a:lnTo>
                  <a:lnTo>
                    <a:pt x="4019181" y="88900"/>
                  </a:lnTo>
                  <a:lnTo>
                    <a:pt x="4010660" y="76200"/>
                  </a:lnTo>
                  <a:lnTo>
                    <a:pt x="3984079" y="76200"/>
                  </a:lnTo>
                  <a:lnTo>
                    <a:pt x="3968635" y="88900"/>
                  </a:lnTo>
                  <a:lnTo>
                    <a:pt x="3951668" y="88900"/>
                  </a:lnTo>
                  <a:lnTo>
                    <a:pt x="3930015" y="101600"/>
                  </a:lnTo>
                  <a:lnTo>
                    <a:pt x="3794976" y="101600"/>
                  </a:lnTo>
                  <a:lnTo>
                    <a:pt x="3783292" y="88900"/>
                  </a:lnTo>
                  <a:lnTo>
                    <a:pt x="3763454" y="88900"/>
                  </a:lnTo>
                  <a:lnTo>
                    <a:pt x="3765956" y="101600"/>
                  </a:lnTo>
                  <a:lnTo>
                    <a:pt x="3727310" y="101600"/>
                  </a:lnTo>
                  <a:lnTo>
                    <a:pt x="3714648" y="88900"/>
                  </a:lnTo>
                  <a:lnTo>
                    <a:pt x="3702037" y="88900"/>
                  </a:lnTo>
                  <a:lnTo>
                    <a:pt x="3689566" y="76200"/>
                  </a:lnTo>
                  <a:lnTo>
                    <a:pt x="3646627" y="76200"/>
                  </a:lnTo>
                  <a:lnTo>
                    <a:pt x="3615156" y="88900"/>
                  </a:lnTo>
                  <a:lnTo>
                    <a:pt x="3528288" y="88900"/>
                  </a:lnTo>
                  <a:lnTo>
                    <a:pt x="3509594" y="76200"/>
                  </a:lnTo>
                  <a:lnTo>
                    <a:pt x="3493960" y="63500"/>
                  </a:lnTo>
                  <a:lnTo>
                    <a:pt x="3457067" y="63500"/>
                  </a:lnTo>
                  <a:lnTo>
                    <a:pt x="3433051" y="76200"/>
                  </a:lnTo>
                  <a:lnTo>
                    <a:pt x="3411804" y="88900"/>
                  </a:lnTo>
                  <a:lnTo>
                    <a:pt x="3395383" y="101600"/>
                  </a:lnTo>
                  <a:lnTo>
                    <a:pt x="3003423" y="101600"/>
                  </a:lnTo>
                  <a:lnTo>
                    <a:pt x="3005937" y="88900"/>
                  </a:lnTo>
                  <a:lnTo>
                    <a:pt x="2995447" y="88900"/>
                  </a:lnTo>
                  <a:lnTo>
                    <a:pt x="2983242" y="101600"/>
                  </a:lnTo>
                  <a:lnTo>
                    <a:pt x="2951353" y="101600"/>
                  </a:lnTo>
                  <a:lnTo>
                    <a:pt x="2942247" y="88900"/>
                  </a:lnTo>
                  <a:lnTo>
                    <a:pt x="2669019" y="88900"/>
                  </a:lnTo>
                  <a:lnTo>
                    <a:pt x="2649182" y="76200"/>
                  </a:lnTo>
                  <a:lnTo>
                    <a:pt x="2624785" y="76200"/>
                  </a:lnTo>
                  <a:lnTo>
                    <a:pt x="2622677" y="88900"/>
                  </a:lnTo>
                  <a:lnTo>
                    <a:pt x="2612872" y="88900"/>
                  </a:lnTo>
                  <a:lnTo>
                    <a:pt x="2607805" y="76200"/>
                  </a:lnTo>
                  <a:lnTo>
                    <a:pt x="2599563" y="76200"/>
                  </a:lnTo>
                  <a:lnTo>
                    <a:pt x="2586977" y="88900"/>
                  </a:lnTo>
                  <a:lnTo>
                    <a:pt x="2559812" y="76200"/>
                  </a:lnTo>
                  <a:lnTo>
                    <a:pt x="2295982" y="76200"/>
                  </a:lnTo>
                  <a:lnTo>
                    <a:pt x="2295487" y="63500"/>
                  </a:lnTo>
                  <a:lnTo>
                    <a:pt x="1816074" y="63500"/>
                  </a:lnTo>
                  <a:lnTo>
                    <a:pt x="1816074" y="1562100"/>
                  </a:lnTo>
                  <a:lnTo>
                    <a:pt x="1795246" y="1562100"/>
                  </a:lnTo>
                  <a:lnTo>
                    <a:pt x="1788490" y="1549400"/>
                  </a:lnTo>
                  <a:lnTo>
                    <a:pt x="1811629" y="1549400"/>
                  </a:lnTo>
                  <a:lnTo>
                    <a:pt x="1816074" y="1562100"/>
                  </a:lnTo>
                  <a:lnTo>
                    <a:pt x="1816074" y="63500"/>
                  </a:lnTo>
                  <a:lnTo>
                    <a:pt x="1755101" y="63500"/>
                  </a:lnTo>
                  <a:lnTo>
                    <a:pt x="1739201" y="76200"/>
                  </a:lnTo>
                  <a:lnTo>
                    <a:pt x="1494815" y="76200"/>
                  </a:lnTo>
                  <a:lnTo>
                    <a:pt x="1494815" y="1473200"/>
                  </a:lnTo>
                  <a:lnTo>
                    <a:pt x="1480756" y="1473200"/>
                  </a:lnTo>
                  <a:lnTo>
                    <a:pt x="1476387" y="1469250"/>
                  </a:lnTo>
                  <a:lnTo>
                    <a:pt x="1476387" y="1485900"/>
                  </a:lnTo>
                  <a:lnTo>
                    <a:pt x="1424482" y="1485900"/>
                  </a:lnTo>
                  <a:lnTo>
                    <a:pt x="1416761" y="1498600"/>
                  </a:lnTo>
                  <a:lnTo>
                    <a:pt x="1399743" y="1498600"/>
                  </a:lnTo>
                  <a:lnTo>
                    <a:pt x="1395590" y="1485900"/>
                  </a:lnTo>
                  <a:lnTo>
                    <a:pt x="1334084" y="1485900"/>
                  </a:lnTo>
                  <a:lnTo>
                    <a:pt x="1334084" y="1498600"/>
                  </a:lnTo>
                  <a:lnTo>
                    <a:pt x="1327899" y="1511300"/>
                  </a:lnTo>
                  <a:lnTo>
                    <a:pt x="1317561" y="1511300"/>
                  </a:lnTo>
                  <a:lnTo>
                    <a:pt x="1318577" y="1498600"/>
                  </a:lnTo>
                  <a:lnTo>
                    <a:pt x="1334084" y="1498600"/>
                  </a:lnTo>
                  <a:lnTo>
                    <a:pt x="1334084" y="1485900"/>
                  </a:lnTo>
                  <a:lnTo>
                    <a:pt x="1278242" y="1485900"/>
                  </a:lnTo>
                  <a:lnTo>
                    <a:pt x="1277607" y="1498600"/>
                  </a:lnTo>
                  <a:lnTo>
                    <a:pt x="1264666" y="1498600"/>
                  </a:lnTo>
                  <a:lnTo>
                    <a:pt x="1264043" y="1485900"/>
                  </a:lnTo>
                  <a:lnTo>
                    <a:pt x="1262697" y="1485900"/>
                  </a:lnTo>
                  <a:lnTo>
                    <a:pt x="1264450" y="1473200"/>
                  </a:lnTo>
                  <a:lnTo>
                    <a:pt x="1264043" y="1473200"/>
                  </a:lnTo>
                  <a:lnTo>
                    <a:pt x="1276286" y="1460500"/>
                  </a:lnTo>
                  <a:lnTo>
                    <a:pt x="1240917" y="1460500"/>
                  </a:lnTo>
                  <a:lnTo>
                    <a:pt x="1246263" y="1447800"/>
                  </a:lnTo>
                  <a:lnTo>
                    <a:pt x="1229982" y="1447800"/>
                  </a:lnTo>
                  <a:lnTo>
                    <a:pt x="1231366" y="1435100"/>
                  </a:lnTo>
                  <a:lnTo>
                    <a:pt x="1226121" y="1435100"/>
                  </a:lnTo>
                  <a:lnTo>
                    <a:pt x="1227353" y="1422400"/>
                  </a:lnTo>
                  <a:lnTo>
                    <a:pt x="1229868" y="1422400"/>
                  </a:lnTo>
                  <a:lnTo>
                    <a:pt x="1229868" y="1409700"/>
                  </a:lnTo>
                  <a:lnTo>
                    <a:pt x="1242555" y="1409700"/>
                  </a:lnTo>
                  <a:lnTo>
                    <a:pt x="1241044" y="1422400"/>
                  </a:lnTo>
                  <a:lnTo>
                    <a:pt x="1233627" y="1422400"/>
                  </a:lnTo>
                  <a:lnTo>
                    <a:pt x="1235811" y="1435100"/>
                  </a:lnTo>
                  <a:lnTo>
                    <a:pt x="1272006" y="1435100"/>
                  </a:lnTo>
                  <a:lnTo>
                    <a:pt x="1271701" y="1422400"/>
                  </a:lnTo>
                  <a:lnTo>
                    <a:pt x="1317129" y="1422400"/>
                  </a:lnTo>
                  <a:lnTo>
                    <a:pt x="1324978" y="1435100"/>
                  </a:lnTo>
                  <a:lnTo>
                    <a:pt x="1281595" y="1435100"/>
                  </a:lnTo>
                  <a:lnTo>
                    <a:pt x="1288148" y="1447800"/>
                  </a:lnTo>
                  <a:lnTo>
                    <a:pt x="1284643" y="1447800"/>
                  </a:lnTo>
                  <a:lnTo>
                    <a:pt x="1325372" y="1460500"/>
                  </a:lnTo>
                  <a:lnTo>
                    <a:pt x="1454543" y="1460500"/>
                  </a:lnTo>
                  <a:lnTo>
                    <a:pt x="1466938" y="1473200"/>
                  </a:lnTo>
                  <a:lnTo>
                    <a:pt x="1473987" y="1473200"/>
                  </a:lnTo>
                  <a:lnTo>
                    <a:pt x="1476387" y="1485900"/>
                  </a:lnTo>
                  <a:lnTo>
                    <a:pt x="1476387" y="1469250"/>
                  </a:lnTo>
                  <a:lnTo>
                    <a:pt x="1466710" y="1460500"/>
                  </a:lnTo>
                  <a:lnTo>
                    <a:pt x="1485468" y="1460500"/>
                  </a:lnTo>
                  <a:lnTo>
                    <a:pt x="1494815" y="1473200"/>
                  </a:lnTo>
                  <a:lnTo>
                    <a:pt x="1494815" y="76200"/>
                  </a:lnTo>
                  <a:lnTo>
                    <a:pt x="1486852" y="76200"/>
                  </a:lnTo>
                  <a:lnTo>
                    <a:pt x="1490586" y="63500"/>
                  </a:lnTo>
                  <a:lnTo>
                    <a:pt x="1462595" y="76200"/>
                  </a:lnTo>
                  <a:lnTo>
                    <a:pt x="1430528" y="76200"/>
                  </a:lnTo>
                  <a:lnTo>
                    <a:pt x="1430528" y="1435100"/>
                  </a:lnTo>
                  <a:lnTo>
                    <a:pt x="1420571" y="1422400"/>
                  </a:lnTo>
                  <a:lnTo>
                    <a:pt x="1414106" y="1435100"/>
                  </a:lnTo>
                  <a:lnTo>
                    <a:pt x="1399489" y="1435100"/>
                  </a:lnTo>
                  <a:lnTo>
                    <a:pt x="1400619" y="1422400"/>
                  </a:lnTo>
                  <a:lnTo>
                    <a:pt x="1420571" y="1422400"/>
                  </a:lnTo>
                  <a:lnTo>
                    <a:pt x="1426044" y="1422400"/>
                  </a:lnTo>
                  <a:lnTo>
                    <a:pt x="1430528" y="1435100"/>
                  </a:lnTo>
                  <a:lnTo>
                    <a:pt x="1430528" y="76200"/>
                  </a:lnTo>
                  <a:lnTo>
                    <a:pt x="1388427" y="76200"/>
                  </a:lnTo>
                  <a:lnTo>
                    <a:pt x="1388427" y="1422400"/>
                  </a:lnTo>
                  <a:lnTo>
                    <a:pt x="1387182" y="1435100"/>
                  </a:lnTo>
                  <a:lnTo>
                    <a:pt x="1380756" y="1435100"/>
                  </a:lnTo>
                  <a:lnTo>
                    <a:pt x="1368145" y="1422400"/>
                  </a:lnTo>
                  <a:lnTo>
                    <a:pt x="1388427" y="1422400"/>
                  </a:lnTo>
                  <a:lnTo>
                    <a:pt x="1388427" y="76200"/>
                  </a:lnTo>
                  <a:lnTo>
                    <a:pt x="1356144" y="76200"/>
                  </a:lnTo>
                  <a:lnTo>
                    <a:pt x="1356144" y="1435100"/>
                  </a:lnTo>
                  <a:lnTo>
                    <a:pt x="1326502" y="1435100"/>
                  </a:lnTo>
                  <a:lnTo>
                    <a:pt x="1323987" y="1422400"/>
                  </a:lnTo>
                  <a:lnTo>
                    <a:pt x="1354124" y="1422400"/>
                  </a:lnTo>
                  <a:lnTo>
                    <a:pt x="1356144" y="1435100"/>
                  </a:lnTo>
                  <a:lnTo>
                    <a:pt x="1356144" y="76200"/>
                  </a:lnTo>
                  <a:lnTo>
                    <a:pt x="1327238" y="76200"/>
                  </a:lnTo>
                  <a:lnTo>
                    <a:pt x="1337818" y="63500"/>
                  </a:lnTo>
                  <a:lnTo>
                    <a:pt x="1268399" y="63500"/>
                  </a:lnTo>
                  <a:lnTo>
                    <a:pt x="1249464" y="50800"/>
                  </a:lnTo>
                  <a:lnTo>
                    <a:pt x="1212405" y="50800"/>
                  </a:lnTo>
                  <a:lnTo>
                    <a:pt x="1170178" y="38100"/>
                  </a:lnTo>
                  <a:lnTo>
                    <a:pt x="1171943" y="38100"/>
                  </a:lnTo>
                  <a:lnTo>
                    <a:pt x="1166279" y="25400"/>
                  </a:lnTo>
                  <a:lnTo>
                    <a:pt x="1206677" y="25400"/>
                  </a:lnTo>
                  <a:lnTo>
                    <a:pt x="1209382" y="38100"/>
                  </a:lnTo>
                  <a:lnTo>
                    <a:pt x="1316647" y="38100"/>
                  </a:lnTo>
                  <a:lnTo>
                    <a:pt x="1353756" y="25400"/>
                  </a:lnTo>
                  <a:lnTo>
                    <a:pt x="1378216" y="38100"/>
                  </a:lnTo>
                  <a:lnTo>
                    <a:pt x="1425740" y="38100"/>
                  </a:lnTo>
                  <a:lnTo>
                    <a:pt x="1431328" y="25400"/>
                  </a:lnTo>
                  <a:lnTo>
                    <a:pt x="1441589" y="25400"/>
                  </a:lnTo>
                  <a:lnTo>
                    <a:pt x="1476032" y="38100"/>
                  </a:lnTo>
                  <a:lnTo>
                    <a:pt x="1627416" y="38100"/>
                  </a:lnTo>
                  <a:lnTo>
                    <a:pt x="1643532" y="25400"/>
                  </a:lnTo>
                  <a:lnTo>
                    <a:pt x="1672945" y="25400"/>
                  </a:lnTo>
                  <a:lnTo>
                    <a:pt x="1699704" y="38100"/>
                  </a:lnTo>
                  <a:lnTo>
                    <a:pt x="1960473" y="38100"/>
                  </a:lnTo>
                  <a:lnTo>
                    <a:pt x="1993811" y="50800"/>
                  </a:lnTo>
                  <a:lnTo>
                    <a:pt x="2004860" y="50800"/>
                  </a:lnTo>
                  <a:lnTo>
                    <a:pt x="2008657" y="38100"/>
                  </a:lnTo>
                  <a:lnTo>
                    <a:pt x="2021103" y="38100"/>
                  </a:lnTo>
                  <a:lnTo>
                    <a:pt x="2010879" y="25400"/>
                  </a:lnTo>
                  <a:lnTo>
                    <a:pt x="2033816" y="25400"/>
                  </a:lnTo>
                  <a:lnTo>
                    <a:pt x="2021103" y="38100"/>
                  </a:lnTo>
                  <a:lnTo>
                    <a:pt x="2069947" y="38100"/>
                  </a:lnTo>
                  <a:lnTo>
                    <a:pt x="2041334" y="25400"/>
                  </a:lnTo>
                  <a:lnTo>
                    <a:pt x="2087562" y="25400"/>
                  </a:lnTo>
                  <a:lnTo>
                    <a:pt x="2098967" y="12700"/>
                  </a:lnTo>
                  <a:lnTo>
                    <a:pt x="1922081" y="12700"/>
                  </a:lnTo>
                  <a:lnTo>
                    <a:pt x="1911197" y="25400"/>
                  </a:lnTo>
                  <a:lnTo>
                    <a:pt x="1913496" y="12700"/>
                  </a:lnTo>
                  <a:lnTo>
                    <a:pt x="1831200" y="12700"/>
                  </a:lnTo>
                  <a:lnTo>
                    <a:pt x="1831200" y="25400"/>
                  </a:lnTo>
                  <a:lnTo>
                    <a:pt x="1796719" y="25400"/>
                  </a:lnTo>
                  <a:lnTo>
                    <a:pt x="1774113" y="12700"/>
                  </a:lnTo>
                  <a:lnTo>
                    <a:pt x="1801304" y="12700"/>
                  </a:lnTo>
                  <a:lnTo>
                    <a:pt x="1831200" y="25400"/>
                  </a:lnTo>
                  <a:lnTo>
                    <a:pt x="1831200" y="12700"/>
                  </a:lnTo>
                  <a:lnTo>
                    <a:pt x="1819160" y="12700"/>
                  </a:lnTo>
                  <a:lnTo>
                    <a:pt x="1771332" y="0"/>
                  </a:lnTo>
                  <a:lnTo>
                    <a:pt x="1153464" y="0"/>
                  </a:lnTo>
                  <a:lnTo>
                    <a:pt x="1153464" y="38100"/>
                  </a:lnTo>
                  <a:lnTo>
                    <a:pt x="1130249" y="38100"/>
                  </a:lnTo>
                  <a:lnTo>
                    <a:pt x="1128585" y="25400"/>
                  </a:lnTo>
                  <a:lnTo>
                    <a:pt x="1153464" y="38100"/>
                  </a:lnTo>
                  <a:lnTo>
                    <a:pt x="1153464" y="0"/>
                  </a:lnTo>
                  <a:lnTo>
                    <a:pt x="1032052" y="0"/>
                  </a:lnTo>
                  <a:lnTo>
                    <a:pt x="1026680" y="12700"/>
                  </a:lnTo>
                  <a:lnTo>
                    <a:pt x="993762" y="0"/>
                  </a:lnTo>
                  <a:lnTo>
                    <a:pt x="930567" y="0"/>
                  </a:lnTo>
                  <a:lnTo>
                    <a:pt x="930567" y="25400"/>
                  </a:lnTo>
                  <a:lnTo>
                    <a:pt x="899147" y="25400"/>
                  </a:lnTo>
                  <a:lnTo>
                    <a:pt x="902182" y="12700"/>
                  </a:lnTo>
                  <a:lnTo>
                    <a:pt x="925271" y="12700"/>
                  </a:lnTo>
                  <a:lnTo>
                    <a:pt x="930567" y="25400"/>
                  </a:lnTo>
                  <a:lnTo>
                    <a:pt x="930567" y="0"/>
                  </a:lnTo>
                  <a:lnTo>
                    <a:pt x="877531" y="0"/>
                  </a:lnTo>
                  <a:lnTo>
                    <a:pt x="877531" y="76200"/>
                  </a:lnTo>
                  <a:lnTo>
                    <a:pt x="838911" y="76200"/>
                  </a:lnTo>
                  <a:lnTo>
                    <a:pt x="847128" y="88900"/>
                  </a:lnTo>
                  <a:lnTo>
                    <a:pt x="759815" y="88900"/>
                  </a:lnTo>
                  <a:lnTo>
                    <a:pt x="737527" y="76200"/>
                  </a:lnTo>
                  <a:lnTo>
                    <a:pt x="713689" y="88900"/>
                  </a:lnTo>
                  <a:lnTo>
                    <a:pt x="706208" y="76200"/>
                  </a:lnTo>
                  <a:lnTo>
                    <a:pt x="699528" y="63500"/>
                  </a:lnTo>
                  <a:lnTo>
                    <a:pt x="693267" y="63500"/>
                  </a:lnTo>
                  <a:lnTo>
                    <a:pt x="687057" y="50800"/>
                  </a:lnTo>
                  <a:lnTo>
                    <a:pt x="712685" y="50800"/>
                  </a:lnTo>
                  <a:lnTo>
                    <a:pt x="745655" y="63500"/>
                  </a:lnTo>
                  <a:lnTo>
                    <a:pt x="834390" y="63500"/>
                  </a:lnTo>
                  <a:lnTo>
                    <a:pt x="877531" y="76200"/>
                  </a:lnTo>
                  <a:lnTo>
                    <a:pt x="877531" y="0"/>
                  </a:lnTo>
                  <a:lnTo>
                    <a:pt x="849020" y="0"/>
                  </a:lnTo>
                  <a:lnTo>
                    <a:pt x="849020" y="12700"/>
                  </a:lnTo>
                  <a:lnTo>
                    <a:pt x="839343" y="25400"/>
                  </a:lnTo>
                  <a:lnTo>
                    <a:pt x="831418" y="25400"/>
                  </a:lnTo>
                  <a:lnTo>
                    <a:pt x="830287" y="25400"/>
                  </a:lnTo>
                  <a:lnTo>
                    <a:pt x="820737" y="12700"/>
                  </a:lnTo>
                  <a:lnTo>
                    <a:pt x="831418" y="25400"/>
                  </a:lnTo>
                  <a:lnTo>
                    <a:pt x="831799" y="12700"/>
                  </a:lnTo>
                  <a:lnTo>
                    <a:pt x="849020" y="12700"/>
                  </a:lnTo>
                  <a:lnTo>
                    <a:pt x="849020" y="0"/>
                  </a:lnTo>
                  <a:lnTo>
                    <a:pt x="665822" y="0"/>
                  </a:lnTo>
                  <a:lnTo>
                    <a:pt x="665822" y="76200"/>
                  </a:lnTo>
                  <a:lnTo>
                    <a:pt x="648335" y="76200"/>
                  </a:lnTo>
                  <a:lnTo>
                    <a:pt x="639572" y="63500"/>
                  </a:lnTo>
                  <a:lnTo>
                    <a:pt x="636854" y="63500"/>
                  </a:lnTo>
                  <a:lnTo>
                    <a:pt x="637540" y="50800"/>
                  </a:lnTo>
                  <a:lnTo>
                    <a:pt x="657288" y="50800"/>
                  </a:lnTo>
                  <a:lnTo>
                    <a:pt x="658698" y="63500"/>
                  </a:lnTo>
                  <a:lnTo>
                    <a:pt x="656615" y="63500"/>
                  </a:lnTo>
                  <a:lnTo>
                    <a:pt x="665822" y="76200"/>
                  </a:lnTo>
                  <a:lnTo>
                    <a:pt x="665822" y="0"/>
                  </a:lnTo>
                  <a:lnTo>
                    <a:pt x="626148" y="0"/>
                  </a:lnTo>
                  <a:lnTo>
                    <a:pt x="642543" y="12700"/>
                  </a:lnTo>
                  <a:lnTo>
                    <a:pt x="632396" y="12700"/>
                  </a:lnTo>
                  <a:lnTo>
                    <a:pt x="632396" y="101600"/>
                  </a:lnTo>
                  <a:lnTo>
                    <a:pt x="610400" y="101600"/>
                  </a:lnTo>
                  <a:lnTo>
                    <a:pt x="611911" y="88900"/>
                  </a:lnTo>
                  <a:lnTo>
                    <a:pt x="623341" y="88900"/>
                  </a:lnTo>
                  <a:lnTo>
                    <a:pt x="632396" y="101600"/>
                  </a:lnTo>
                  <a:lnTo>
                    <a:pt x="632396" y="12700"/>
                  </a:lnTo>
                  <a:lnTo>
                    <a:pt x="622668" y="12700"/>
                  </a:lnTo>
                  <a:lnTo>
                    <a:pt x="616432" y="1574"/>
                  </a:lnTo>
                  <a:lnTo>
                    <a:pt x="616432" y="63500"/>
                  </a:lnTo>
                  <a:lnTo>
                    <a:pt x="600405" y="76200"/>
                  </a:lnTo>
                  <a:lnTo>
                    <a:pt x="586879" y="76200"/>
                  </a:lnTo>
                  <a:lnTo>
                    <a:pt x="573112" y="88900"/>
                  </a:lnTo>
                  <a:lnTo>
                    <a:pt x="546176" y="88900"/>
                  </a:lnTo>
                  <a:lnTo>
                    <a:pt x="540448" y="76200"/>
                  </a:lnTo>
                  <a:lnTo>
                    <a:pt x="536092" y="76200"/>
                  </a:lnTo>
                  <a:lnTo>
                    <a:pt x="529983" y="63500"/>
                  </a:lnTo>
                  <a:lnTo>
                    <a:pt x="616432" y="63500"/>
                  </a:lnTo>
                  <a:lnTo>
                    <a:pt x="616432" y="1574"/>
                  </a:lnTo>
                  <a:lnTo>
                    <a:pt x="615556" y="0"/>
                  </a:lnTo>
                  <a:lnTo>
                    <a:pt x="609117" y="0"/>
                  </a:lnTo>
                  <a:lnTo>
                    <a:pt x="602881" y="12700"/>
                  </a:lnTo>
                  <a:lnTo>
                    <a:pt x="598487" y="12700"/>
                  </a:lnTo>
                  <a:lnTo>
                    <a:pt x="604824" y="25400"/>
                  </a:lnTo>
                  <a:lnTo>
                    <a:pt x="585901" y="25400"/>
                  </a:lnTo>
                  <a:lnTo>
                    <a:pt x="579056" y="14960"/>
                  </a:lnTo>
                  <a:lnTo>
                    <a:pt x="579056" y="50800"/>
                  </a:lnTo>
                  <a:lnTo>
                    <a:pt x="556793" y="50800"/>
                  </a:lnTo>
                  <a:lnTo>
                    <a:pt x="544372" y="38100"/>
                  </a:lnTo>
                  <a:lnTo>
                    <a:pt x="574890" y="38100"/>
                  </a:lnTo>
                  <a:lnTo>
                    <a:pt x="579056" y="50800"/>
                  </a:lnTo>
                  <a:lnTo>
                    <a:pt x="579056" y="14960"/>
                  </a:lnTo>
                  <a:lnTo>
                    <a:pt x="577583" y="12700"/>
                  </a:lnTo>
                  <a:lnTo>
                    <a:pt x="569963" y="12700"/>
                  </a:lnTo>
                  <a:lnTo>
                    <a:pt x="555434" y="0"/>
                  </a:lnTo>
                  <a:lnTo>
                    <a:pt x="546328" y="0"/>
                  </a:lnTo>
                  <a:lnTo>
                    <a:pt x="549224" y="12700"/>
                  </a:lnTo>
                  <a:lnTo>
                    <a:pt x="549808" y="12700"/>
                  </a:lnTo>
                  <a:lnTo>
                    <a:pt x="543306" y="25400"/>
                  </a:lnTo>
                  <a:lnTo>
                    <a:pt x="534225" y="12700"/>
                  </a:lnTo>
                  <a:lnTo>
                    <a:pt x="525462" y="25400"/>
                  </a:lnTo>
                  <a:lnTo>
                    <a:pt x="531037" y="25400"/>
                  </a:lnTo>
                  <a:lnTo>
                    <a:pt x="530237" y="38100"/>
                  </a:lnTo>
                  <a:lnTo>
                    <a:pt x="527100" y="38100"/>
                  </a:lnTo>
                  <a:lnTo>
                    <a:pt x="521944" y="50800"/>
                  </a:lnTo>
                  <a:lnTo>
                    <a:pt x="468795" y="50800"/>
                  </a:lnTo>
                  <a:lnTo>
                    <a:pt x="477456" y="63500"/>
                  </a:lnTo>
                  <a:lnTo>
                    <a:pt x="474065" y="63500"/>
                  </a:lnTo>
                  <a:lnTo>
                    <a:pt x="465912" y="76200"/>
                  </a:lnTo>
                  <a:lnTo>
                    <a:pt x="485686" y="76200"/>
                  </a:lnTo>
                  <a:lnTo>
                    <a:pt x="493839" y="88900"/>
                  </a:lnTo>
                  <a:lnTo>
                    <a:pt x="475449" y="88900"/>
                  </a:lnTo>
                  <a:lnTo>
                    <a:pt x="472821" y="101600"/>
                  </a:lnTo>
                  <a:lnTo>
                    <a:pt x="528726" y="101600"/>
                  </a:lnTo>
                  <a:lnTo>
                    <a:pt x="533984" y="114300"/>
                  </a:lnTo>
                  <a:lnTo>
                    <a:pt x="623646" y="114300"/>
                  </a:lnTo>
                  <a:lnTo>
                    <a:pt x="616813" y="127000"/>
                  </a:lnTo>
                  <a:lnTo>
                    <a:pt x="607745" y="127000"/>
                  </a:lnTo>
                  <a:lnTo>
                    <a:pt x="593458" y="139700"/>
                  </a:lnTo>
                  <a:lnTo>
                    <a:pt x="564921" y="139700"/>
                  </a:lnTo>
                  <a:lnTo>
                    <a:pt x="561657" y="127000"/>
                  </a:lnTo>
                  <a:lnTo>
                    <a:pt x="555866" y="127000"/>
                  </a:lnTo>
                  <a:lnTo>
                    <a:pt x="551332" y="130644"/>
                  </a:lnTo>
                  <a:lnTo>
                    <a:pt x="551332" y="177800"/>
                  </a:lnTo>
                  <a:lnTo>
                    <a:pt x="520357" y="177800"/>
                  </a:lnTo>
                  <a:lnTo>
                    <a:pt x="517677" y="165100"/>
                  </a:lnTo>
                  <a:lnTo>
                    <a:pt x="549948" y="165100"/>
                  </a:lnTo>
                  <a:lnTo>
                    <a:pt x="551332" y="177800"/>
                  </a:lnTo>
                  <a:lnTo>
                    <a:pt x="551332" y="130644"/>
                  </a:lnTo>
                  <a:lnTo>
                    <a:pt x="540054" y="139700"/>
                  </a:lnTo>
                  <a:lnTo>
                    <a:pt x="459460" y="139700"/>
                  </a:lnTo>
                  <a:lnTo>
                    <a:pt x="449478" y="127000"/>
                  </a:lnTo>
                  <a:lnTo>
                    <a:pt x="436880" y="127000"/>
                  </a:lnTo>
                  <a:lnTo>
                    <a:pt x="431469" y="139700"/>
                  </a:lnTo>
                  <a:lnTo>
                    <a:pt x="413702" y="139700"/>
                  </a:lnTo>
                  <a:lnTo>
                    <a:pt x="406006" y="152400"/>
                  </a:lnTo>
                  <a:lnTo>
                    <a:pt x="418338" y="152400"/>
                  </a:lnTo>
                  <a:lnTo>
                    <a:pt x="427253" y="165100"/>
                  </a:lnTo>
                  <a:lnTo>
                    <a:pt x="474205" y="165100"/>
                  </a:lnTo>
                  <a:lnTo>
                    <a:pt x="473151" y="177800"/>
                  </a:lnTo>
                  <a:lnTo>
                    <a:pt x="469353" y="177800"/>
                  </a:lnTo>
                  <a:lnTo>
                    <a:pt x="485952" y="190500"/>
                  </a:lnTo>
                  <a:lnTo>
                    <a:pt x="579069" y="190500"/>
                  </a:lnTo>
                  <a:lnTo>
                    <a:pt x="602411" y="203200"/>
                  </a:lnTo>
                  <a:lnTo>
                    <a:pt x="603237" y="203200"/>
                  </a:lnTo>
                  <a:lnTo>
                    <a:pt x="612013" y="215900"/>
                  </a:lnTo>
                  <a:lnTo>
                    <a:pt x="665568" y="215900"/>
                  </a:lnTo>
                  <a:lnTo>
                    <a:pt x="669302" y="203200"/>
                  </a:lnTo>
                  <a:lnTo>
                    <a:pt x="696925" y="203200"/>
                  </a:lnTo>
                  <a:lnTo>
                    <a:pt x="703135" y="215900"/>
                  </a:lnTo>
                  <a:lnTo>
                    <a:pt x="669480" y="215900"/>
                  </a:lnTo>
                  <a:lnTo>
                    <a:pt x="676122" y="228600"/>
                  </a:lnTo>
                  <a:lnTo>
                    <a:pt x="749503" y="228600"/>
                  </a:lnTo>
                  <a:lnTo>
                    <a:pt x="748969" y="228955"/>
                  </a:lnTo>
                  <a:lnTo>
                    <a:pt x="748969" y="241300"/>
                  </a:lnTo>
                  <a:lnTo>
                    <a:pt x="740143" y="254000"/>
                  </a:lnTo>
                  <a:lnTo>
                    <a:pt x="735799" y="254000"/>
                  </a:lnTo>
                  <a:lnTo>
                    <a:pt x="735799" y="1422400"/>
                  </a:lnTo>
                  <a:lnTo>
                    <a:pt x="720102" y="1422400"/>
                  </a:lnTo>
                  <a:lnTo>
                    <a:pt x="720102" y="1435100"/>
                  </a:lnTo>
                  <a:lnTo>
                    <a:pt x="719340" y="1447800"/>
                  </a:lnTo>
                  <a:lnTo>
                    <a:pt x="644956" y="1447800"/>
                  </a:lnTo>
                  <a:lnTo>
                    <a:pt x="656983" y="1435100"/>
                  </a:lnTo>
                  <a:lnTo>
                    <a:pt x="720102" y="1435100"/>
                  </a:lnTo>
                  <a:lnTo>
                    <a:pt x="720102" y="1422400"/>
                  </a:lnTo>
                  <a:lnTo>
                    <a:pt x="706450" y="1422400"/>
                  </a:lnTo>
                  <a:lnTo>
                    <a:pt x="683437" y="1409700"/>
                  </a:lnTo>
                  <a:lnTo>
                    <a:pt x="729195" y="1409700"/>
                  </a:lnTo>
                  <a:lnTo>
                    <a:pt x="735799" y="1422400"/>
                  </a:lnTo>
                  <a:lnTo>
                    <a:pt x="735799" y="254000"/>
                  </a:lnTo>
                  <a:lnTo>
                    <a:pt x="727887" y="254000"/>
                  </a:lnTo>
                  <a:lnTo>
                    <a:pt x="731139" y="241300"/>
                  </a:lnTo>
                  <a:lnTo>
                    <a:pt x="748969" y="241300"/>
                  </a:lnTo>
                  <a:lnTo>
                    <a:pt x="748969" y="228955"/>
                  </a:lnTo>
                  <a:lnTo>
                    <a:pt x="730453" y="241300"/>
                  </a:lnTo>
                  <a:lnTo>
                    <a:pt x="717207" y="241300"/>
                  </a:lnTo>
                  <a:lnTo>
                    <a:pt x="717207" y="279400"/>
                  </a:lnTo>
                  <a:lnTo>
                    <a:pt x="673455" y="279400"/>
                  </a:lnTo>
                  <a:lnTo>
                    <a:pt x="676402" y="266700"/>
                  </a:lnTo>
                  <a:lnTo>
                    <a:pt x="713968" y="266700"/>
                  </a:lnTo>
                  <a:lnTo>
                    <a:pt x="717207" y="279400"/>
                  </a:lnTo>
                  <a:lnTo>
                    <a:pt x="717207" y="241300"/>
                  </a:lnTo>
                  <a:lnTo>
                    <a:pt x="659904" y="241300"/>
                  </a:lnTo>
                  <a:lnTo>
                    <a:pt x="653948" y="254000"/>
                  </a:lnTo>
                  <a:lnTo>
                    <a:pt x="669836" y="254000"/>
                  </a:lnTo>
                  <a:lnTo>
                    <a:pt x="661606" y="266700"/>
                  </a:lnTo>
                  <a:lnTo>
                    <a:pt x="653973" y="266700"/>
                  </a:lnTo>
                  <a:lnTo>
                    <a:pt x="644220" y="279400"/>
                  </a:lnTo>
                  <a:lnTo>
                    <a:pt x="629881" y="279400"/>
                  </a:lnTo>
                  <a:lnTo>
                    <a:pt x="625386" y="266700"/>
                  </a:lnTo>
                  <a:lnTo>
                    <a:pt x="618413" y="266700"/>
                  </a:lnTo>
                  <a:lnTo>
                    <a:pt x="609422" y="279400"/>
                  </a:lnTo>
                  <a:lnTo>
                    <a:pt x="593940" y="279400"/>
                  </a:lnTo>
                  <a:lnTo>
                    <a:pt x="595896" y="266700"/>
                  </a:lnTo>
                  <a:lnTo>
                    <a:pt x="564578" y="266700"/>
                  </a:lnTo>
                  <a:lnTo>
                    <a:pt x="555371" y="279400"/>
                  </a:lnTo>
                  <a:lnTo>
                    <a:pt x="519379" y="266700"/>
                  </a:lnTo>
                  <a:lnTo>
                    <a:pt x="473608" y="266700"/>
                  </a:lnTo>
                  <a:lnTo>
                    <a:pt x="432206" y="254000"/>
                  </a:lnTo>
                  <a:lnTo>
                    <a:pt x="383959" y="254000"/>
                  </a:lnTo>
                  <a:lnTo>
                    <a:pt x="376821" y="266700"/>
                  </a:lnTo>
                  <a:lnTo>
                    <a:pt x="371919" y="266700"/>
                  </a:lnTo>
                  <a:lnTo>
                    <a:pt x="371043" y="254000"/>
                  </a:lnTo>
                  <a:lnTo>
                    <a:pt x="210578" y="254000"/>
                  </a:lnTo>
                  <a:lnTo>
                    <a:pt x="210578" y="1206500"/>
                  </a:lnTo>
                  <a:lnTo>
                    <a:pt x="210159" y="1206500"/>
                  </a:lnTo>
                  <a:lnTo>
                    <a:pt x="199821" y="1219200"/>
                  </a:lnTo>
                  <a:lnTo>
                    <a:pt x="192163" y="1219200"/>
                  </a:lnTo>
                  <a:lnTo>
                    <a:pt x="192163" y="1228610"/>
                  </a:lnTo>
                  <a:lnTo>
                    <a:pt x="189484" y="1231900"/>
                  </a:lnTo>
                  <a:lnTo>
                    <a:pt x="172440" y="1244600"/>
                  </a:lnTo>
                  <a:lnTo>
                    <a:pt x="167157" y="1244600"/>
                  </a:lnTo>
                  <a:lnTo>
                    <a:pt x="187096" y="1231900"/>
                  </a:lnTo>
                  <a:lnTo>
                    <a:pt x="192163" y="1228610"/>
                  </a:lnTo>
                  <a:lnTo>
                    <a:pt x="192163" y="1219200"/>
                  </a:lnTo>
                  <a:lnTo>
                    <a:pt x="186207" y="1219200"/>
                  </a:lnTo>
                  <a:lnTo>
                    <a:pt x="184569" y="1218196"/>
                  </a:lnTo>
                  <a:lnTo>
                    <a:pt x="184569" y="1219200"/>
                  </a:lnTo>
                  <a:lnTo>
                    <a:pt x="180682" y="1231900"/>
                  </a:lnTo>
                  <a:lnTo>
                    <a:pt x="151574" y="1231900"/>
                  </a:lnTo>
                  <a:lnTo>
                    <a:pt x="151574" y="1244600"/>
                  </a:lnTo>
                  <a:lnTo>
                    <a:pt x="139738" y="1257300"/>
                  </a:lnTo>
                  <a:lnTo>
                    <a:pt x="121869" y="1257300"/>
                  </a:lnTo>
                  <a:lnTo>
                    <a:pt x="145783" y="1244600"/>
                  </a:lnTo>
                  <a:lnTo>
                    <a:pt x="151574" y="1244600"/>
                  </a:lnTo>
                  <a:lnTo>
                    <a:pt x="151574" y="1231900"/>
                  </a:lnTo>
                  <a:lnTo>
                    <a:pt x="134442" y="1231900"/>
                  </a:lnTo>
                  <a:lnTo>
                    <a:pt x="126898" y="1219200"/>
                  </a:lnTo>
                  <a:lnTo>
                    <a:pt x="184569" y="1219200"/>
                  </a:lnTo>
                  <a:lnTo>
                    <a:pt x="184569" y="1218196"/>
                  </a:lnTo>
                  <a:lnTo>
                    <a:pt x="165595" y="1206500"/>
                  </a:lnTo>
                  <a:lnTo>
                    <a:pt x="204431" y="1206500"/>
                  </a:lnTo>
                  <a:lnTo>
                    <a:pt x="202171" y="1193800"/>
                  </a:lnTo>
                  <a:lnTo>
                    <a:pt x="206057" y="1193800"/>
                  </a:lnTo>
                  <a:lnTo>
                    <a:pt x="210578" y="1206500"/>
                  </a:lnTo>
                  <a:lnTo>
                    <a:pt x="210578" y="254000"/>
                  </a:lnTo>
                  <a:lnTo>
                    <a:pt x="207314" y="254000"/>
                  </a:lnTo>
                  <a:lnTo>
                    <a:pt x="207314" y="457200"/>
                  </a:lnTo>
                  <a:lnTo>
                    <a:pt x="176276" y="457200"/>
                  </a:lnTo>
                  <a:lnTo>
                    <a:pt x="188709" y="444500"/>
                  </a:lnTo>
                  <a:lnTo>
                    <a:pt x="203695" y="444500"/>
                  </a:lnTo>
                  <a:lnTo>
                    <a:pt x="207314" y="457200"/>
                  </a:lnTo>
                  <a:lnTo>
                    <a:pt x="207314" y="254000"/>
                  </a:lnTo>
                  <a:lnTo>
                    <a:pt x="86067" y="254000"/>
                  </a:lnTo>
                  <a:lnTo>
                    <a:pt x="102285" y="241300"/>
                  </a:lnTo>
                  <a:lnTo>
                    <a:pt x="116408" y="241300"/>
                  </a:lnTo>
                  <a:lnTo>
                    <a:pt x="126898" y="228600"/>
                  </a:lnTo>
                  <a:lnTo>
                    <a:pt x="46672" y="228600"/>
                  </a:lnTo>
                  <a:lnTo>
                    <a:pt x="51003" y="241300"/>
                  </a:lnTo>
                  <a:lnTo>
                    <a:pt x="48171" y="241300"/>
                  </a:lnTo>
                  <a:lnTo>
                    <a:pt x="52997" y="254000"/>
                  </a:lnTo>
                  <a:lnTo>
                    <a:pt x="45935" y="254000"/>
                  </a:lnTo>
                  <a:lnTo>
                    <a:pt x="53149" y="266700"/>
                  </a:lnTo>
                  <a:lnTo>
                    <a:pt x="25717" y="266700"/>
                  </a:lnTo>
                  <a:lnTo>
                    <a:pt x="35331" y="254000"/>
                  </a:lnTo>
                  <a:lnTo>
                    <a:pt x="34544" y="254000"/>
                  </a:lnTo>
                  <a:lnTo>
                    <a:pt x="37439" y="241300"/>
                  </a:lnTo>
                  <a:lnTo>
                    <a:pt x="40322" y="241300"/>
                  </a:lnTo>
                  <a:lnTo>
                    <a:pt x="35509" y="228600"/>
                  </a:lnTo>
                  <a:lnTo>
                    <a:pt x="0" y="228600"/>
                  </a:lnTo>
                  <a:lnTo>
                    <a:pt x="0" y="254000"/>
                  </a:lnTo>
                  <a:lnTo>
                    <a:pt x="16332" y="254000"/>
                  </a:lnTo>
                  <a:lnTo>
                    <a:pt x="16954" y="266700"/>
                  </a:lnTo>
                  <a:lnTo>
                    <a:pt x="0" y="266700"/>
                  </a:lnTo>
                  <a:lnTo>
                    <a:pt x="0" y="279400"/>
                  </a:lnTo>
                  <a:lnTo>
                    <a:pt x="25552" y="279400"/>
                  </a:lnTo>
                  <a:lnTo>
                    <a:pt x="35039" y="292100"/>
                  </a:lnTo>
                  <a:lnTo>
                    <a:pt x="18757" y="292100"/>
                  </a:lnTo>
                  <a:lnTo>
                    <a:pt x="3263" y="304800"/>
                  </a:lnTo>
                  <a:lnTo>
                    <a:pt x="26377" y="304800"/>
                  </a:lnTo>
                  <a:lnTo>
                    <a:pt x="19964" y="317500"/>
                  </a:lnTo>
                  <a:lnTo>
                    <a:pt x="35636" y="317500"/>
                  </a:lnTo>
                  <a:lnTo>
                    <a:pt x="25374" y="330200"/>
                  </a:lnTo>
                  <a:lnTo>
                    <a:pt x="13144" y="330200"/>
                  </a:lnTo>
                  <a:lnTo>
                    <a:pt x="5524" y="317500"/>
                  </a:lnTo>
                  <a:lnTo>
                    <a:pt x="0" y="317500"/>
                  </a:lnTo>
                  <a:lnTo>
                    <a:pt x="0" y="393700"/>
                  </a:lnTo>
                  <a:lnTo>
                    <a:pt x="7658" y="381000"/>
                  </a:lnTo>
                  <a:lnTo>
                    <a:pt x="30848" y="381000"/>
                  </a:lnTo>
                  <a:lnTo>
                    <a:pt x="113461" y="381000"/>
                  </a:lnTo>
                  <a:lnTo>
                    <a:pt x="94526" y="393700"/>
                  </a:lnTo>
                  <a:lnTo>
                    <a:pt x="79527" y="393700"/>
                  </a:lnTo>
                  <a:lnTo>
                    <a:pt x="52654" y="406400"/>
                  </a:lnTo>
                  <a:lnTo>
                    <a:pt x="96367" y="406400"/>
                  </a:lnTo>
                  <a:lnTo>
                    <a:pt x="114668" y="406400"/>
                  </a:lnTo>
                  <a:lnTo>
                    <a:pt x="103759" y="393700"/>
                  </a:lnTo>
                  <a:lnTo>
                    <a:pt x="142417" y="393700"/>
                  </a:lnTo>
                  <a:lnTo>
                    <a:pt x="140843" y="406400"/>
                  </a:lnTo>
                  <a:lnTo>
                    <a:pt x="164846" y="406400"/>
                  </a:lnTo>
                  <a:lnTo>
                    <a:pt x="163461" y="419100"/>
                  </a:lnTo>
                  <a:lnTo>
                    <a:pt x="177596" y="419100"/>
                  </a:lnTo>
                  <a:lnTo>
                    <a:pt x="190411" y="431800"/>
                  </a:lnTo>
                  <a:lnTo>
                    <a:pt x="177660" y="431800"/>
                  </a:lnTo>
                  <a:lnTo>
                    <a:pt x="183146" y="444500"/>
                  </a:lnTo>
                  <a:lnTo>
                    <a:pt x="163715" y="444500"/>
                  </a:lnTo>
                  <a:lnTo>
                    <a:pt x="165100" y="457200"/>
                  </a:lnTo>
                  <a:lnTo>
                    <a:pt x="157302" y="457200"/>
                  </a:lnTo>
                  <a:lnTo>
                    <a:pt x="155168" y="469900"/>
                  </a:lnTo>
                  <a:lnTo>
                    <a:pt x="20535" y="469900"/>
                  </a:lnTo>
                  <a:lnTo>
                    <a:pt x="19596" y="457200"/>
                  </a:lnTo>
                  <a:lnTo>
                    <a:pt x="0" y="457200"/>
                  </a:lnTo>
                  <a:lnTo>
                    <a:pt x="0" y="1079500"/>
                  </a:lnTo>
                  <a:lnTo>
                    <a:pt x="11671" y="1079500"/>
                  </a:lnTo>
                  <a:lnTo>
                    <a:pt x="9715" y="1092200"/>
                  </a:lnTo>
                  <a:lnTo>
                    <a:pt x="0" y="1092200"/>
                  </a:lnTo>
                  <a:lnTo>
                    <a:pt x="0" y="1117600"/>
                  </a:lnTo>
                  <a:lnTo>
                    <a:pt x="14071" y="1117600"/>
                  </a:lnTo>
                  <a:lnTo>
                    <a:pt x="21590" y="1130300"/>
                  </a:lnTo>
                  <a:lnTo>
                    <a:pt x="87884" y="1130300"/>
                  </a:lnTo>
                  <a:lnTo>
                    <a:pt x="83896" y="1143000"/>
                  </a:lnTo>
                  <a:lnTo>
                    <a:pt x="102387" y="1143000"/>
                  </a:lnTo>
                  <a:lnTo>
                    <a:pt x="106464" y="1130300"/>
                  </a:lnTo>
                  <a:lnTo>
                    <a:pt x="109766" y="1130300"/>
                  </a:lnTo>
                  <a:lnTo>
                    <a:pt x="112826" y="1117600"/>
                  </a:lnTo>
                  <a:lnTo>
                    <a:pt x="137325" y="1117600"/>
                  </a:lnTo>
                  <a:lnTo>
                    <a:pt x="128473" y="1130300"/>
                  </a:lnTo>
                  <a:lnTo>
                    <a:pt x="118719" y="1130300"/>
                  </a:lnTo>
                  <a:lnTo>
                    <a:pt x="114312" y="1143000"/>
                  </a:lnTo>
                  <a:lnTo>
                    <a:pt x="102958" y="1143000"/>
                  </a:lnTo>
                  <a:lnTo>
                    <a:pt x="132308" y="1155700"/>
                  </a:lnTo>
                  <a:lnTo>
                    <a:pt x="168236" y="1155700"/>
                  </a:lnTo>
                  <a:lnTo>
                    <a:pt x="176479" y="1168400"/>
                  </a:lnTo>
                  <a:lnTo>
                    <a:pt x="153860" y="1168400"/>
                  </a:lnTo>
                  <a:lnTo>
                    <a:pt x="146126" y="1181100"/>
                  </a:lnTo>
                  <a:lnTo>
                    <a:pt x="114465" y="1181100"/>
                  </a:lnTo>
                  <a:lnTo>
                    <a:pt x="126695" y="1193800"/>
                  </a:lnTo>
                  <a:lnTo>
                    <a:pt x="112331" y="1193800"/>
                  </a:lnTo>
                  <a:lnTo>
                    <a:pt x="110477" y="1206500"/>
                  </a:lnTo>
                  <a:lnTo>
                    <a:pt x="128536" y="1206500"/>
                  </a:lnTo>
                  <a:lnTo>
                    <a:pt x="109982" y="1219200"/>
                  </a:lnTo>
                  <a:lnTo>
                    <a:pt x="101650" y="1206500"/>
                  </a:lnTo>
                  <a:lnTo>
                    <a:pt x="73139" y="1206500"/>
                  </a:lnTo>
                  <a:lnTo>
                    <a:pt x="73342" y="1219200"/>
                  </a:lnTo>
                  <a:lnTo>
                    <a:pt x="71234" y="1219200"/>
                  </a:lnTo>
                  <a:lnTo>
                    <a:pt x="57340" y="1231900"/>
                  </a:lnTo>
                  <a:lnTo>
                    <a:pt x="55918" y="1231900"/>
                  </a:lnTo>
                  <a:lnTo>
                    <a:pt x="71234" y="1219200"/>
                  </a:lnTo>
                  <a:lnTo>
                    <a:pt x="35369" y="1219200"/>
                  </a:lnTo>
                  <a:lnTo>
                    <a:pt x="46329" y="1231900"/>
                  </a:lnTo>
                  <a:lnTo>
                    <a:pt x="14820" y="1231900"/>
                  </a:lnTo>
                  <a:lnTo>
                    <a:pt x="15951" y="1219200"/>
                  </a:lnTo>
                  <a:lnTo>
                    <a:pt x="0" y="1219200"/>
                  </a:lnTo>
                  <a:lnTo>
                    <a:pt x="0" y="1257300"/>
                  </a:lnTo>
                  <a:lnTo>
                    <a:pt x="6908" y="1244600"/>
                  </a:lnTo>
                  <a:lnTo>
                    <a:pt x="86436" y="1244600"/>
                  </a:lnTo>
                  <a:lnTo>
                    <a:pt x="84683" y="1257300"/>
                  </a:lnTo>
                  <a:lnTo>
                    <a:pt x="77139" y="1257300"/>
                  </a:lnTo>
                  <a:lnTo>
                    <a:pt x="70980" y="1270000"/>
                  </a:lnTo>
                  <a:lnTo>
                    <a:pt x="65112" y="1270000"/>
                  </a:lnTo>
                  <a:lnTo>
                    <a:pt x="57594" y="1257300"/>
                  </a:lnTo>
                  <a:lnTo>
                    <a:pt x="46482" y="1257300"/>
                  </a:lnTo>
                  <a:lnTo>
                    <a:pt x="38188" y="1270000"/>
                  </a:lnTo>
                  <a:lnTo>
                    <a:pt x="0" y="1270000"/>
                  </a:lnTo>
                  <a:lnTo>
                    <a:pt x="0" y="1308100"/>
                  </a:lnTo>
                  <a:lnTo>
                    <a:pt x="825" y="1308100"/>
                  </a:lnTo>
                  <a:lnTo>
                    <a:pt x="9423" y="1295400"/>
                  </a:lnTo>
                  <a:lnTo>
                    <a:pt x="22733" y="1295400"/>
                  </a:lnTo>
                  <a:lnTo>
                    <a:pt x="23863" y="1308100"/>
                  </a:lnTo>
                  <a:lnTo>
                    <a:pt x="46647" y="1308100"/>
                  </a:lnTo>
                  <a:lnTo>
                    <a:pt x="34937" y="1295400"/>
                  </a:lnTo>
                  <a:lnTo>
                    <a:pt x="57772" y="1295400"/>
                  </a:lnTo>
                  <a:lnTo>
                    <a:pt x="63385" y="1308100"/>
                  </a:lnTo>
                  <a:lnTo>
                    <a:pt x="76263" y="1308100"/>
                  </a:lnTo>
                  <a:lnTo>
                    <a:pt x="74079" y="1295400"/>
                  </a:lnTo>
                  <a:lnTo>
                    <a:pt x="102400" y="1295400"/>
                  </a:lnTo>
                  <a:lnTo>
                    <a:pt x="104863" y="1282700"/>
                  </a:lnTo>
                  <a:lnTo>
                    <a:pt x="85979" y="1282700"/>
                  </a:lnTo>
                  <a:lnTo>
                    <a:pt x="81546" y="1270000"/>
                  </a:lnTo>
                  <a:lnTo>
                    <a:pt x="121246" y="1270000"/>
                  </a:lnTo>
                  <a:lnTo>
                    <a:pt x="123253" y="1280134"/>
                  </a:lnTo>
                  <a:lnTo>
                    <a:pt x="139750" y="1270000"/>
                  </a:lnTo>
                  <a:lnTo>
                    <a:pt x="141846" y="1270000"/>
                  </a:lnTo>
                  <a:lnTo>
                    <a:pt x="144399" y="1267612"/>
                  </a:lnTo>
                  <a:lnTo>
                    <a:pt x="144741" y="1257300"/>
                  </a:lnTo>
                  <a:lnTo>
                    <a:pt x="155409" y="1257300"/>
                  </a:lnTo>
                  <a:lnTo>
                    <a:pt x="144399" y="1267612"/>
                  </a:lnTo>
                  <a:lnTo>
                    <a:pt x="74333" y="1333500"/>
                  </a:lnTo>
                  <a:lnTo>
                    <a:pt x="52108" y="1358900"/>
                  </a:lnTo>
                  <a:lnTo>
                    <a:pt x="58280" y="1358900"/>
                  </a:lnTo>
                  <a:lnTo>
                    <a:pt x="65633" y="1346200"/>
                  </a:lnTo>
                  <a:lnTo>
                    <a:pt x="102031" y="1346200"/>
                  </a:lnTo>
                  <a:lnTo>
                    <a:pt x="118833" y="1358900"/>
                  </a:lnTo>
                  <a:lnTo>
                    <a:pt x="132194" y="1358900"/>
                  </a:lnTo>
                  <a:lnTo>
                    <a:pt x="140728" y="1371600"/>
                  </a:lnTo>
                  <a:lnTo>
                    <a:pt x="146392" y="1371600"/>
                  </a:lnTo>
                  <a:lnTo>
                    <a:pt x="148513" y="1358900"/>
                  </a:lnTo>
                  <a:lnTo>
                    <a:pt x="183540" y="1358900"/>
                  </a:lnTo>
                  <a:lnTo>
                    <a:pt x="200380" y="1371600"/>
                  </a:lnTo>
                  <a:lnTo>
                    <a:pt x="214985" y="1371600"/>
                  </a:lnTo>
                  <a:lnTo>
                    <a:pt x="237477" y="1384300"/>
                  </a:lnTo>
                  <a:lnTo>
                    <a:pt x="233578" y="1384300"/>
                  </a:lnTo>
                  <a:lnTo>
                    <a:pt x="244614" y="1397000"/>
                  </a:lnTo>
                  <a:lnTo>
                    <a:pt x="249237" y="1397000"/>
                  </a:lnTo>
                  <a:lnTo>
                    <a:pt x="244767" y="1409700"/>
                  </a:lnTo>
                  <a:lnTo>
                    <a:pt x="259308" y="1409700"/>
                  </a:lnTo>
                  <a:lnTo>
                    <a:pt x="264325" y="1397000"/>
                  </a:lnTo>
                  <a:lnTo>
                    <a:pt x="284467" y="1397000"/>
                  </a:lnTo>
                  <a:lnTo>
                    <a:pt x="283210" y="1384300"/>
                  </a:lnTo>
                  <a:lnTo>
                    <a:pt x="271716" y="1384300"/>
                  </a:lnTo>
                  <a:lnTo>
                    <a:pt x="280949" y="1371600"/>
                  </a:lnTo>
                  <a:lnTo>
                    <a:pt x="273189" y="1371600"/>
                  </a:lnTo>
                  <a:lnTo>
                    <a:pt x="271221" y="1358900"/>
                  </a:lnTo>
                  <a:lnTo>
                    <a:pt x="290690" y="1358900"/>
                  </a:lnTo>
                  <a:lnTo>
                    <a:pt x="298399" y="1346200"/>
                  </a:lnTo>
                  <a:lnTo>
                    <a:pt x="403034" y="1346200"/>
                  </a:lnTo>
                  <a:lnTo>
                    <a:pt x="406552" y="1333500"/>
                  </a:lnTo>
                  <a:lnTo>
                    <a:pt x="425246" y="1333500"/>
                  </a:lnTo>
                  <a:lnTo>
                    <a:pt x="428840" y="1346200"/>
                  </a:lnTo>
                  <a:lnTo>
                    <a:pt x="438264" y="1333500"/>
                  </a:lnTo>
                  <a:lnTo>
                    <a:pt x="449199" y="1333500"/>
                  </a:lnTo>
                  <a:lnTo>
                    <a:pt x="453466" y="1346200"/>
                  </a:lnTo>
                  <a:lnTo>
                    <a:pt x="515442" y="1346200"/>
                  </a:lnTo>
                  <a:lnTo>
                    <a:pt x="532409" y="1358900"/>
                  </a:lnTo>
                  <a:lnTo>
                    <a:pt x="543585" y="1371600"/>
                  </a:lnTo>
                  <a:lnTo>
                    <a:pt x="550849" y="1384300"/>
                  </a:lnTo>
                  <a:lnTo>
                    <a:pt x="615200" y="1384300"/>
                  </a:lnTo>
                  <a:lnTo>
                    <a:pt x="613625" y="1397000"/>
                  </a:lnTo>
                  <a:lnTo>
                    <a:pt x="624713" y="1397000"/>
                  </a:lnTo>
                  <a:lnTo>
                    <a:pt x="630834" y="1384300"/>
                  </a:lnTo>
                  <a:lnTo>
                    <a:pt x="642315" y="1384300"/>
                  </a:lnTo>
                  <a:lnTo>
                    <a:pt x="651319" y="1397000"/>
                  </a:lnTo>
                  <a:lnTo>
                    <a:pt x="683577" y="1397000"/>
                  </a:lnTo>
                  <a:lnTo>
                    <a:pt x="674052" y="1409700"/>
                  </a:lnTo>
                  <a:lnTo>
                    <a:pt x="644080" y="1409700"/>
                  </a:lnTo>
                  <a:lnTo>
                    <a:pt x="643572" y="1422400"/>
                  </a:lnTo>
                  <a:lnTo>
                    <a:pt x="619239" y="1422400"/>
                  </a:lnTo>
                  <a:lnTo>
                    <a:pt x="600646" y="1409700"/>
                  </a:lnTo>
                  <a:lnTo>
                    <a:pt x="520814" y="1409700"/>
                  </a:lnTo>
                  <a:lnTo>
                    <a:pt x="519976" y="1422400"/>
                  </a:lnTo>
                  <a:lnTo>
                    <a:pt x="519303" y="1422400"/>
                  </a:lnTo>
                  <a:lnTo>
                    <a:pt x="519176" y="1435100"/>
                  </a:lnTo>
                  <a:lnTo>
                    <a:pt x="540791" y="1435100"/>
                  </a:lnTo>
                  <a:lnTo>
                    <a:pt x="545172" y="1447800"/>
                  </a:lnTo>
                  <a:lnTo>
                    <a:pt x="543941" y="1460500"/>
                  </a:lnTo>
                  <a:lnTo>
                    <a:pt x="564680" y="1460500"/>
                  </a:lnTo>
                  <a:lnTo>
                    <a:pt x="560273" y="1473200"/>
                  </a:lnTo>
                  <a:lnTo>
                    <a:pt x="645071" y="1473200"/>
                  </a:lnTo>
                  <a:lnTo>
                    <a:pt x="659942" y="1485900"/>
                  </a:lnTo>
                  <a:lnTo>
                    <a:pt x="655015" y="1485900"/>
                  </a:lnTo>
                  <a:lnTo>
                    <a:pt x="661504" y="1498600"/>
                  </a:lnTo>
                  <a:lnTo>
                    <a:pt x="673608" y="1498600"/>
                  </a:lnTo>
                  <a:lnTo>
                    <a:pt x="673227" y="1485900"/>
                  </a:lnTo>
                  <a:lnTo>
                    <a:pt x="676884" y="1485900"/>
                  </a:lnTo>
                  <a:lnTo>
                    <a:pt x="667473" y="1473200"/>
                  </a:lnTo>
                  <a:lnTo>
                    <a:pt x="776262" y="1473200"/>
                  </a:lnTo>
                  <a:lnTo>
                    <a:pt x="776643" y="1460500"/>
                  </a:lnTo>
                  <a:lnTo>
                    <a:pt x="803402" y="1460500"/>
                  </a:lnTo>
                  <a:lnTo>
                    <a:pt x="799007" y="1447800"/>
                  </a:lnTo>
                  <a:lnTo>
                    <a:pt x="845743" y="1447800"/>
                  </a:lnTo>
                  <a:lnTo>
                    <a:pt x="869835" y="1435100"/>
                  </a:lnTo>
                  <a:lnTo>
                    <a:pt x="905332" y="1435100"/>
                  </a:lnTo>
                  <a:lnTo>
                    <a:pt x="901395" y="1447800"/>
                  </a:lnTo>
                  <a:lnTo>
                    <a:pt x="916254" y="1447800"/>
                  </a:lnTo>
                  <a:lnTo>
                    <a:pt x="919988" y="1435100"/>
                  </a:lnTo>
                  <a:lnTo>
                    <a:pt x="954684" y="1435100"/>
                  </a:lnTo>
                  <a:lnTo>
                    <a:pt x="951928" y="1422400"/>
                  </a:lnTo>
                  <a:lnTo>
                    <a:pt x="993724" y="1422400"/>
                  </a:lnTo>
                  <a:lnTo>
                    <a:pt x="992251" y="1435100"/>
                  </a:lnTo>
                  <a:lnTo>
                    <a:pt x="998791" y="1435100"/>
                  </a:lnTo>
                  <a:lnTo>
                    <a:pt x="1003757" y="1422400"/>
                  </a:lnTo>
                  <a:lnTo>
                    <a:pt x="1022273" y="1422400"/>
                  </a:lnTo>
                  <a:lnTo>
                    <a:pt x="1017651" y="1435100"/>
                  </a:lnTo>
                  <a:lnTo>
                    <a:pt x="1026134" y="1435100"/>
                  </a:lnTo>
                  <a:lnTo>
                    <a:pt x="1030579" y="1422400"/>
                  </a:lnTo>
                  <a:lnTo>
                    <a:pt x="1025550" y="1422400"/>
                  </a:lnTo>
                  <a:lnTo>
                    <a:pt x="1055014" y="1409700"/>
                  </a:lnTo>
                  <a:lnTo>
                    <a:pt x="1120241" y="1409700"/>
                  </a:lnTo>
                  <a:lnTo>
                    <a:pt x="1140028" y="1397000"/>
                  </a:lnTo>
                  <a:lnTo>
                    <a:pt x="1149438" y="1409700"/>
                  </a:lnTo>
                  <a:lnTo>
                    <a:pt x="1219327" y="1409700"/>
                  </a:lnTo>
                  <a:lnTo>
                    <a:pt x="1212253" y="1419885"/>
                  </a:lnTo>
                  <a:lnTo>
                    <a:pt x="1212253" y="1460500"/>
                  </a:lnTo>
                  <a:lnTo>
                    <a:pt x="1206817" y="1460500"/>
                  </a:lnTo>
                  <a:lnTo>
                    <a:pt x="1192479" y="1473200"/>
                  </a:lnTo>
                  <a:lnTo>
                    <a:pt x="1165529" y="1473200"/>
                  </a:lnTo>
                  <a:lnTo>
                    <a:pt x="1188859" y="1460500"/>
                  </a:lnTo>
                  <a:lnTo>
                    <a:pt x="1167777" y="1460500"/>
                  </a:lnTo>
                  <a:lnTo>
                    <a:pt x="1176032" y="1447800"/>
                  </a:lnTo>
                  <a:lnTo>
                    <a:pt x="1202740" y="1447800"/>
                  </a:lnTo>
                  <a:lnTo>
                    <a:pt x="1212253" y="1460500"/>
                  </a:lnTo>
                  <a:lnTo>
                    <a:pt x="1212253" y="1419885"/>
                  </a:lnTo>
                  <a:lnTo>
                    <a:pt x="1210500" y="1422400"/>
                  </a:lnTo>
                  <a:lnTo>
                    <a:pt x="1193927" y="1422400"/>
                  </a:lnTo>
                  <a:lnTo>
                    <a:pt x="1196314" y="1435100"/>
                  </a:lnTo>
                  <a:lnTo>
                    <a:pt x="1136345" y="1435100"/>
                  </a:lnTo>
                  <a:lnTo>
                    <a:pt x="1171143" y="1447800"/>
                  </a:lnTo>
                  <a:lnTo>
                    <a:pt x="1161961" y="1447800"/>
                  </a:lnTo>
                  <a:lnTo>
                    <a:pt x="1147902" y="1460500"/>
                  </a:lnTo>
                  <a:lnTo>
                    <a:pt x="1136815" y="1460500"/>
                  </a:lnTo>
                  <a:lnTo>
                    <a:pt x="1127328" y="1473200"/>
                  </a:lnTo>
                  <a:lnTo>
                    <a:pt x="1087361" y="1473200"/>
                  </a:lnTo>
                  <a:lnTo>
                    <a:pt x="1087526" y="1485900"/>
                  </a:lnTo>
                  <a:lnTo>
                    <a:pt x="1084237" y="1485900"/>
                  </a:lnTo>
                  <a:lnTo>
                    <a:pt x="1079398" y="1498600"/>
                  </a:lnTo>
                  <a:lnTo>
                    <a:pt x="991755" y="1498600"/>
                  </a:lnTo>
                  <a:lnTo>
                    <a:pt x="994270" y="1485900"/>
                  </a:lnTo>
                  <a:lnTo>
                    <a:pt x="984745" y="1498600"/>
                  </a:lnTo>
                  <a:lnTo>
                    <a:pt x="967384" y="1498600"/>
                  </a:lnTo>
                  <a:lnTo>
                    <a:pt x="985189" y="1511300"/>
                  </a:lnTo>
                  <a:lnTo>
                    <a:pt x="1041755" y="1511300"/>
                  </a:lnTo>
                  <a:lnTo>
                    <a:pt x="1034567" y="1524000"/>
                  </a:lnTo>
                  <a:lnTo>
                    <a:pt x="1041984" y="1524000"/>
                  </a:lnTo>
                  <a:lnTo>
                    <a:pt x="1053973" y="1511300"/>
                  </a:lnTo>
                  <a:lnTo>
                    <a:pt x="1125067" y="1511300"/>
                  </a:lnTo>
                  <a:lnTo>
                    <a:pt x="1120559" y="1524000"/>
                  </a:lnTo>
                  <a:lnTo>
                    <a:pt x="1125829" y="1524000"/>
                  </a:lnTo>
                  <a:lnTo>
                    <a:pt x="1132103" y="1511300"/>
                  </a:lnTo>
                  <a:lnTo>
                    <a:pt x="1139253" y="1511300"/>
                  </a:lnTo>
                  <a:lnTo>
                    <a:pt x="1135430" y="1524000"/>
                  </a:lnTo>
                  <a:lnTo>
                    <a:pt x="1145806" y="1524000"/>
                  </a:lnTo>
                  <a:lnTo>
                    <a:pt x="1144917" y="1511300"/>
                  </a:lnTo>
                  <a:lnTo>
                    <a:pt x="1167980" y="1511300"/>
                  </a:lnTo>
                  <a:lnTo>
                    <a:pt x="1181315" y="1524000"/>
                  </a:lnTo>
                  <a:lnTo>
                    <a:pt x="1195984" y="1524000"/>
                  </a:lnTo>
                  <a:lnTo>
                    <a:pt x="1211643" y="1511300"/>
                  </a:lnTo>
                  <a:lnTo>
                    <a:pt x="1214107" y="1511300"/>
                  </a:lnTo>
                  <a:lnTo>
                    <a:pt x="1239647" y="1498600"/>
                  </a:lnTo>
                  <a:lnTo>
                    <a:pt x="1234008" y="1498600"/>
                  </a:lnTo>
                  <a:lnTo>
                    <a:pt x="1239393" y="1485900"/>
                  </a:lnTo>
                  <a:lnTo>
                    <a:pt x="1251813" y="1485900"/>
                  </a:lnTo>
                  <a:lnTo>
                    <a:pt x="1245298" y="1498600"/>
                  </a:lnTo>
                  <a:lnTo>
                    <a:pt x="1256169" y="1498600"/>
                  </a:lnTo>
                  <a:lnTo>
                    <a:pt x="1247051" y="1511300"/>
                  </a:lnTo>
                  <a:lnTo>
                    <a:pt x="1248727" y="1511300"/>
                  </a:lnTo>
                  <a:lnTo>
                    <a:pt x="1276527" y="1524000"/>
                  </a:lnTo>
                  <a:lnTo>
                    <a:pt x="1331887" y="1524000"/>
                  </a:lnTo>
                  <a:lnTo>
                    <a:pt x="1331633" y="1536700"/>
                  </a:lnTo>
                  <a:lnTo>
                    <a:pt x="1391450" y="1536700"/>
                  </a:lnTo>
                  <a:lnTo>
                    <a:pt x="1402981" y="1549400"/>
                  </a:lnTo>
                  <a:lnTo>
                    <a:pt x="1411605" y="1549400"/>
                  </a:lnTo>
                  <a:lnTo>
                    <a:pt x="1406194" y="1536700"/>
                  </a:lnTo>
                  <a:lnTo>
                    <a:pt x="1415948" y="1536700"/>
                  </a:lnTo>
                  <a:lnTo>
                    <a:pt x="1411605" y="1549400"/>
                  </a:lnTo>
                  <a:lnTo>
                    <a:pt x="1426476" y="1549400"/>
                  </a:lnTo>
                  <a:lnTo>
                    <a:pt x="1432941" y="1536700"/>
                  </a:lnTo>
                  <a:lnTo>
                    <a:pt x="1451787" y="1536700"/>
                  </a:lnTo>
                  <a:lnTo>
                    <a:pt x="1405420" y="1524000"/>
                  </a:lnTo>
                  <a:lnTo>
                    <a:pt x="1535823" y="1524000"/>
                  </a:lnTo>
                  <a:lnTo>
                    <a:pt x="1677301" y="1524000"/>
                  </a:lnTo>
                  <a:lnTo>
                    <a:pt x="1676298" y="1536700"/>
                  </a:lnTo>
                  <a:lnTo>
                    <a:pt x="1692338" y="1536700"/>
                  </a:lnTo>
                  <a:lnTo>
                    <a:pt x="1692503" y="1549400"/>
                  </a:lnTo>
                  <a:lnTo>
                    <a:pt x="1732114" y="1549400"/>
                  </a:lnTo>
                  <a:lnTo>
                    <a:pt x="1742846" y="1536700"/>
                  </a:lnTo>
                  <a:lnTo>
                    <a:pt x="1786928" y="1549400"/>
                  </a:lnTo>
                  <a:lnTo>
                    <a:pt x="1778114" y="1549400"/>
                  </a:lnTo>
                  <a:lnTo>
                    <a:pt x="1786636" y="1562100"/>
                  </a:lnTo>
                  <a:lnTo>
                    <a:pt x="1764588" y="1562100"/>
                  </a:lnTo>
                  <a:lnTo>
                    <a:pt x="1770494" y="1549400"/>
                  </a:lnTo>
                  <a:lnTo>
                    <a:pt x="1740039" y="1549400"/>
                  </a:lnTo>
                  <a:lnTo>
                    <a:pt x="1741385" y="1562100"/>
                  </a:lnTo>
                  <a:lnTo>
                    <a:pt x="1640573" y="1562100"/>
                  </a:lnTo>
                  <a:lnTo>
                    <a:pt x="1641487" y="1549400"/>
                  </a:lnTo>
                  <a:lnTo>
                    <a:pt x="1574546" y="1549400"/>
                  </a:lnTo>
                  <a:lnTo>
                    <a:pt x="1554797" y="1562100"/>
                  </a:lnTo>
                  <a:lnTo>
                    <a:pt x="1541983" y="1574800"/>
                  </a:lnTo>
                  <a:lnTo>
                    <a:pt x="1347216" y="1574800"/>
                  </a:lnTo>
                  <a:lnTo>
                    <a:pt x="1354683" y="1587500"/>
                  </a:lnTo>
                  <a:lnTo>
                    <a:pt x="1348422" y="1587500"/>
                  </a:lnTo>
                  <a:lnTo>
                    <a:pt x="1356398" y="1600200"/>
                  </a:lnTo>
                  <a:lnTo>
                    <a:pt x="1329283" y="1600200"/>
                  </a:lnTo>
                  <a:lnTo>
                    <a:pt x="1336040" y="1612900"/>
                  </a:lnTo>
                  <a:lnTo>
                    <a:pt x="1322019" y="1612900"/>
                  </a:lnTo>
                  <a:lnTo>
                    <a:pt x="1317980" y="1600200"/>
                  </a:lnTo>
                  <a:lnTo>
                    <a:pt x="1288859" y="1600200"/>
                  </a:lnTo>
                  <a:lnTo>
                    <a:pt x="1294561" y="1612900"/>
                  </a:lnTo>
                  <a:lnTo>
                    <a:pt x="1266558" y="1612900"/>
                  </a:lnTo>
                  <a:lnTo>
                    <a:pt x="1263281" y="1600200"/>
                  </a:lnTo>
                  <a:lnTo>
                    <a:pt x="1282547" y="1600200"/>
                  </a:lnTo>
                  <a:lnTo>
                    <a:pt x="1271320" y="1587500"/>
                  </a:lnTo>
                  <a:lnTo>
                    <a:pt x="1261567" y="1600200"/>
                  </a:lnTo>
                  <a:lnTo>
                    <a:pt x="1255623" y="1600200"/>
                  </a:lnTo>
                  <a:lnTo>
                    <a:pt x="1249464" y="1612900"/>
                  </a:lnTo>
                  <a:lnTo>
                    <a:pt x="1260754" y="1612900"/>
                  </a:lnTo>
                  <a:lnTo>
                    <a:pt x="1272908" y="1625600"/>
                  </a:lnTo>
                  <a:lnTo>
                    <a:pt x="1290421" y="1625600"/>
                  </a:lnTo>
                  <a:lnTo>
                    <a:pt x="1288161" y="1638300"/>
                  </a:lnTo>
                  <a:lnTo>
                    <a:pt x="1308214" y="1638300"/>
                  </a:lnTo>
                  <a:lnTo>
                    <a:pt x="1311757" y="1651000"/>
                  </a:lnTo>
                  <a:lnTo>
                    <a:pt x="1337729" y="1651000"/>
                  </a:lnTo>
                  <a:lnTo>
                    <a:pt x="1335532" y="1638300"/>
                  </a:lnTo>
                  <a:lnTo>
                    <a:pt x="1391475" y="1651000"/>
                  </a:lnTo>
                  <a:lnTo>
                    <a:pt x="1444879" y="1651000"/>
                  </a:lnTo>
                  <a:lnTo>
                    <a:pt x="1495450" y="1638300"/>
                  </a:lnTo>
                  <a:lnTo>
                    <a:pt x="1586953" y="1638300"/>
                  </a:lnTo>
                  <a:lnTo>
                    <a:pt x="1627289" y="1625600"/>
                  </a:lnTo>
                  <a:lnTo>
                    <a:pt x="1637588" y="1638300"/>
                  </a:lnTo>
                  <a:lnTo>
                    <a:pt x="1694649" y="1638300"/>
                  </a:lnTo>
                  <a:lnTo>
                    <a:pt x="1694141" y="1625600"/>
                  </a:lnTo>
                  <a:lnTo>
                    <a:pt x="1776285" y="1625600"/>
                  </a:lnTo>
                  <a:lnTo>
                    <a:pt x="1774774" y="1638300"/>
                  </a:lnTo>
                  <a:lnTo>
                    <a:pt x="1783334" y="1625600"/>
                  </a:lnTo>
                  <a:lnTo>
                    <a:pt x="1870951" y="1625600"/>
                  </a:lnTo>
                  <a:lnTo>
                    <a:pt x="1864855" y="1612900"/>
                  </a:lnTo>
                  <a:lnTo>
                    <a:pt x="1884184" y="1612900"/>
                  </a:lnTo>
                  <a:lnTo>
                    <a:pt x="1873885" y="1600200"/>
                  </a:lnTo>
                  <a:lnTo>
                    <a:pt x="1944141" y="1600200"/>
                  </a:lnTo>
                  <a:lnTo>
                    <a:pt x="1962200" y="1612900"/>
                  </a:lnTo>
                  <a:lnTo>
                    <a:pt x="1987664" y="1600200"/>
                  </a:lnTo>
                  <a:lnTo>
                    <a:pt x="2018677" y="1600200"/>
                  </a:lnTo>
                  <a:lnTo>
                    <a:pt x="2053386" y="1587500"/>
                  </a:lnTo>
                  <a:lnTo>
                    <a:pt x="1886661" y="1587500"/>
                  </a:lnTo>
                  <a:lnTo>
                    <a:pt x="1871738" y="1574800"/>
                  </a:lnTo>
                  <a:lnTo>
                    <a:pt x="1852218" y="1587500"/>
                  </a:lnTo>
                  <a:lnTo>
                    <a:pt x="1819643" y="1587500"/>
                  </a:lnTo>
                  <a:lnTo>
                    <a:pt x="1819643" y="1612900"/>
                  </a:lnTo>
                  <a:lnTo>
                    <a:pt x="1787690" y="1612900"/>
                  </a:lnTo>
                  <a:lnTo>
                    <a:pt x="1786483" y="1600200"/>
                  </a:lnTo>
                  <a:lnTo>
                    <a:pt x="1810664" y="1600200"/>
                  </a:lnTo>
                  <a:lnTo>
                    <a:pt x="1819643" y="1612900"/>
                  </a:lnTo>
                  <a:lnTo>
                    <a:pt x="1819643" y="1587500"/>
                  </a:lnTo>
                  <a:lnTo>
                    <a:pt x="1819160" y="1587500"/>
                  </a:lnTo>
                  <a:lnTo>
                    <a:pt x="1838261" y="1574800"/>
                  </a:lnTo>
                  <a:lnTo>
                    <a:pt x="1871738" y="1574800"/>
                  </a:lnTo>
                  <a:lnTo>
                    <a:pt x="1950923" y="1574800"/>
                  </a:lnTo>
                  <a:lnTo>
                    <a:pt x="1957666" y="1562100"/>
                  </a:lnTo>
                  <a:lnTo>
                    <a:pt x="1980095" y="1562100"/>
                  </a:lnTo>
                  <a:lnTo>
                    <a:pt x="1983435" y="1574800"/>
                  </a:lnTo>
                  <a:lnTo>
                    <a:pt x="2077974" y="1574800"/>
                  </a:lnTo>
                  <a:lnTo>
                    <a:pt x="2089912" y="1587500"/>
                  </a:lnTo>
                  <a:lnTo>
                    <a:pt x="2100795" y="1587500"/>
                  </a:lnTo>
                  <a:lnTo>
                    <a:pt x="2111197" y="1600200"/>
                  </a:lnTo>
                  <a:lnTo>
                    <a:pt x="2119134" y="1600200"/>
                  </a:lnTo>
                  <a:lnTo>
                    <a:pt x="2121268" y="1587500"/>
                  </a:lnTo>
                  <a:lnTo>
                    <a:pt x="2131301" y="1587500"/>
                  </a:lnTo>
                  <a:lnTo>
                    <a:pt x="2131453" y="1600200"/>
                  </a:lnTo>
                  <a:lnTo>
                    <a:pt x="2133422" y="1600200"/>
                  </a:lnTo>
                  <a:lnTo>
                    <a:pt x="2117166" y="1612900"/>
                  </a:lnTo>
                  <a:lnTo>
                    <a:pt x="2148306" y="1612900"/>
                  </a:lnTo>
                  <a:lnTo>
                    <a:pt x="2179320" y="1625600"/>
                  </a:lnTo>
                  <a:lnTo>
                    <a:pt x="2214600" y="1638300"/>
                  </a:lnTo>
                  <a:lnTo>
                    <a:pt x="2258110" y="1651000"/>
                  </a:lnTo>
                  <a:lnTo>
                    <a:pt x="2336266" y="1651000"/>
                  </a:lnTo>
                  <a:lnTo>
                    <a:pt x="2350325" y="1663700"/>
                  </a:lnTo>
                  <a:lnTo>
                    <a:pt x="2429357" y="1663700"/>
                  </a:lnTo>
                  <a:lnTo>
                    <a:pt x="2484640" y="1651000"/>
                  </a:lnTo>
                  <a:lnTo>
                    <a:pt x="2608389" y="1625600"/>
                  </a:lnTo>
                  <a:lnTo>
                    <a:pt x="2663494" y="1625600"/>
                  </a:lnTo>
                  <a:lnTo>
                    <a:pt x="2705176" y="1612900"/>
                  </a:lnTo>
                  <a:lnTo>
                    <a:pt x="2726753" y="1625600"/>
                  </a:lnTo>
                  <a:lnTo>
                    <a:pt x="2759837" y="1625600"/>
                  </a:lnTo>
                  <a:lnTo>
                    <a:pt x="2787154" y="1612900"/>
                  </a:lnTo>
                  <a:lnTo>
                    <a:pt x="2815679" y="1600200"/>
                  </a:lnTo>
                  <a:lnTo>
                    <a:pt x="2845854" y="1612900"/>
                  </a:lnTo>
                  <a:lnTo>
                    <a:pt x="2871686" y="1612900"/>
                  </a:lnTo>
                  <a:lnTo>
                    <a:pt x="2909963" y="1625600"/>
                  </a:lnTo>
                  <a:lnTo>
                    <a:pt x="2952648" y="1651000"/>
                  </a:lnTo>
                  <a:lnTo>
                    <a:pt x="2996577" y="1663700"/>
                  </a:lnTo>
                  <a:lnTo>
                    <a:pt x="3038564" y="1689100"/>
                  </a:lnTo>
                  <a:lnTo>
                    <a:pt x="3068523" y="1714500"/>
                  </a:lnTo>
                  <a:lnTo>
                    <a:pt x="3108020" y="1727200"/>
                  </a:lnTo>
                  <a:lnTo>
                    <a:pt x="3155619" y="1727200"/>
                  </a:lnTo>
                  <a:lnTo>
                    <a:pt x="3209836" y="1739900"/>
                  </a:lnTo>
                  <a:lnTo>
                    <a:pt x="3243821" y="1739900"/>
                  </a:lnTo>
                  <a:lnTo>
                    <a:pt x="3262566" y="1752600"/>
                  </a:lnTo>
                  <a:lnTo>
                    <a:pt x="3287445" y="1752600"/>
                  </a:lnTo>
                  <a:lnTo>
                    <a:pt x="3325952" y="1765300"/>
                  </a:lnTo>
                  <a:lnTo>
                    <a:pt x="3363328" y="1765300"/>
                  </a:lnTo>
                  <a:lnTo>
                    <a:pt x="3437636" y="1790700"/>
                  </a:lnTo>
                  <a:lnTo>
                    <a:pt x="3519881" y="1790700"/>
                  </a:lnTo>
                  <a:lnTo>
                    <a:pt x="3560318" y="1778000"/>
                  </a:lnTo>
                  <a:lnTo>
                    <a:pt x="3620058" y="1778000"/>
                  </a:lnTo>
                  <a:lnTo>
                    <a:pt x="3656596" y="1790700"/>
                  </a:lnTo>
                  <a:lnTo>
                    <a:pt x="3708412" y="1790700"/>
                  </a:lnTo>
                  <a:lnTo>
                    <a:pt x="3737114" y="1778000"/>
                  </a:lnTo>
                  <a:lnTo>
                    <a:pt x="3763454" y="1752600"/>
                  </a:lnTo>
                  <a:lnTo>
                    <a:pt x="3790581" y="1739900"/>
                  </a:lnTo>
                  <a:lnTo>
                    <a:pt x="3814889" y="1752600"/>
                  </a:lnTo>
                  <a:lnTo>
                    <a:pt x="3888270" y="1752600"/>
                  </a:lnTo>
                  <a:lnTo>
                    <a:pt x="3897350" y="1727200"/>
                  </a:lnTo>
                  <a:lnTo>
                    <a:pt x="3904513" y="1701800"/>
                  </a:lnTo>
                  <a:lnTo>
                    <a:pt x="3915702" y="1676400"/>
                  </a:lnTo>
                  <a:lnTo>
                    <a:pt x="3936873" y="1663700"/>
                  </a:lnTo>
                  <a:lnTo>
                    <a:pt x="3971239" y="1663700"/>
                  </a:lnTo>
                  <a:lnTo>
                    <a:pt x="4003167" y="1689100"/>
                  </a:lnTo>
                  <a:lnTo>
                    <a:pt x="4032186" y="1701800"/>
                  </a:lnTo>
                  <a:lnTo>
                    <a:pt x="4057827" y="1727200"/>
                  </a:lnTo>
                  <a:lnTo>
                    <a:pt x="4079608" y="1727200"/>
                  </a:lnTo>
                  <a:lnTo>
                    <a:pt x="4097045" y="1689100"/>
                  </a:lnTo>
                  <a:lnTo>
                    <a:pt x="4133672" y="1676400"/>
                  </a:lnTo>
                  <a:lnTo>
                    <a:pt x="4175798" y="1663700"/>
                  </a:lnTo>
                  <a:lnTo>
                    <a:pt x="4362996" y="1663700"/>
                  </a:lnTo>
                  <a:lnTo>
                    <a:pt x="4409694" y="1651000"/>
                  </a:lnTo>
                  <a:lnTo>
                    <a:pt x="4456100" y="1651000"/>
                  </a:lnTo>
                  <a:lnTo>
                    <a:pt x="4502023" y="1638300"/>
                  </a:lnTo>
                  <a:lnTo>
                    <a:pt x="4677549" y="1638300"/>
                  </a:lnTo>
                  <a:lnTo>
                    <a:pt x="4716386" y="1625600"/>
                  </a:lnTo>
                  <a:lnTo>
                    <a:pt x="4751578" y="1638300"/>
                  </a:lnTo>
                  <a:lnTo>
                    <a:pt x="4785817" y="1638300"/>
                  </a:lnTo>
                  <a:lnTo>
                    <a:pt x="4819967" y="1625600"/>
                  </a:lnTo>
                  <a:lnTo>
                    <a:pt x="4854892" y="1625600"/>
                  </a:lnTo>
                  <a:lnTo>
                    <a:pt x="4907508" y="1612900"/>
                  </a:lnTo>
                  <a:lnTo>
                    <a:pt x="4959934" y="1612900"/>
                  </a:lnTo>
                  <a:lnTo>
                    <a:pt x="5012156" y="1625600"/>
                  </a:lnTo>
                  <a:lnTo>
                    <a:pt x="5219306" y="1625600"/>
                  </a:lnTo>
                  <a:lnTo>
                    <a:pt x="5270690" y="1612900"/>
                  </a:lnTo>
                  <a:lnTo>
                    <a:pt x="5321655" y="1625600"/>
                  </a:lnTo>
                  <a:lnTo>
                    <a:pt x="5375567" y="1625600"/>
                  </a:lnTo>
                  <a:lnTo>
                    <a:pt x="5429631" y="1612900"/>
                  </a:lnTo>
                  <a:lnTo>
                    <a:pt x="5481091" y="1612900"/>
                  </a:lnTo>
                  <a:lnTo>
                    <a:pt x="5527141" y="1600200"/>
                  </a:lnTo>
                  <a:lnTo>
                    <a:pt x="5581345" y="1612900"/>
                  </a:lnTo>
                  <a:lnTo>
                    <a:pt x="5634012" y="1600200"/>
                  </a:lnTo>
                  <a:lnTo>
                    <a:pt x="5735104" y="1587500"/>
                  </a:lnTo>
                  <a:lnTo>
                    <a:pt x="5783669" y="1587500"/>
                  </a:lnTo>
                  <a:lnTo>
                    <a:pt x="5822772" y="1600200"/>
                  </a:lnTo>
                  <a:lnTo>
                    <a:pt x="6050458" y="1600200"/>
                  </a:lnTo>
                  <a:lnTo>
                    <a:pt x="6086424" y="1612900"/>
                  </a:lnTo>
                  <a:lnTo>
                    <a:pt x="6123254" y="1612900"/>
                  </a:lnTo>
                  <a:lnTo>
                    <a:pt x="6191174" y="1587500"/>
                  </a:lnTo>
                  <a:lnTo>
                    <a:pt x="6225629" y="1587500"/>
                  </a:lnTo>
                  <a:lnTo>
                    <a:pt x="6261773" y="1600200"/>
                  </a:lnTo>
                  <a:lnTo>
                    <a:pt x="6538925" y="1600200"/>
                  </a:lnTo>
                  <a:lnTo>
                    <a:pt x="6589293" y="1612900"/>
                  </a:lnTo>
                  <a:lnTo>
                    <a:pt x="6639788" y="1612900"/>
                  </a:lnTo>
                  <a:lnTo>
                    <a:pt x="6690004" y="1600200"/>
                  </a:lnTo>
                  <a:lnTo>
                    <a:pt x="6754787" y="1600200"/>
                  </a:lnTo>
                  <a:lnTo>
                    <a:pt x="6762039" y="1587500"/>
                  </a:lnTo>
                  <a:lnTo>
                    <a:pt x="6823342" y="1587500"/>
                  </a:lnTo>
                  <a:lnTo>
                    <a:pt x="6875373" y="1600200"/>
                  </a:lnTo>
                  <a:lnTo>
                    <a:pt x="7024891" y="1600200"/>
                  </a:lnTo>
                  <a:lnTo>
                    <a:pt x="7072973" y="1587500"/>
                  </a:lnTo>
                  <a:lnTo>
                    <a:pt x="7511047" y="1587500"/>
                  </a:lnTo>
                  <a:lnTo>
                    <a:pt x="7558938" y="1600200"/>
                  </a:lnTo>
                  <a:lnTo>
                    <a:pt x="7606843" y="1600200"/>
                  </a:lnTo>
                  <a:lnTo>
                    <a:pt x="7654696" y="1587500"/>
                  </a:lnTo>
                  <a:lnTo>
                    <a:pt x="7950060" y="1587500"/>
                  </a:lnTo>
                  <a:lnTo>
                    <a:pt x="8002295" y="1600200"/>
                  </a:lnTo>
                  <a:lnTo>
                    <a:pt x="8101012" y="1600200"/>
                  </a:lnTo>
                  <a:lnTo>
                    <a:pt x="8124012" y="1587500"/>
                  </a:lnTo>
                  <a:lnTo>
                    <a:pt x="8180222" y="1587500"/>
                  </a:lnTo>
                  <a:lnTo>
                    <a:pt x="8213560" y="1600200"/>
                  </a:lnTo>
                  <a:lnTo>
                    <a:pt x="8577186" y="1600200"/>
                  </a:lnTo>
                  <a:lnTo>
                    <a:pt x="8632711" y="1612900"/>
                  </a:lnTo>
                  <a:lnTo>
                    <a:pt x="8784336" y="1612900"/>
                  </a:lnTo>
                  <a:lnTo>
                    <a:pt x="8804783" y="1600200"/>
                  </a:lnTo>
                  <a:lnTo>
                    <a:pt x="8838743" y="1600200"/>
                  </a:lnTo>
                  <a:lnTo>
                    <a:pt x="8852090" y="1612900"/>
                  </a:lnTo>
                  <a:lnTo>
                    <a:pt x="8877033" y="1612900"/>
                  </a:lnTo>
                  <a:lnTo>
                    <a:pt x="8923947" y="1625600"/>
                  </a:lnTo>
                  <a:lnTo>
                    <a:pt x="9081783" y="1625600"/>
                  </a:lnTo>
                  <a:lnTo>
                    <a:pt x="9136507" y="1612900"/>
                  </a:lnTo>
                  <a:lnTo>
                    <a:pt x="9190520" y="1612900"/>
                  </a:lnTo>
                  <a:lnTo>
                    <a:pt x="9239440" y="1625600"/>
                  </a:lnTo>
                  <a:lnTo>
                    <a:pt x="9530410" y="1625600"/>
                  </a:lnTo>
                  <a:lnTo>
                    <a:pt x="9581007" y="1638300"/>
                  </a:lnTo>
                  <a:lnTo>
                    <a:pt x="9896818" y="1638300"/>
                  </a:lnTo>
                  <a:lnTo>
                    <a:pt x="9952126" y="1651000"/>
                  </a:lnTo>
                  <a:lnTo>
                    <a:pt x="10421988" y="1651000"/>
                  </a:lnTo>
                  <a:lnTo>
                    <a:pt x="10474731" y="1663700"/>
                  </a:lnTo>
                  <a:lnTo>
                    <a:pt x="10681805" y="1663700"/>
                  </a:lnTo>
                  <a:lnTo>
                    <a:pt x="10733113" y="1676400"/>
                  </a:lnTo>
                  <a:lnTo>
                    <a:pt x="11087862" y="1676400"/>
                  </a:lnTo>
                  <a:lnTo>
                    <a:pt x="11093577" y="1663700"/>
                  </a:lnTo>
                  <a:lnTo>
                    <a:pt x="11100727" y="1663700"/>
                  </a:lnTo>
                  <a:lnTo>
                    <a:pt x="11108957" y="1651000"/>
                  </a:lnTo>
                  <a:lnTo>
                    <a:pt x="11128883" y="1651000"/>
                  </a:lnTo>
                  <a:lnTo>
                    <a:pt x="11135335" y="1663700"/>
                  </a:lnTo>
                  <a:lnTo>
                    <a:pt x="11166513" y="1663700"/>
                  </a:lnTo>
                  <a:lnTo>
                    <a:pt x="11168698" y="1651000"/>
                  </a:lnTo>
                  <a:lnTo>
                    <a:pt x="11280572" y="1651000"/>
                  </a:lnTo>
                  <a:lnTo>
                    <a:pt x="11333302" y="1638300"/>
                  </a:lnTo>
                  <a:lnTo>
                    <a:pt x="11540554" y="1638300"/>
                  </a:lnTo>
                  <a:lnTo>
                    <a:pt x="11591163" y="1625600"/>
                  </a:lnTo>
                  <a:lnTo>
                    <a:pt x="11653711" y="1625600"/>
                  </a:lnTo>
                  <a:lnTo>
                    <a:pt x="11653558" y="1612900"/>
                  </a:lnTo>
                  <a:lnTo>
                    <a:pt x="11812969" y="1612900"/>
                  </a:lnTo>
                  <a:lnTo>
                    <a:pt x="11868988" y="1600200"/>
                  </a:lnTo>
                  <a:lnTo>
                    <a:pt x="12124347" y="1600200"/>
                  </a:lnTo>
                  <a:lnTo>
                    <a:pt x="12128437" y="1612900"/>
                  </a:lnTo>
                  <a:lnTo>
                    <a:pt x="12135041" y="1600200"/>
                  </a:lnTo>
                  <a:lnTo>
                    <a:pt x="12179402" y="1600200"/>
                  </a:lnTo>
                  <a:lnTo>
                    <a:pt x="12233516" y="1587500"/>
                  </a:lnTo>
                  <a:lnTo>
                    <a:pt x="12341047" y="1587500"/>
                  </a:lnTo>
                  <a:lnTo>
                    <a:pt x="12394768" y="1600200"/>
                  </a:lnTo>
                  <a:lnTo>
                    <a:pt x="12448705" y="1600200"/>
                  </a:lnTo>
                  <a:lnTo>
                    <a:pt x="12502998" y="1587500"/>
                  </a:lnTo>
                  <a:lnTo>
                    <a:pt x="12524054" y="1587500"/>
                  </a:lnTo>
                  <a:lnTo>
                    <a:pt x="12535408" y="1574800"/>
                  </a:lnTo>
                  <a:lnTo>
                    <a:pt x="12575845" y="1574800"/>
                  </a:lnTo>
                  <a:lnTo>
                    <a:pt x="12583376" y="1587500"/>
                  </a:lnTo>
                  <a:lnTo>
                    <a:pt x="12633109" y="1587500"/>
                  </a:lnTo>
                  <a:lnTo>
                    <a:pt x="12626810" y="1574800"/>
                  </a:lnTo>
                  <a:lnTo>
                    <a:pt x="12827673" y="1574800"/>
                  </a:lnTo>
                  <a:lnTo>
                    <a:pt x="12866967" y="1562100"/>
                  </a:lnTo>
                  <a:lnTo>
                    <a:pt x="12907810" y="1562100"/>
                  </a:lnTo>
                  <a:lnTo>
                    <a:pt x="12869469" y="1549400"/>
                  </a:lnTo>
                  <a:lnTo>
                    <a:pt x="12837084" y="1536700"/>
                  </a:lnTo>
                  <a:lnTo>
                    <a:pt x="12812395" y="1511300"/>
                  </a:lnTo>
                  <a:lnTo>
                    <a:pt x="12797168" y="1485900"/>
                  </a:lnTo>
                  <a:lnTo>
                    <a:pt x="12843967" y="1473200"/>
                  </a:lnTo>
                  <a:lnTo>
                    <a:pt x="12955308" y="1473200"/>
                  </a:lnTo>
                  <a:lnTo>
                    <a:pt x="13001778" y="1460500"/>
                  </a:lnTo>
                  <a:lnTo>
                    <a:pt x="13087452" y="1460500"/>
                  </a:lnTo>
                  <a:lnTo>
                    <a:pt x="13117563" y="1473200"/>
                  </a:lnTo>
                  <a:lnTo>
                    <a:pt x="13121602" y="1460500"/>
                  </a:lnTo>
                  <a:lnTo>
                    <a:pt x="13125984" y="1460500"/>
                  </a:lnTo>
                  <a:lnTo>
                    <a:pt x="13130759" y="1447800"/>
                  </a:lnTo>
                  <a:lnTo>
                    <a:pt x="13064414" y="1447800"/>
                  </a:lnTo>
                  <a:lnTo>
                    <a:pt x="13042291" y="1435100"/>
                  </a:lnTo>
                  <a:lnTo>
                    <a:pt x="13003429" y="1447800"/>
                  </a:lnTo>
                  <a:lnTo>
                    <a:pt x="12718809" y="1447800"/>
                  </a:lnTo>
                  <a:lnTo>
                    <a:pt x="12681318" y="1435100"/>
                  </a:lnTo>
                  <a:lnTo>
                    <a:pt x="12657328" y="1422400"/>
                  </a:lnTo>
                  <a:lnTo>
                    <a:pt x="12649238" y="1397000"/>
                  </a:lnTo>
                  <a:lnTo>
                    <a:pt x="12659398" y="1358900"/>
                  </a:lnTo>
                  <a:lnTo>
                    <a:pt x="12713881" y="1346200"/>
                  </a:lnTo>
                  <a:lnTo>
                    <a:pt x="12869710" y="1346200"/>
                  </a:lnTo>
                  <a:lnTo>
                    <a:pt x="12878753" y="1333500"/>
                  </a:lnTo>
                  <a:lnTo>
                    <a:pt x="12885280" y="1320800"/>
                  </a:lnTo>
                  <a:lnTo>
                    <a:pt x="12886131" y="1308100"/>
                  </a:lnTo>
                  <a:lnTo>
                    <a:pt x="12878156" y="1295400"/>
                  </a:lnTo>
                  <a:lnTo>
                    <a:pt x="12828511" y="1282700"/>
                  </a:lnTo>
                  <a:lnTo>
                    <a:pt x="12577483" y="1282700"/>
                  </a:lnTo>
                  <a:lnTo>
                    <a:pt x="12530760" y="1270000"/>
                  </a:lnTo>
                  <a:lnTo>
                    <a:pt x="12486538" y="1270000"/>
                  </a:lnTo>
                  <a:lnTo>
                    <a:pt x="12445416" y="1257300"/>
                  </a:lnTo>
                  <a:lnTo>
                    <a:pt x="12369724" y="1257300"/>
                  </a:lnTo>
                  <a:lnTo>
                    <a:pt x="12362015" y="1244600"/>
                  </a:lnTo>
                  <a:lnTo>
                    <a:pt x="12354636" y="1231900"/>
                  </a:lnTo>
                  <a:lnTo>
                    <a:pt x="12346724" y="1231900"/>
                  </a:lnTo>
                  <a:lnTo>
                    <a:pt x="12350890" y="1219200"/>
                  </a:lnTo>
                  <a:lnTo>
                    <a:pt x="12355843" y="1219200"/>
                  </a:lnTo>
                  <a:lnTo>
                    <a:pt x="12359856" y="1206500"/>
                  </a:lnTo>
                  <a:lnTo>
                    <a:pt x="12361240" y="1206500"/>
                  </a:lnTo>
                  <a:lnTo>
                    <a:pt x="12412396" y="1193800"/>
                  </a:lnTo>
                  <a:lnTo>
                    <a:pt x="12461278" y="1193800"/>
                  </a:lnTo>
                  <a:lnTo>
                    <a:pt x="12651219" y="1143000"/>
                  </a:lnTo>
                  <a:lnTo>
                    <a:pt x="12754801" y="1143000"/>
                  </a:lnTo>
                  <a:lnTo>
                    <a:pt x="12769393" y="1130300"/>
                  </a:lnTo>
                  <a:lnTo>
                    <a:pt x="12784227" y="1117600"/>
                  </a:lnTo>
                  <a:lnTo>
                    <a:pt x="12799301" y="1104900"/>
                  </a:lnTo>
                  <a:lnTo>
                    <a:pt x="12814592" y="1092200"/>
                  </a:lnTo>
                  <a:lnTo>
                    <a:pt x="12943751" y="1092200"/>
                  </a:lnTo>
                  <a:lnTo>
                    <a:pt x="12989725" y="1104900"/>
                  </a:lnTo>
                  <a:lnTo>
                    <a:pt x="12997180" y="1104900"/>
                  </a:lnTo>
                  <a:lnTo>
                    <a:pt x="13000406" y="1092200"/>
                  </a:lnTo>
                  <a:lnTo>
                    <a:pt x="13106883" y="1092200"/>
                  </a:lnTo>
                  <a:lnTo>
                    <a:pt x="13156273" y="1104900"/>
                  </a:lnTo>
                  <a:lnTo>
                    <a:pt x="13298767" y="1104900"/>
                  </a:lnTo>
                  <a:lnTo>
                    <a:pt x="13344703" y="1092200"/>
                  </a:lnTo>
                  <a:lnTo>
                    <a:pt x="13337045" y="1092200"/>
                  </a:lnTo>
                  <a:lnTo>
                    <a:pt x="13283730" y="1079500"/>
                  </a:lnTo>
                  <a:lnTo>
                    <a:pt x="13066040" y="1079500"/>
                  </a:lnTo>
                  <a:lnTo>
                    <a:pt x="13058166" y="1066800"/>
                  </a:lnTo>
                  <a:lnTo>
                    <a:pt x="13051435" y="1066800"/>
                  </a:lnTo>
                  <a:lnTo>
                    <a:pt x="13044653" y="1054100"/>
                  </a:lnTo>
                  <a:lnTo>
                    <a:pt x="12720993" y="1054100"/>
                  </a:lnTo>
                  <a:lnTo>
                    <a:pt x="12712573" y="1041400"/>
                  </a:lnTo>
                  <a:lnTo>
                    <a:pt x="12711557" y="1028700"/>
                  </a:lnTo>
                  <a:lnTo>
                    <a:pt x="12721298" y="1016000"/>
                  </a:lnTo>
                  <a:lnTo>
                    <a:pt x="12745161" y="1003300"/>
                  </a:lnTo>
                  <a:lnTo>
                    <a:pt x="12709043" y="1003300"/>
                  </a:lnTo>
                  <a:lnTo>
                    <a:pt x="12708535" y="990600"/>
                  </a:lnTo>
                  <a:lnTo>
                    <a:pt x="12595504" y="990600"/>
                  </a:lnTo>
                  <a:lnTo>
                    <a:pt x="12588697" y="977900"/>
                  </a:lnTo>
                  <a:lnTo>
                    <a:pt x="12585065" y="977900"/>
                  </a:lnTo>
                  <a:lnTo>
                    <a:pt x="12585116" y="965200"/>
                  </a:lnTo>
                  <a:lnTo>
                    <a:pt x="12624118" y="965200"/>
                  </a:lnTo>
                  <a:lnTo>
                    <a:pt x="12657544" y="952500"/>
                  </a:lnTo>
                  <a:lnTo>
                    <a:pt x="12757176" y="952500"/>
                  </a:lnTo>
                  <a:lnTo>
                    <a:pt x="12773127" y="965200"/>
                  </a:lnTo>
                  <a:lnTo>
                    <a:pt x="12801803" y="965200"/>
                  </a:lnTo>
                  <a:lnTo>
                    <a:pt x="12807239" y="952500"/>
                  </a:lnTo>
                  <a:lnTo>
                    <a:pt x="12825336" y="952500"/>
                  </a:lnTo>
                  <a:lnTo>
                    <a:pt x="12836500" y="965200"/>
                  </a:lnTo>
                  <a:lnTo>
                    <a:pt x="12882283" y="965200"/>
                  </a:lnTo>
                  <a:lnTo>
                    <a:pt x="12892392" y="952500"/>
                  </a:lnTo>
                  <a:lnTo>
                    <a:pt x="12934137" y="965200"/>
                  </a:lnTo>
                  <a:lnTo>
                    <a:pt x="12976974" y="965200"/>
                  </a:lnTo>
                  <a:lnTo>
                    <a:pt x="13020053" y="977900"/>
                  </a:lnTo>
                  <a:lnTo>
                    <a:pt x="13062522" y="977900"/>
                  </a:lnTo>
                  <a:lnTo>
                    <a:pt x="13094488" y="965200"/>
                  </a:lnTo>
                  <a:lnTo>
                    <a:pt x="13126466" y="965200"/>
                  </a:lnTo>
                  <a:lnTo>
                    <a:pt x="13159677" y="952500"/>
                  </a:lnTo>
                  <a:lnTo>
                    <a:pt x="13195326" y="952500"/>
                  </a:lnTo>
                  <a:lnTo>
                    <a:pt x="13178130" y="939800"/>
                  </a:lnTo>
                  <a:lnTo>
                    <a:pt x="13059385" y="939800"/>
                  </a:lnTo>
                  <a:lnTo>
                    <a:pt x="13010083" y="927100"/>
                  </a:lnTo>
                  <a:lnTo>
                    <a:pt x="12960566" y="927100"/>
                  </a:lnTo>
                  <a:lnTo>
                    <a:pt x="12911696" y="914400"/>
                  </a:lnTo>
                  <a:lnTo>
                    <a:pt x="12864338" y="914400"/>
                  </a:lnTo>
                  <a:lnTo>
                    <a:pt x="12819355" y="901700"/>
                  </a:lnTo>
                  <a:lnTo>
                    <a:pt x="12777623" y="901700"/>
                  </a:lnTo>
                  <a:lnTo>
                    <a:pt x="12774562" y="889000"/>
                  </a:lnTo>
                  <a:lnTo>
                    <a:pt x="12779413" y="876300"/>
                  </a:lnTo>
                  <a:lnTo>
                    <a:pt x="12788100" y="863600"/>
                  </a:lnTo>
                  <a:lnTo>
                    <a:pt x="12879083" y="863600"/>
                  </a:lnTo>
                  <a:lnTo>
                    <a:pt x="12877368" y="876300"/>
                  </a:lnTo>
                  <a:lnTo>
                    <a:pt x="12879578" y="876300"/>
                  </a:lnTo>
                  <a:lnTo>
                    <a:pt x="12930429" y="889000"/>
                  </a:lnTo>
                  <a:lnTo>
                    <a:pt x="13033693" y="889000"/>
                  </a:lnTo>
                  <a:lnTo>
                    <a:pt x="13090576" y="901700"/>
                  </a:lnTo>
                  <a:lnTo>
                    <a:pt x="13097891" y="889000"/>
                  </a:lnTo>
                  <a:lnTo>
                    <a:pt x="13105524" y="876300"/>
                  </a:lnTo>
                  <a:lnTo>
                    <a:pt x="13109220" y="876300"/>
                  </a:lnTo>
                  <a:lnTo>
                    <a:pt x="13106972" y="863600"/>
                  </a:lnTo>
                  <a:lnTo>
                    <a:pt x="13104724" y="850900"/>
                  </a:lnTo>
                  <a:lnTo>
                    <a:pt x="13115519" y="863600"/>
                  </a:lnTo>
                  <a:lnTo>
                    <a:pt x="13118198" y="850900"/>
                  </a:lnTo>
                  <a:lnTo>
                    <a:pt x="13133464" y="850900"/>
                  </a:lnTo>
                  <a:lnTo>
                    <a:pt x="13130213" y="863600"/>
                  </a:lnTo>
                  <a:lnTo>
                    <a:pt x="13174167" y="863600"/>
                  </a:lnTo>
                  <a:lnTo>
                    <a:pt x="13186931" y="850900"/>
                  </a:lnTo>
                  <a:lnTo>
                    <a:pt x="13232638" y="863600"/>
                  </a:lnTo>
                  <a:lnTo>
                    <a:pt x="13366445" y="863600"/>
                  </a:lnTo>
                  <a:lnTo>
                    <a:pt x="13414083" y="876300"/>
                  </a:lnTo>
                  <a:lnTo>
                    <a:pt x="13465315" y="889000"/>
                  </a:lnTo>
                  <a:lnTo>
                    <a:pt x="13420776" y="876300"/>
                  </a:lnTo>
                  <a:lnTo>
                    <a:pt x="13371500" y="863600"/>
                  </a:lnTo>
                  <a:lnTo>
                    <a:pt x="13318693" y="850900"/>
                  </a:lnTo>
                  <a:lnTo>
                    <a:pt x="13207124" y="850900"/>
                  </a:lnTo>
                  <a:lnTo>
                    <a:pt x="13198869" y="838200"/>
                  </a:lnTo>
                  <a:lnTo>
                    <a:pt x="13201142" y="838200"/>
                  </a:lnTo>
                  <a:lnTo>
                    <a:pt x="13196316" y="825500"/>
                  </a:lnTo>
                  <a:lnTo>
                    <a:pt x="13177203" y="825500"/>
                  </a:lnTo>
                  <a:lnTo>
                    <a:pt x="13159588" y="838200"/>
                  </a:lnTo>
                  <a:lnTo>
                    <a:pt x="13089801" y="838200"/>
                  </a:lnTo>
                  <a:lnTo>
                    <a:pt x="13074828" y="825500"/>
                  </a:lnTo>
                  <a:lnTo>
                    <a:pt x="12983934" y="825500"/>
                  </a:lnTo>
                  <a:lnTo>
                    <a:pt x="12959563" y="812800"/>
                  </a:lnTo>
                  <a:lnTo>
                    <a:pt x="12937554" y="812800"/>
                  </a:lnTo>
                  <a:lnTo>
                    <a:pt x="12916675" y="800100"/>
                  </a:lnTo>
                  <a:lnTo>
                    <a:pt x="12888100" y="800100"/>
                  </a:lnTo>
                  <a:lnTo>
                    <a:pt x="12888100" y="825500"/>
                  </a:lnTo>
                  <a:lnTo>
                    <a:pt x="12866230" y="838200"/>
                  </a:lnTo>
                  <a:lnTo>
                    <a:pt x="12831204" y="838200"/>
                  </a:lnTo>
                  <a:lnTo>
                    <a:pt x="12816827" y="850900"/>
                  </a:lnTo>
                  <a:lnTo>
                    <a:pt x="12811328" y="838200"/>
                  </a:lnTo>
                  <a:lnTo>
                    <a:pt x="12811811" y="838200"/>
                  </a:lnTo>
                  <a:lnTo>
                    <a:pt x="12813271" y="825500"/>
                  </a:lnTo>
                  <a:lnTo>
                    <a:pt x="12748209" y="825500"/>
                  </a:lnTo>
                  <a:lnTo>
                    <a:pt x="12711494" y="812800"/>
                  </a:lnTo>
                  <a:lnTo>
                    <a:pt x="12676937" y="812800"/>
                  </a:lnTo>
                  <a:lnTo>
                    <a:pt x="12677699" y="800100"/>
                  </a:lnTo>
                  <a:lnTo>
                    <a:pt x="12681445" y="787400"/>
                  </a:lnTo>
                  <a:lnTo>
                    <a:pt x="12683884" y="787400"/>
                  </a:lnTo>
                  <a:lnTo>
                    <a:pt x="12680709" y="774700"/>
                  </a:lnTo>
                  <a:lnTo>
                    <a:pt x="12778258" y="774700"/>
                  </a:lnTo>
                  <a:lnTo>
                    <a:pt x="12786728" y="787400"/>
                  </a:lnTo>
                  <a:lnTo>
                    <a:pt x="12824917" y="787400"/>
                  </a:lnTo>
                  <a:lnTo>
                    <a:pt x="12836246" y="800100"/>
                  </a:lnTo>
                  <a:lnTo>
                    <a:pt x="12858293" y="812800"/>
                  </a:lnTo>
                  <a:lnTo>
                    <a:pt x="12879451" y="812800"/>
                  </a:lnTo>
                  <a:lnTo>
                    <a:pt x="12888100" y="825500"/>
                  </a:lnTo>
                  <a:lnTo>
                    <a:pt x="12888100" y="800100"/>
                  </a:lnTo>
                  <a:lnTo>
                    <a:pt x="12871488" y="800100"/>
                  </a:lnTo>
                  <a:lnTo>
                    <a:pt x="12864795" y="787400"/>
                  </a:lnTo>
                  <a:lnTo>
                    <a:pt x="12860147" y="774700"/>
                  </a:lnTo>
                  <a:lnTo>
                    <a:pt x="12853226" y="774700"/>
                  </a:lnTo>
                  <a:lnTo>
                    <a:pt x="12839687" y="762000"/>
                  </a:lnTo>
                  <a:lnTo>
                    <a:pt x="12841758" y="762000"/>
                  </a:lnTo>
                  <a:lnTo>
                    <a:pt x="12849162" y="749300"/>
                  </a:lnTo>
                  <a:lnTo>
                    <a:pt x="12854115" y="736600"/>
                  </a:lnTo>
                  <a:lnTo>
                    <a:pt x="12839078" y="736600"/>
                  </a:lnTo>
                  <a:lnTo>
                    <a:pt x="12838849" y="749300"/>
                  </a:lnTo>
                  <a:lnTo>
                    <a:pt x="12821984" y="749300"/>
                  </a:lnTo>
                  <a:lnTo>
                    <a:pt x="12812802" y="736600"/>
                  </a:lnTo>
                  <a:lnTo>
                    <a:pt x="12804953" y="723900"/>
                  </a:lnTo>
                  <a:lnTo>
                    <a:pt x="12671222" y="723900"/>
                  </a:lnTo>
                  <a:lnTo>
                    <a:pt x="12671222" y="800100"/>
                  </a:lnTo>
                  <a:lnTo>
                    <a:pt x="12652731" y="800100"/>
                  </a:lnTo>
                  <a:lnTo>
                    <a:pt x="12653251" y="787400"/>
                  </a:lnTo>
                  <a:lnTo>
                    <a:pt x="12661519" y="787400"/>
                  </a:lnTo>
                  <a:lnTo>
                    <a:pt x="12671222" y="800100"/>
                  </a:lnTo>
                  <a:lnTo>
                    <a:pt x="12671222" y="723900"/>
                  </a:lnTo>
                  <a:lnTo>
                    <a:pt x="12658306" y="723900"/>
                  </a:lnTo>
                  <a:lnTo>
                    <a:pt x="12655182" y="711200"/>
                  </a:lnTo>
                  <a:lnTo>
                    <a:pt x="12667310" y="711200"/>
                  </a:lnTo>
                  <a:lnTo>
                    <a:pt x="12662713" y="698500"/>
                  </a:lnTo>
                  <a:lnTo>
                    <a:pt x="12583770" y="698500"/>
                  </a:lnTo>
                  <a:lnTo>
                    <a:pt x="12564542" y="685800"/>
                  </a:lnTo>
                  <a:lnTo>
                    <a:pt x="12411989" y="685800"/>
                  </a:lnTo>
                  <a:lnTo>
                    <a:pt x="12411342" y="673100"/>
                  </a:lnTo>
                  <a:lnTo>
                    <a:pt x="12412713" y="673100"/>
                  </a:lnTo>
                  <a:lnTo>
                    <a:pt x="12409869" y="660400"/>
                  </a:lnTo>
                  <a:lnTo>
                    <a:pt x="12306872" y="660400"/>
                  </a:lnTo>
                  <a:lnTo>
                    <a:pt x="12285815" y="647700"/>
                  </a:lnTo>
                  <a:lnTo>
                    <a:pt x="12259488" y="635000"/>
                  </a:lnTo>
                  <a:lnTo>
                    <a:pt x="12203519" y="635000"/>
                  </a:lnTo>
                  <a:lnTo>
                    <a:pt x="12206948" y="622300"/>
                  </a:lnTo>
                  <a:lnTo>
                    <a:pt x="12248972" y="622300"/>
                  </a:lnTo>
                  <a:lnTo>
                    <a:pt x="12244083" y="609600"/>
                  </a:lnTo>
                  <a:lnTo>
                    <a:pt x="12334926" y="609600"/>
                  </a:lnTo>
                  <a:lnTo>
                    <a:pt x="12389333" y="596900"/>
                  </a:lnTo>
                  <a:lnTo>
                    <a:pt x="12488875" y="596900"/>
                  </a:lnTo>
                  <a:lnTo>
                    <a:pt x="12499975" y="609600"/>
                  </a:lnTo>
                  <a:lnTo>
                    <a:pt x="12515126" y="596900"/>
                  </a:lnTo>
                  <a:lnTo>
                    <a:pt x="12660313" y="596900"/>
                  </a:lnTo>
                  <a:lnTo>
                    <a:pt x="12651410" y="584200"/>
                  </a:lnTo>
                  <a:lnTo>
                    <a:pt x="12666815" y="584200"/>
                  </a:lnTo>
                  <a:lnTo>
                    <a:pt x="12660313" y="596900"/>
                  </a:lnTo>
                  <a:lnTo>
                    <a:pt x="12690399" y="596900"/>
                  </a:lnTo>
                  <a:lnTo>
                    <a:pt x="12701753" y="584200"/>
                  </a:lnTo>
                  <a:lnTo>
                    <a:pt x="12783947" y="584200"/>
                  </a:lnTo>
                  <a:lnTo>
                    <a:pt x="12786360" y="596900"/>
                  </a:lnTo>
                  <a:lnTo>
                    <a:pt x="12794044" y="584200"/>
                  </a:lnTo>
                  <a:lnTo>
                    <a:pt x="12813360" y="584200"/>
                  </a:lnTo>
                  <a:lnTo>
                    <a:pt x="12825971" y="596900"/>
                  </a:lnTo>
                  <a:lnTo>
                    <a:pt x="12851930" y="584200"/>
                  </a:lnTo>
                  <a:lnTo>
                    <a:pt x="12934976" y="584200"/>
                  </a:lnTo>
                  <a:lnTo>
                    <a:pt x="12930696" y="571500"/>
                  </a:lnTo>
                  <a:lnTo>
                    <a:pt x="12959639" y="571500"/>
                  </a:lnTo>
                  <a:lnTo>
                    <a:pt x="12984912" y="584200"/>
                  </a:lnTo>
                  <a:lnTo>
                    <a:pt x="13040017" y="584200"/>
                  </a:lnTo>
                  <a:lnTo>
                    <a:pt x="13037426" y="571500"/>
                  </a:lnTo>
                  <a:lnTo>
                    <a:pt x="13020015" y="571500"/>
                  </a:lnTo>
                  <a:lnTo>
                    <a:pt x="13024879" y="558800"/>
                  </a:lnTo>
                  <a:lnTo>
                    <a:pt x="13039471" y="571500"/>
                  </a:lnTo>
                  <a:lnTo>
                    <a:pt x="13065773" y="571500"/>
                  </a:lnTo>
                  <a:lnTo>
                    <a:pt x="13058851" y="558800"/>
                  </a:lnTo>
                  <a:lnTo>
                    <a:pt x="13105029" y="558800"/>
                  </a:lnTo>
                  <a:lnTo>
                    <a:pt x="13121094" y="571500"/>
                  </a:lnTo>
                  <a:lnTo>
                    <a:pt x="13125133" y="558800"/>
                  </a:lnTo>
                  <a:lnTo>
                    <a:pt x="13258064" y="558800"/>
                  </a:lnTo>
                  <a:lnTo>
                    <a:pt x="13256057" y="571500"/>
                  </a:lnTo>
                  <a:lnTo>
                    <a:pt x="13263842" y="571500"/>
                  </a:lnTo>
                  <a:lnTo>
                    <a:pt x="13263207" y="558800"/>
                  </a:lnTo>
                  <a:lnTo>
                    <a:pt x="13278765" y="571500"/>
                  </a:lnTo>
                  <a:lnTo>
                    <a:pt x="13296583" y="571500"/>
                  </a:lnTo>
                  <a:lnTo>
                    <a:pt x="13291960" y="558800"/>
                  </a:lnTo>
                  <a:lnTo>
                    <a:pt x="13400951" y="558800"/>
                  </a:lnTo>
                  <a:lnTo>
                    <a:pt x="13425170" y="546100"/>
                  </a:lnTo>
                  <a:lnTo>
                    <a:pt x="13477380" y="546100"/>
                  </a:lnTo>
                  <a:lnTo>
                    <a:pt x="13490397" y="558800"/>
                  </a:lnTo>
                  <a:lnTo>
                    <a:pt x="13495503" y="546100"/>
                  </a:lnTo>
                  <a:lnTo>
                    <a:pt x="13510247" y="546100"/>
                  </a:lnTo>
                  <a:lnTo>
                    <a:pt x="13523087" y="558800"/>
                  </a:lnTo>
                  <a:lnTo>
                    <a:pt x="13539813" y="546100"/>
                  </a:lnTo>
                  <a:lnTo>
                    <a:pt x="13581875" y="546100"/>
                  </a:lnTo>
                  <a:lnTo>
                    <a:pt x="13577151" y="533400"/>
                  </a:lnTo>
                  <a:lnTo>
                    <a:pt x="13708482" y="533400"/>
                  </a:lnTo>
                  <a:lnTo>
                    <a:pt x="13712736" y="546100"/>
                  </a:lnTo>
                  <a:lnTo>
                    <a:pt x="13720750" y="533400"/>
                  </a:lnTo>
                  <a:lnTo>
                    <a:pt x="13755002" y="533400"/>
                  </a:lnTo>
                  <a:lnTo>
                    <a:pt x="13749681" y="520700"/>
                  </a:lnTo>
                  <a:lnTo>
                    <a:pt x="13788428" y="520700"/>
                  </a:lnTo>
                  <a:lnTo>
                    <a:pt x="13786155" y="533400"/>
                  </a:lnTo>
                  <a:lnTo>
                    <a:pt x="13815657" y="533400"/>
                  </a:lnTo>
                  <a:lnTo>
                    <a:pt x="13807046" y="520700"/>
                  </a:lnTo>
                  <a:lnTo>
                    <a:pt x="13824598" y="520700"/>
                  </a:lnTo>
                  <a:lnTo>
                    <a:pt x="13827189" y="508000"/>
                  </a:lnTo>
                  <a:lnTo>
                    <a:pt x="13839647" y="508000"/>
                  </a:lnTo>
                  <a:lnTo>
                    <a:pt x="13833767" y="495300"/>
                  </a:lnTo>
                  <a:lnTo>
                    <a:pt x="13815301" y="495300"/>
                  </a:lnTo>
                  <a:lnTo>
                    <a:pt x="13820013" y="508000"/>
                  </a:lnTo>
                  <a:lnTo>
                    <a:pt x="13803567" y="508000"/>
                  </a:lnTo>
                  <a:lnTo>
                    <a:pt x="13801255" y="495300"/>
                  </a:lnTo>
                  <a:lnTo>
                    <a:pt x="13792734" y="495300"/>
                  </a:lnTo>
                  <a:lnTo>
                    <a:pt x="13797407" y="508000"/>
                  </a:lnTo>
                  <a:lnTo>
                    <a:pt x="13750658" y="508000"/>
                  </a:lnTo>
                  <a:lnTo>
                    <a:pt x="13752589" y="495300"/>
                  </a:lnTo>
                  <a:lnTo>
                    <a:pt x="13748538" y="495300"/>
                  </a:lnTo>
                  <a:lnTo>
                    <a:pt x="13738187" y="508000"/>
                  </a:lnTo>
                  <a:lnTo>
                    <a:pt x="13653338" y="508000"/>
                  </a:lnTo>
                  <a:lnTo>
                    <a:pt x="13641489" y="495300"/>
                  </a:lnTo>
                  <a:lnTo>
                    <a:pt x="13633501" y="508000"/>
                  </a:lnTo>
                  <a:lnTo>
                    <a:pt x="13596417" y="508000"/>
                  </a:lnTo>
                  <a:lnTo>
                    <a:pt x="13588746" y="520700"/>
                  </a:lnTo>
                  <a:lnTo>
                    <a:pt x="13564337" y="508000"/>
                  </a:lnTo>
                  <a:lnTo>
                    <a:pt x="13532041" y="520700"/>
                  </a:lnTo>
                  <a:lnTo>
                    <a:pt x="13501307" y="508000"/>
                  </a:lnTo>
                  <a:lnTo>
                    <a:pt x="13476402" y="508000"/>
                  </a:lnTo>
                  <a:lnTo>
                    <a:pt x="13476034" y="520700"/>
                  </a:lnTo>
                  <a:lnTo>
                    <a:pt x="13391045" y="520700"/>
                  </a:lnTo>
                  <a:lnTo>
                    <a:pt x="13399796" y="508000"/>
                  </a:lnTo>
                  <a:lnTo>
                    <a:pt x="13376351" y="508000"/>
                  </a:lnTo>
                  <a:lnTo>
                    <a:pt x="13370052" y="520700"/>
                  </a:lnTo>
                  <a:lnTo>
                    <a:pt x="13327977" y="520700"/>
                  </a:lnTo>
                  <a:lnTo>
                    <a:pt x="13307975" y="533400"/>
                  </a:lnTo>
                  <a:lnTo>
                    <a:pt x="13291477" y="520700"/>
                  </a:lnTo>
                  <a:lnTo>
                    <a:pt x="13279628" y="520700"/>
                  </a:lnTo>
                  <a:lnTo>
                    <a:pt x="13279019" y="533400"/>
                  </a:lnTo>
                  <a:lnTo>
                    <a:pt x="13272656" y="520700"/>
                  </a:lnTo>
                  <a:lnTo>
                    <a:pt x="13224180" y="520700"/>
                  </a:lnTo>
                  <a:lnTo>
                    <a:pt x="13209550" y="533400"/>
                  </a:lnTo>
                  <a:lnTo>
                    <a:pt x="13213626" y="520700"/>
                  </a:lnTo>
                  <a:lnTo>
                    <a:pt x="13031635" y="520700"/>
                  </a:lnTo>
                  <a:lnTo>
                    <a:pt x="13012255" y="532739"/>
                  </a:lnTo>
                  <a:lnTo>
                    <a:pt x="13012255" y="571500"/>
                  </a:lnTo>
                  <a:lnTo>
                    <a:pt x="12984556" y="571500"/>
                  </a:lnTo>
                  <a:lnTo>
                    <a:pt x="12993523" y="558800"/>
                  </a:lnTo>
                  <a:lnTo>
                    <a:pt x="13002730" y="558800"/>
                  </a:lnTo>
                  <a:lnTo>
                    <a:pt x="13012255" y="571500"/>
                  </a:lnTo>
                  <a:lnTo>
                    <a:pt x="13012255" y="532739"/>
                  </a:lnTo>
                  <a:lnTo>
                    <a:pt x="13011188" y="533400"/>
                  </a:lnTo>
                  <a:lnTo>
                    <a:pt x="12987427" y="520700"/>
                  </a:lnTo>
                  <a:lnTo>
                    <a:pt x="12962458" y="533400"/>
                  </a:lnTo>
                  <a:lnTo>
                    <a:pt x="12939459" y="533400"/>
                  </a:lnTo>
                  <a:lnTo>
                    <a:pt x="12921590" y="520700"/>
                  </a:lnTo>
                  <a:lnTo>
                    <a:pt x="12912865" y="533400"/>
                  </a:lnTo>
                  <a:lnTo>
                    <a:pt x="12746800" y="533400"/>
                  </a:lnTo>
                  <a:lnTo>
                    <a:pt x="12732309" y="546100"/>
                  </a:lnTo>
                  <a:lnTo>
                    <a:pt x="12724752" y="546100"/>
                  </a:lnTo>
                  <a:lnTo>
                    <a:pt x="12724867" y="533400"/>
                  </a:lnTo>
                  <a:lnTo>
                    <a:pt x="12718580" y="533400"/>
                  </a:lnTo>
                  <a:lnTo>
                    <a:pt x="12723013" y="546100"/>
                  </a:lnTo>
                  <a:lnTo>
                    <a:pt x="12699975" y="546100"/>
                  </a:lnTo>
                  <a:lnTo>
                    <a:pt x="12688862" y="533400"/>
                  </a:lnTo>
                  <a:lnTo>
                    <a:pt x="12677966" y="533400"/>
                  </a:lnTo>
                  <a:lnTo>
                    <a:pt x="12681280" y="546100"/>
                  </a:lnTo>
                  <a:lnTo>
                    <a:pt x="12652896" y="546100"/>
                  </a:lnTo>
                  <a:lnTo>
                    <a:pt x="12640310" y="533400"/>
                  </a:lnTo>
                  <a:lnTo>
                    <a:pt x="12626327" y="533400"/>
                  </a:lnTo>
                  <a:lnTo>
                    <a:pt x="12620943" y="520700"/>
                  </a:lnTo>
                  <a:lnTo>
                    <a:pt x="12617729" y="520700"/>
                  </a:lnTo>
                  <a:lnTo>
                    <a:pt x="12614643" y="533400"/>
                  </a:lnTo>
                  <a:lnTo>
                    <a:pt x="12611202" y="533400"/>
                  </a:lnTo>
                  <a:lnTo>
                    <a:pt x="12608331" y="520700"/>
                  </a:lnTo>
                  <a:lnTo>
                    <a:pt x="12577394" y="520700"/>
                  </a:lnTo>
                  <a:lnTo>
                    <a:pt x="12582449" y="533400"/>
                  </a:lnTo>
                  <a:lnTo>
                    <a:pt x="12580912" y="533400"/>
                  </a:lnTo>
                  <a:lnTo>
                    <a:pt x="12573127" y="546100"/>
                  </a:lnTo>
                  <a:lnTo>
                    <a:pt x="12564529" y="533400"/>
                  </a:lnTo>
                  <a:lnTo>
                    <a:pt x="12558878" y="533400"/>
                  </a:lnTo>
                  <a:lnTo>
                    <a:pt x="12558166" y="520700"/>
                  </a:lnTo>
                  <a:lnTo>
                    <a:pt x="12532995" y="520700"/>
                  </a:lnTo>
                  <a:lnTo>
                    <a:pt x="12542203" y="533400"/>
                  </a:lnTo>
                  <a:lnTo>
                    <a:pt x="12520447" y="533400"/>
                  </a:lnTo>
                  <a:lnTo>
                    <a:pt x="12520219" y="520700"/>
                  </a:lnTo>
                  <a:lnTo>
                    <a:pt x="12516637" y="520700"/>
                  </a:lnTo>
                  <a:lnTo>
                    <a:pt x="12516637" y="533400"/>
                  </a:lnTo>
                  <a:lnTo>
                    <a:pt x="12510262" y="546100"/>
                  </a:lnTo>
                  <a:lnTo>
                    <a:pt x="12503645" y="546100"/>
                  </a:lnTo>
                  <a:lnTo>
                    <a:pt x="12496864" y="533400"/>
                  </a:lnTo>
                  <a:lnTo>
                    <a:pt x="12516637" y="533400"/>
                  </a:lnTo>
                  <a:lnTo>
                    <a:pt x="12516637" y="520700"/>
                  </a:lnTo>
                  <a:lnTo>
                    <a:pt x="12461939" y="520700"/>
                  </a:lnTo>
                  <a:lnTo>
                    <a:pt x="12436869" y="533400"/>
                  </a:lnTo>
                  <a:lnTo>
                    <a:pt x="12416777" y="533400"/>
                  </a:lnTo>
                  <a:lnTo>
                    <a:pt x="12416282" y="520700"/>
                  </a:lnTo>
                  <a:lnTo>
                    <a:pt x="12375236" y="520700"/>
                  </a:lnTo>
                  <a:lnTo>
                    <a:pt x="12358815" y="533400"/>
                  </a:lnTo>
                  <a:lnTo>
                    <a:pt x="12252604" y="533400"/>
                  </a:lnTo>
                  <a:lnTo>
                    <a:pt x="12267756" y="546100"/>
                  </a:lnTo>
                  <a:lnTo>
                    <a:pt x="12278055" y="546100"/>
                  </a:lnTo>
                  <a:lnTo>
                    <a:pt x="12266867" y="558800"/>
                  </a:lnTo>
                  <a:lnTo>
                    <a:pt x="12233186" y="558800"/>
                  </a:lnTo>
                  <a:lnTo>
                    <a:pt x="12224169" y="546100"/>
                  </a:lnTo>
                  <a:lnTo>
                    <a:pt x="12215139" y="546100"/>
                  </a:lnTo>
                  <a:lnTo>
                    <a:pt x="12213234" y="543293"/>
                  </a:lnTo>
                  <a:lnTo>
                    <a:pt x="12213234" y="609600"/>
                  </a:lnTo>
                  <a:lnTo>
                    <a:pt x="12201373" y="622300"/>
                  </a:lnTo>
                  <a:lnTo>
                    <a:pt x="12137962" y="622300"/>
                  </a:lnTo>
                  <a:lnTo>
                    <a:pt x="12129211" y="609600"/>
                  </a:lnTo>
                  <a:lnTo>
                    <a:pt x="12213234" y="609600"/>
                  </a:lnTo>
                  <a:lnTo>
                    <a:pt x="12213234" y="543293"/>
                  </a:lnTo>
                  <a:lnTo>
                    <a:pt x="12206542" y="533400"/>
                  </a:lnTo>
                  <a:lnTo>
                    <a:pt x="12176709" y="533400"/>
                  </a:lnTo>
                  <a:lnTo>
                    <a:pt x="12182653" y="546100"/>
                  </a:lnTo>
                  <a:lnTo>
                    <a:pt x="12197639" y="546100"/>
                  </a:lnTo>
                  <a:lnTo>
                    <a:pt x="12183834" y="558800"/>
                  </a:lnTo>
                  <a:lnTo>
                    <a:pt x="12141746" y="558800"/>
                  </a:lnTo>
                  <a:lnTo>
                    <a:pt x="12147118" y="546100"/>
                  </a:lnTo>
                  <a:lnTo>
                    <a:pt x="12124246" y="546100"/>
                  </a:lnTo>
                  <a:lnTo>
                    <a:pt x="12132920" y="533400"/>
                  </a:lnTo>
                  <a:lnTo>
                    <a:pt x="11994769" y="533400"/>
                  </a:lnTo>
                  <a:lnTo>
                    <a:pt x="11959565" y="546100"/>
                  </a:lnTo>
                  <a:lnTo>
                    <a:pt x="11823522" y="546100"/>
                  </a:lnTo>
                  <a:lnTo>
                    <a:pt x="11827078" y="533400"/>
                  </a:lnTo>
                  <a:lnTo>
                    <a:pt x="11766372" y="533400"/>
                  </a:lnTo>
                  <a:lnTo>
                    <a:pt x="11740185" y="520700"/>
                  </a:lnTo>
                  <a:lnTo>
                    <a:pt x="12081129" y="520700"/>
                  </a:lnTo>
                  <a:lnTo>
                    <a:pt x="12131167" y="508000"/>
                  </a:lnTo>
                  <a:lnTo>
                    <a:pt x="12484113" y="508000"/>
                  </a:lnTo>
                  <a:lnTo>
                    <a:pt x="12509386" y="495300"/>
                  </a:lnTo>
                  <a:lnTo>
                    <a:pt x="12526963" y="495300"/>
                  </a:lnTo>
                  <a:lnTo>
                    <a:pt x="12544336" y="508000"/>
                  </a:lnTo>
                  <a:lnTo>
                    <a:pt x="12585713" y="508000"/>
                  </a:lnTo>
                  <a:lnTo>
                    <a:pt x="12591491" y="495300"/>
                  </a:lnTo>
                  <a:lnTo>
                    <a:pt x="12598438" y="495300"/>
                  </a:lnTo>
                  <a:lnTo>
                    <a:pt x="12605601" y="508000"/>
                  </a:lnTo>
                  <a:lnTo>
                    <a:pt x="12619990" y="508000"/>
                  </a:lnTo>
                  <a:lnTo>
                    <a:pt x="12635916" y="495300"/>
                  </a:lnTo>
                  <a:lnTo>
                    <a:pt x="12641707" y="495300"/>
                  </a:lnTo>
                  <a:lnTo>
                    <a:pt x="12657442" y="482600"/>
                  </a:lnTo>
                  <a:lnTo>
                    <a:pt x="12671451" y="482600"/>
                  </a:lnTo>
                  <a:lnTo>
                    <a:pt x="12680353" y="495300"/>
                  </a:lnTo>
                  <a:lnTo>
                    <a:pt x="12683795" y="495300"/>
                  </a:lnTo>
                  <a:lnTo>
                    <a:pt x="12705296" y="482600"/>
                  </a:lnTo>
                  <a:lnTo>
                    <a:pt x="12733896" y="495300"/>
                  </a:lnTo>
                  <a:lnTo>
                    <a:pt x="12763678" y="495300"/>
                  </a:lnTo>
                  <a:lnTo>
                    <a:pt x="12788697" y="482600"/>
                  </a:lnTo>
                  <a:lnTo>
                    <a:pt x="12809309" y="490499"/>
                  </a:lnTo>
                  <a:lnTo>
                    <a:pt x="12799924" y="491007"/>
                  </a:lnTo>
                  <a:lnTo>
                    <a:pt x="12783744" y="493496"/>
                  </a:lnTo>
                  <a:lnTo>
                    <a:pt x="12763716" y="495947"/>
                  </a:lnTo>
                  <a:lnTo>
                    <a:pt x="12774435" y="498754"/>
                  </a:lnTo>
                  <a:lnTo>
                    <a:pt x="12791961" y="496785"/>
                  </a:lnTo>
                  <a:lnTo>
                    <a:pt x="12813627" y="493522"/>
                  </a:lnTo>
                  <a:lnTo>
                    <a:pt x="12816853" y="493382"/>
                  </a:lnTo>
                  <a:lnTo>
                    <a:pt x="12821895" y="495300"/>
                  </a:lnTo>
                  <a:lnTo>
                    <a:pt x="12828969" y="492823"/>
                  </a:lnTo>
                  <a:lnTo>
                    <a:pt x="12836779" y="492455"/>
                  </a:lnTo>
                  <a:lnTo>
                    <a:pt x="12831661" y="491871"/>
                  </a:lnTo>
                  <a:lnTo>
                    <a:pt x="12858052" y="482600"/>
                  </a:lnTo>
                  <a:lnTo>
                    <a:pt x="12890233" y="482600"/>
                  </a:lnTo>
                  <a:lnTo>
                    <a:pt x="12911506" y="495300"/>
                  </a:lnTo>
                  <a:lnTo>
                    <a:pt x="12917678" y="482600"/>
                  </a:lnTo>
                  <a:lnTo>
                    <a:pt x="12924650" y="495300"/>
                  </a:lnTo>
                  <a:lnTo>
                    <a:pt x="12930619" y="482600"/>
                  </a:lnTo>
                  <a:lnTo>
                    <a:pt x="12940602" y="495300"/>
                  </a:lnTo>
                  <a:lnTo>
                    <a:pt x="12955296" y="495300"/>
                  </a:lnTo>
                  <a:lnTo>
                    <a:pt x="12968250" y="482600"/>
                  </a:lnTo>
                  <a:lnTo>
                    <a:pt x="13059309" y="482600"/>
                  </a:lnTo>
                  <a:lnTo>
                    <a:pt x="13054470" y="469900"/>
                  </a:lnTo>
                  <a:lnTo>
                    <a:pt x="13067564" y="469900"/>
                  </a:lnTo>
                  <a:lnTo>
                    <a:pt x="13071602" y="482600"/>
                  </a:lnTo>
                  <a:lnTo>
                    <a:pt x="13100736" y="482600"/>
                  </a:lnTo>
                  <a:lnTo>
                    <a:pt x="13091427" y="469900"/>
                  </a:lnTo>
                  <a:lnTo>
                    <a:pt x="13127520" y="469900"/>
                  </a:lnTo>
                  <a:lnTo>
                    <a:pt x="13118706" y="482600"/>
                  </a:lnTo>
                  <a:lnTo>
                    <a:pt x="13180124" y="482600"/>
                  </a:lnTo>
                  <a:lnTo>
                    <a:pt x="13187756" y="469900"/>
                  </a:lnTo>
                  <a:lnTo>
                    <a:pt x="13196202" y="482600"/>
                  </a:lnTo>
                  <a:lnTo>
                    <a:pt x="13202501" y="482600"/>
                  </a:lnTo>
                  <a:lnTo>
                    <a:pt x="13203492" y="469900"/>
                  </a:lnTo>
                  <a:lnTo>
                    <a:pt x="13241896" y="469900"/>
                  </a:lnTo>
                  <a:lnTo>
                    <a:pt x="13250278" y="482600"/>
                  </a:lnTo>
                  <a:lnTo>
                    <a:pt x="13279704" y="482600"/>
                  </a:lnTo>
                  <a:lnTo>
                    <a:pt x="13289534" y="469900"/>
                  </a:lnTo>
                  <a:lnTo>
                    <a:pt x="13390499" y="469900"/>
                  </a:lnTo>
                  <a:lnTo>
                    <a:pt x="13426275" y="457200"/>
                  </a:lnTo>
                  <a:lnTo>
                    <a:pt x="13510247" y="457200"/>
                  </a:lnTo>
                  <a:lnTo>
                    <a:pt x="13484936" y="444500"/>
                  </a:lnTo>
                  <a:lnTo>
                    <a:pt x="13514591" y="444500"/>
                  </a:lnTo>
                  <a:lnTo>
                    <a:pt x="13508901" y="431800"/>
                  </a:lnTo>
                  <a:lnTo>
                    <a:pt x="13539381" y="431800"/>
                  </a:lnTo>
                  <a:lnTo>
                    <a:pt x="13540118" y="444500"/>
                  </a:lnTo>
                  <a:lnTo>
                    <a:pt x="13571677" y="444500"/>
                  </a:lnTo>
                  <a:lnTo>
                    <a:pt x="13579285" y="431800"/>
                  </a:lnTo>
                  <a:lnTo>
                    <a:pt x="13576795" y="444500"/>
                  </a:lnTo>
                  <a:lnTo>
                    <a:pt x="13584111" y="444500"/>
                  </a:lnTo>
                  <a:lnTo>
                    <a:pt x="13587705" y="457200"/>
                  </a:lnTo>
                  <a:lnTo>
                    <a:pt x="13601903" y="444500"/>
                  </a:lnTo>
                  <a:lnTo>
                    <a:pt x="13626313" y="444500"/>
                  </a:lnTo>
                  <a:lnTo>
                    <a:pt x="13637374" y="457200"/>
                  </a:lnTo>
                  <a:lnTo>
                    <a:pt x="13642023" y="457200"/>
                  </a:lnTo>
                  <a:lnTo>
                    <a:pt x="13641946" y="444500"/>
                  </a:lnTo>
                  <a:lnTo>
                    <a:pt x="13686790" y="444500"/>
                  </a:lnTo>
                  <a:lnTo>
                    <a:pt x="13674268" y="431800"/>
                  </a:lnTo>
                  <a:lnTo>
                    <a:pt x="13668693" y="431800"/>
                  </a:lnTo>
                  <a:lnTo>
                    <a:pt x="13676706" y="419100"/>
                  </a:lnTo>
                  <a:lnTo>
                    <a:pt x="13678865" y="431800"/>
                  </a:lnTo>
                  <a:lnTo>
                    <a:pt x="13697598" y="431800"/>
                  </a:lnTo>
                  <a:lnTo>
                    <a:pt x="13705586" y="419100"/>
                  </a:lnTo>
                  <a:lnTo>
                    <a:pt x="13782726" y="419100"/>
                  </a:lnTo>
                  <a:lnTo>
                    <a:pt x="13787628" y="406400"/>
                  </a:lnTo>
                  <a:lnTo>
                    <a:pt x="13791108" y="419100"/>
                  </a:lnTo>
                  <a:lnTo>
                    <a:pt x="13794308" y="406400"/>
                  </a:lnTo>
                  <a:lnTo>
                    <a:pt x="13797661" y="419100"/>
                  </a:lnTo>
                  <a:lnTo>
                    <a:pt x="13804037" y="419100"/>
                  </a:lnTo>
                  <a:lnTo>
                    <a:pt x="13803224" y="431800"/>
                  </a:lnTo>
                  <a:lnTo>
                    <a:pt x="13830033" y="431800"/>
                  </a:lnTo>
                  <a:lnTo>
                    <a:pt x="13824547" y="419100"/>
                  </a:lnTo>
                  <a:lnTo>
                    <a:pt x="13855091" y="419100"/>
                  </a:lnTo>
                  <a:lnTo>
                    <a:pt x="13858888" y="406400"/>
                  </a:lnTo>
                  <a:lnTo>
                    <a:pt x="13856551" y="393700"/>
                  </a:lnTo>
                  <a:lnTo>
                    <a:pt x="13875131" y="393700"/>
                  </a:lnTo>
                  <a:lnTo>
                    <a:pt x="13873150" y="406400"/>
                  </a:lnTo>
                  <a:lnTo>
                    <a:pt x="13881481" y="406400"/>
                  </a:lnTo>
                  <a:lnTo>
                    <a:pt x="13888377" y="393700"/>
                  </a:lnTo>
                  <a:lnTo>
                    <a:pt x="13894092" y="406400"/>
                  </a:lnTo>
                  <a:lnTo>
                    <a:pt x="13899426" y="393700"/>
                  </a:lnTo>
                  <a:lnTo>
                    <a:pt x="13905421" y="406400"/>
                  </a:lnTo>
                  <a:lnTo>
                    <a:pt x="13943622" y="406400"/>
                  </a:lnTo>
                  <a:lnTo>
                    <a:pt x="13928687" y="393700"/>
                  </a:lnTo>
                  <a:lnTo>
                    <a:pt x="13981621" y="393700"/>
                  </a:lnTo>
                  <a:lnTo>
                    <a:pt x="13982459" y="381000"/>
                  </a:lnTo>
                  <a:lnTo>
                    <a:pt x="13985913" y="393700"/>
                  </a:lnTo>
                  <a:lnTo>
                    <a:pt x="13989076" y="381000"/>
                  </a:lnTo>
                  <a:lnTo>
                    <a:pt x="13992581" y="393700"/>
                  </a:lnTo>
                  <a:lnTo>
                    <a:pt x="14091501" y="393700"/>
                  </a:lnTo>
                  <a:lnTo>
                    <a:pt x="14062405" y="381000"/>
                  </a:lnTo>
                  <a:lnTo>
                    <a:pt x="14105890" y="381000"/>
                  </a:lnTo>
                  <a:lnTo>
                    <a:pt x="14108608" y="393700"/>
                  </a:lnTo>
                  <a:lnTo>
                    <a:pt x="14114361" y="393700"/>
                  </a:lnTo>
                  <a:lnTo>
                    <a:pt x="14113269" y="381000"/>
                  </a:lnTo>
                  <a:lnTo>
                    <a:pt x="14248867" y="381000"/>
                  </a:lnTo>
                  <a:lnTo>
                    <a:pt x="14241056" y="368300"/>
                  </a:lnTo>
                  <a:lnTo>
                    <a:pt x="14261681" y="368300"/>
                  </a:lnTo>
                  <a:lnTo>
                    <a:pt x="14278851" y="355600"/>
                  </a:lnTo>
                  <a:close/>
                </a:path>
                <a:path w="15112365" h="1805305">
                  <a:moveTo>
                    <a:pt x="14383665" y="355600"/>
                  </a:moveTo>
                  <a:lnTo>
                    <a:pt x="14371777" y="342900"/>
                  </a:lnTo>
                  <a:lnTo>
                    <a:pt x="14369542" y="342900"/>
                  </a:lnTo>
                  <a:lnTo>
                    <a:pt x="14371828" y="330200"/>
                  </a:lnTo>
                  <a:lnTo>
                    <a:pt x="14354404" y="330200"/>
                  </a:lnTo>
                  <a:lnTo>
                    <a:pt x="14337271" y="342900"/>
                  </a:lnTo>
                  <a:lnTo>
                    <a:pt x="14302613" y="342900"/>
                  </a:lnTo>
                  <a:lnTo>
                    <a:pt x="14299641" y="330200"/>
                  </a:lnTo>
                  <a:lnTo>
                    <a:pt x="14286065" y="330200"/>
                  </a:lnTo>
                  <a:lnTo>
                    <a:pt x="14292910" y="342900"/>
                  </a:lnTo>
                  <a:lnTo>
                    <a:pt x="14297698" y="342900"/>
                  </a:lnTo>
                  <a:lnTo>
                    <a:pt x="14290802" y="355600"/>
                  </a:lnTo>
                  <a:lnTo>
                    <a:pt x="14345717" y="355600"/>
                  </a:lnTo>
                  <a:lnTo>
                    <a:pt x="14349324" y="368300"/>
                  </a:lnTo>
                  <a:lnTo>
                    <a:pt x="14374127" y="368300"/>
                  </a:lnTo>
                  <a:lnTo>
                    <a:pt x="14364703" y="355600"/>
                  </a:lnTo>
                  <a:lnTo>
                    <a:pt x="14356398" y="355600"/>
                  </a:lnTo>
                  <a:lnTo>
                    <a:pt x="14360436" y="342900"/>
                  </a:lnTo>
                  <a:lnTo>
                    <a:pt x="14367104" y="355600"/>
                  </a:lnTo>
                  <a:lnTo>
                    <a:pt x="14383665" y="355600"/>
                  </a:lnTo>
                  <a:close/>
                </a:path>
                <a:path w="15112365" h="1805305">
                  <a:moveTo>
                    <a:pt x="14533639" y="1499260"/>
                  </a:moveTo>
                  <a:lnTo>
                    <a:pt x="14524406" y="1496047"/>
                  </a:lnTo>
                  <a:lnTo>
                    <a:pt x="14504823" y="1494396"/>
                  </a:lnTo>
                  <a:lnTo>
                    <a:pt x="14482610" y="1494751"/>
                  </a:lnTo>
                  <a:lnTo>
                    <a:pt x="14491208" y="1498841"/>
                  </a:lnTo>
                  <a:lnTo>
                    <a:pt x="14504061" y="1499362"/>
                  </a:lnTo>
                  <a:lnTo>
                    <a:pt x="14516735" y="1499781"/>
                  </a:lnTo>
                  <a:lnTo>
                    <a:pt x="14524787" y="1503527"/>
                  </a:lnTo>
                  <a:lnTo>
                    <a:pt x="14533639" y="1499260"/>
                  </a:lnTo>
                  <a:close/>
                </a:path>
                <a:path w="15112365" h="1805305">
                  <a:moveTo>
                    <a:pt x="14594319" y="1293622"/>
                  </a:moveTo>
                  <a:lnTo>
                    <a:pt x="14579791" y="1290027"/>
                  </a:lnTo>
                  <a:lnTo>
                    <a:pt x="14560842" y="1287614"/>
                  </a:lnTo>
                  <a:lnTo>
                    <a:pt x="14540941" y="1285430"/>
                  </a:lnTo>
                  <a:lnTo>
                    <a:pt x="14523542" y="1282573"/>
                  </a:lnTo>
                  <a:lnTo>
                    <a:pt x="14518793" y="1283893"/>
                  </a:lnTo>
                  <a:lnTo>
                    <a:pt x="14518691" y="1285481"/>
                  </a:lnTo>
                  <a:lnTo>
                    <a:pt x="14518780" y="1287716"/>
                  </a:lnTo>
                  <a:lnTo>
                    <a:pt x="14514652" y="1290993"/>
                  </a:lnTo>
                  <a:lnTo>
                    <a:pt x="14521726" y="1291005"/>
                  </a:lnTo>
                  <a:lnTo>
                    <a:pt x="14520761" y="1288465"/>
                  </a:lnTo>
                  <a:lnTo>
                    <a:pt x="14522691" y="1286814"/>
                  </a:lnTo>
                  <a:lnTo>
                    <a:pt x="14534566" y="1287640"/>
                  </a:lnTo>
                  <a:lnTo>
                    <a:pt x="14543367" y="1289291"/>
                  </a:lnTo>
                  <a:lnTo>
                    <a:pt x="14557921" y="1293406"/>
                  </a:lnTo>
                  <a:lnTo>
                    <a:pt x="14553349" y="1295958"/>
                  </a:lnTo>
                  <a:lnTo>
                    <a:pt x="14545590" y="1294726"/>
                  </a:lnTo>
                  <a:lnTo>
                    <a:pt x="14538401" y="1293329"/>
                  </a:lnTo>
                  <a:lnTo>
                    <a:pt x="14535595" y="1295387"/>
                  </a:lnTo>
                  <a:lnTo>
                    <a:pt x="14542923" y="1299146"/>
                  </a:lnTo>
                  <a:lnTo>
                    <a:pt x="14558823" y="1297978"/>
                  </a:lnTo>
                  <a:lnTo>
                    <a:pt x="14577784" y="1295069"/>
                  </a:lnTo>
                  <a:lnTo>
                    <a:pt x="14594319" y="1293622"/>
                  </a:lnTo>
                  <a:close/>
                </a:path>
                <a:path w="15112365" h="1805305">
                  <a:moveTo>
                    <a:pt x="15111972" y="1265682"/>
                  </a:moveTo>
                  <a:lnTo>
                    <a:pt x="15088997" y="1262761"/>
                  </a:lnTo>
                  <a:lnTo>
                    <a:pt x="15096439" y="1269885"/>
                  </a:lnTo>
                  <a:lnTo>
                    <a:pt x="15109266" y="1269453"/>
                  </a:lnTo>
                  <a:lnTo>
                    <a:pt x="15111972" y="1265682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5132" y="384174"/>
            <a:ext cx="7372984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305"/>
              <a:t>LAMELLAR</a:t>
            </a:r>
            <a:r>
              <a:rPr dirty="0" spc="110"/>
              <a:t> </a:t>
            </a:r>
            <a:r>
              <a:rPr dirty="0" spc="-95"/>
              <a:t>EMULSION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130" y="2321055"/>
            <a:ext cx="20103465" cy="8987790"/>
            <a:chOff x="1130" y="2321055"/>
            <a:chExt cx="20103465" cy="8987790"/>
          </a:xfrm>
        </p:grpSpPr>
        <p:sp>
          <p:nvSpPr>
            <p:cNvPr id="10" name="object 10"/>
            <p:cNvSpPr/>
            <p:nvPr/>
          </p:nvSpPr>
          <p:spPr>
            <a:xfrm>
              <a:off x="7203562" y="10844478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4" h="464184">
                  <a:moveTo>
                    <a:pt x="1892599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892599" y="464078"/>
                  </a:lnTo>
                  <a:lnTo>
                    <a:pt x="1892599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33622" y="10844478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769939" y="464078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63670" y="10844478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769939" y="464078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93730" y="10844478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769939" y="464078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30" y="10844478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87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892587" y="464078"/>
                  </a:lnTo>
                  <a:lnTo>
                    <a:pt x="1892587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022575" y="8762145"/>
              <a:ext cx="183515" cy="2546985"/>
            </a:xfrm>
            <a:custGeom>
              <a:avLst/>
              <a:gdLst/>
              <a:ahLst/>
              <a:cxnLst/>
              <a:rect l="l" t="t" r="r" b="b"/>
              <a:pathLst>
                <a:path w="183515" h="2546984">
                  <a:moveTo>
                    <a:pt x="183198" y="0"/>
                  </a:moveTo>
                  <a:lnTo>
                    <a:pt x="0" y="0"/>
                  </a:lnTo>
                  <a:lnTo>
                    <a:pt x="0" y="2546410"/>
                  </a:lnTo>
                  <a:lnTo>
                    <a:pt x="183198" y="2546410"/>
                  </a:lnTo>
                  <a:lnTo>
                    <a:pt x="183198" y="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228453" y="232105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228453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228453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228453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228453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317716" y="8762145"/>
              <a:ext cx="8786495" cy="2546985"/>
            </a:xfrm>
            <a:custGeom>
              <a:avLst/>
              <a:gdLst/>
              <a:ahLst/>
              <a:cxnLst/>
              <a:rect l="l" t="t" r="r" b="b"/>
              <a:pathLst>
                <a:path w="8786494" h="2546984">
                  <a:moveTo>
                    <a:pt x="8786383" y="0"/>
                  </a:moveTo>
                  <a:lnTo>
                    <a:pt x="0" y="0"/>
                  </a:lnTo>
                  <a:lnTo>
                    <a:pt x="0" y="2546410"/>
                  </a:lnTo>
                  <a:lnTo>
                    <a:pt x="8786383" y="2546410"/>
                  </a:lnTo>
                  <a:lnTo>
                    <a:pt x="8786383" y="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021267" y="4909889"/>
            <a:ext cx="9046210" cy="4911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823720">
              <a:lnSpc>
                <a:spcPct val="100299"/>
              </a:lnSpc>
              <a:spcBef>
                <a:spcPts val="95"/>
              </a:spcBef>
            </a:pP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It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5">
                <a:solidFill>
                  <a:srgbClr val="1D1D1B"/>
                </a:solidFill>
                <a:latin typeface="Lucida Sans Unicode"/>
                <a:cs typeface="Lucida Sans Unicode"/>
              </a:rPr>
              <a:t>turns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out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85">
                <a:solidFill>
                  <a:srgbClr val="1D1D1B"/>
                </a:solidFill>
                <a:latin typeface="Lucida Sans Unicode"/>
                <a:cs typeface="Lucida Sans Unicode"/>
              </a:rPr>
              <a:t>that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5">
                <a:solidFill>
                  <a:srgbClr val="1D1D1B"/>
                </a:solidFill>
                <a:latin typeface="Lucida Sans Unicode"/>
                <a:cs typeface="Lucida Sans Unicode"/>
              </a:rPr>
              <a:t>layer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closest </a:t>
            </a:r>
            <a:r>
              <a:rPr dirty="0" sz="3550" spc="-110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40">
                <a:solidFill>
                  <a:srgbClr val="1D1D1B"/>
                </a:solidFill>
                <a:latin typeface="Lucida Sans Unicode"/>
                <a:cs typeface="Lucida Sans Unicode"/>
              </a:rPr>
              <a:t>skin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5">
                <a:solidFill>
                  <a:srgbClr val="1D1D1B"/>
                </a:solidFill>
                <a:latin typeface="Lucida Sans Unicode"/>
                <a:cs typeface="Lucida Sans Unicode"/>
              </a:rPr>
              <a:t>water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layer,</a:t>
            </a:r>
            <a:endParaRPr sz="3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550" spc="130">
                <a:solidFill>
                  <a:srgbClr val="1D1D1B"/>
                </a:solidFill>
                <a:latin typeface="Trebuchet MS"/>
                <a:cs typeface="Trebuchet MS"/>
              </a:rPr>
              <a:t>which</a:t>
            </a:r>
            <a:r>
              <a:rPr dirty="0" sz="3550" spc="-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75">
                <a:solidFill>
                  <a:srgbClr val="1D1D1B"/>
                </a:solidFill>
                <a:latin typeface="Trebuchet MS"/>
                <a:cs typeface="Trebuchet MS"/>
              </a:rPr>
              <a:t>contains</a:t>
            </a:r>
            <a:r>
              <a:rPr dirty="0" sz="3550" spc="-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35">
                <a:solidFill>
                  <a:srgbClr val="1D1D1B"/>
                </a:solidFill>
                <a:latin typeface="Trebuchet MS"/>
                <a:cs typeface="Trebuchet MS"/>
              </a:rPr>
              <a:t>the</a:t>
            </a:r>
            <a:r>
              <a:rPr dirty="0" sz="3550" spc="-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75">
                <a:solidFill>
                  <a:srgbClr val="1D1D1B"/>
                </a:solidFill>
                <a:latin typeface="Trebuchet MS"/>
                <a:cs typeface="Trebuchet MS"/>
              </a:rPr>
              <a:t>beneﬁcial</a:t>
            </a:r>
            <a:r>
              <a:rPr dirty="0" sz="3550" spc="-1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215">
                <a:solidFill>
                  <a:srgbClr val="1D1D1B"/>
                </a:solidFill>
                <a:latin typeface="Trebuchet MS"/>
                <a:cs typeface="Trebuchet MS"/>
              </a:rPr>
              <a:t>substances</a:t>
            </a:r>
            <a:endParaRPr sz="3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550" spc="110">
                <a:solidFill>
                  <a:srgbClr val="1D1D1B"/>
                </a:solidFill>
                <a:latin typeface="Lucida Sans Unicode"/>
                <a:cs typeface="Lucida Sans Unicode"/>
              </a:rPr>
              <a:t>needed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by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skin.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50">
                <a:solidFill>
                  <a:srgbClr val="1D1D1B"/>
                </a:solidFill>
                <a:latin typeface="Lucida Sans Unicode"/>
                <a:cs typeface="Lucida Sans Unicode"/>
              </a:rPr>
              <a:t>This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followed</a:t>
            </a:r>
            <a:endParaRPr sz="3550">
              <a:latin typeface="Lucida Sans Unicode"/>
              <a:cs typeface="Lucida Sans Unicode"/>
            </a:endParaRPr>
          </a:p>
          <a:p>
            <a:pPr marL="12700" marR="38100">
              <a:lnSpc>
                <a:spcPct val="100299"/>
              </a:lnSpc>
            </a:pP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by </a:t>
            </a:r>
            <a:r>
              <a:rPr dirty="0" sz="3550" spc="145">
                <a:solidFill>
                  <a:srgbClr val="1D1D1B"/>
                </a:solidFill>
                <a:latin typeface="Lucida Sans Unicode"/>
                <a:cs typeface="Lucida Sans Unicode"/>
              </a:rPr>
              <a:t>an </a:t>
            </a:r>
            <a:r>
              <a:rPr dirty="0" sz="3550" spc="-40">
                <a:solidFill>
                  <a:srgbClr val="1D1D1B"/>
                </a:solidFill>
                <a:latin typeface="Lucida Sans Unicode"/>
                <a:cs typeface="Lucida Sans Unicode"/>
              </a:rPr>
              <a:t>oil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layer,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which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gives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protection.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0">
                <a:solidFill>
                  <a:srgbClr val="1D1D1B"/>
                </a:solidFill>
                <a:latin typeface="Lucida Sans Unicode"/>
                <a:cs typeface="Lucida Sans Unicode"/>
              </a:rPr>
              <a:t>next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5">
                <a:solidFill>
                  <a:srgbClr val="1D1D1B"/>
                </a:solidFill>
                <a:latin typeface="Lucida Sans Unicode"/>
                <a:cs typeface="Lucida Sans Unicode"/>
              </a:rPr>
              <a:t>layer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0">
                <a:solidFill>
                  <a:srgbClr val="1D1D1B"/>
                </a:solidFill>
                <a:latin typeface="Lucida Sans Unicode"/>
                <a:cs typeface="Lucida Sans Unicode"/>
              </a:rPr>
              <a:t>water-based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40">
                <a:solidFill>
                  <a:srgbClr val="1D1D1B"/>
                </a:solidFill>
                <a:latin typeface="Lucida Sans Unicode"/>
                <a:cs typeface="Lucida Sans Unicode"/>
              </a:rPr>
              <a:t>so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5">
                <a:solidFill>
                  <a:srgbClr val="1D1D1B"/>
                </a:solidFill>
                <a:latin typeface="Lucida Sans Unicode"/>
                <a:cs typeface="Lucida Sans Unicode"/>
              </a:rPr>
              <a:t>on. </a:t>
            </a:r>
            <a:r>
              <a:rPr dirty="0" sz="3550" spc="-110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0">
                <a:solidFill>
                  <a:srgbClr val="1D1D1B"/>
                </a:solidFill>
                <a:latin typeface="Lucida Sans Unicode"/>
                <a:cs typeface="Lucida Sans Unicode"/>
              </a:rPr>
              <a:t>The </a:t>
            </a:r>
            <a:r>
              <a:rPr dirty="0" sz="3550" spc="85">
                <a:solidFill>
                  <a:srgbClr val="1D1D1B"/>
                </a:solidFill>
                <a:latin typeface="Lucida Sans Unicode"/>
                <a:cs typeface="Lucida Sans Unicode"/>
              </a:rPr>
              <a:t>cream, 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like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 </a:t>
            </a:r>
            <a:r>
              <a:rPr dirty="0" sz="3550" spc="130">
                <a:solidFill>
                  <a:srgbClr val="1D1D1B"/>
                </a:solidFill>
                <a:latin typeface="Lucida Sans Unicode"/>
                <a:cs typeface="Lucida Sans Unicode"/>
              </a:rPr>
              <a:t>'patch',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perfectly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 incorporated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0">
                <a:solidFill>
                  <a:srgbClr val="1D1D1B"/>
                </a:solidFill>
                <a:latin typeface="Lucida Sans Unicode"/>
                <a:cs typeface="Lucida Sans Unicode"/>
              </a:rPr>
              <a:t>into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epidermis,</a:t>
            </a:r>
            <a:endParaRPr sz="3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heals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60">
                <a:solidFill>
                  <a:srgbClr val="1D1D1B"/>
                </a:solidFill>
                <a:latin typeface="Lucida Sans Unicode"/>
                <a:cs typeface="Lucida Sans Unicode"/>
              </a:rPr>
              <a:t>injuries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restores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its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0">
                <a:solidFill>
                  <a:srgbClr val="1D1D1B"/>
                </a:solidFill>
                <a:latin typeface="Lucida Sans Unicode"/>
                <a:cs typeface="Lucida Sans Unicode"/>
              </a:rPr>
              <a:t>integrity.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2750" y="2120747"/>
            <a:ext cx="9451975" cy="1654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145" b="1">
                <a:solidFill>
                  <a:srgbClr val="1D1D1B"/>
                </a:solidFill>
                <a:latin typeface="Arial"/>
                <a:cs typeface="Arial"/>
              </a:rPr>
              <a:t>Lamellar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60" b="1">
                <a:solidFill>
                  <a:srgbClr val="1D1D1B"/>
                </a:solidFill>
                <a:latin typeface="Arial"/>
                <a:cs typeface="Arial"/>
              </a:rPr>
              <a:t>emulsion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345" b="1">
                <a:solidFill>
                  <a:srgbClr val="1D1D1B"/>
                </a:solidFill>
                <a:latin typeface="Arial"/>
                <a:cs typeface="Arial"/>
              </a:rPr>
              <a:t>-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95" b="1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similar </a:t>
            </a:r>
            <a:r>
              <a:rPr dirty="0" sz="3550" spc="55" b="1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80" b="1">
                <a:solidFill>
                  <a:srgbClr val="1D1D1B"/>
                </a:solidFill>
                <a:latin typeface="Arial"/>
                <a:cs typeface="Arial"/>
              </a:rPr>
              <a:t>structure </a:t>
            </a:r>
            <a:r>
              <a:rPr dirty="0" sz="3550" spc="-969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3550" spc="8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75" b="1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20" b="1">
                <a:solidFill>
                  <a:srgbClr val="1D1D1B"/>
                </a:solidFill>
                <a:latin typeface="Arial"/>
                <a:cs typeface="Arial"/>
              </a:rPr>
              <a:t>lipid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55" b="1">
                <a:solidFill>
                  <a:srgbClr val="1D1D1B"/>
                </a:solidFill>
                <a:latin typeface="Arial"/>
                <a:cs typeface="Arial"/>
              </a:rPr>
              <a:t>layer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75" b="1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D1D1B"/>
                </a:solidFill>
                <a:latin typeface="Arial"/>
                <a:cs typeface="Arial"/>
              </a:rPr>
              <a:t>skin,</a:t>
            </a: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550" spc="130" b="1">
                <a:solidFill>
                  <a:srgbClr val="1D1D1B"/>
                </a:solidFill>
                <a:latin typeface="Arial"/>
                <a:cs typeface="Arial"/>
              </a:rPr>
              <a:t>with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204" b="1">
                <a:solidFill>
                  <a:srgbClr val="1D1D1B"/>
                </a:solidFill>
                <a:latin typeface="Arial"/>
                <a:cs typeface="Arial"/>
              </a:rPr>
              <a:t>an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00" b="1">
                <a:solidFill>
                  <a:srgbClr val="1D1D1B"/>
                </a:solidFill>
                <a:latin typeface="Arial"/>
                <a:cs typeface="Arial"/>
              </a:rPr>
              <a:t>aqueous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55" b="1">
                <a:solidFill>
                  <a:srgbClr val="1D1D1B"/>
                </a:solidFill>
                <a:latin typeface="Arial"/>
                <a:cs typeface="Arial"/>
              </a:rPr>
              <a:t>layer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55" b="1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70" b="1">
                <a:solidFill>
                  <a:srgbClr val="1D1D1B"/>
                </a:solidFill>
                <a:latin typeface="Arial"/>
                <a:cs typeface="Arial"/>
              </a:rPr>
              <a:t>between.</a:t>
            </a:r>
            <a:endParaRPr sz="3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72639" y="8877382"/>
            <a:ext cx="8127365" cy="1654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125" b="1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3550" spc="-30" b="1">
                <a:solidFill>
                  <a:srgbClr val="FFFFFF"/>
                </a:solidFill>
                <a:latin typeface="Arial"/>
                <a:cs typeface="Arial"/>
              </a:rPr>
              <a:t>is, </a:t>
            </a:r>
            <a:r>
              <a:rPr dirty="0" sz="3550" spc="150" b="1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dirty="0" sz="3550" spc="19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550" spc="25" b="1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3550" spc="100" b="1">
                <a:solidFill>
                  <a:srgbClr val="FFFFFF"/>
                </a:solidFill>
                <a:latin typeface="Arial"/>
                <a:cs typeface="Arial"/>
              </a:rPr>
              <a:t>unique </a:t>
            </a:r>
            <a:r>
              <a:rPr dirty="0" sz="3550" spc="125" b="1">
                <a:solidFill>
                  <a:srgbClr val="FFFFFF"/>
                </a:solidFill>
                <a:latin typeface="Arial"/>
                <a:cs typeface="Arial"/>
              </a:rPr>
              <a:t>dye </a:t>
            </a:r>
            <a:r>
              <a:rPr dirty="0" sz="3550" spc="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50" spc="50" b="1">
                <a:solidFill>
                  <a:srgbClr val="FFFFFF"/>
                </a:solidFill>
                <a:latin typeface="Trebuchet MS"/>
                <a:cs typeface="Trebuchet MS"/>
              </a:rPr>
              <a:t>structure,</a:t>
            </a:r>
            <a:r>
              <a:rPr dirty="0" sz="355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40" b="1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dirty="0" sz="355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240" b="1">
                <a:solidFill>
                  <a:srgbClr val="FFFFFF"/>
                </a:solidFill>
                <a:latin typeface="Trebuchet MS"/>
                <a:cs typeface="Trebuchet MS"/>
              </a:rPr>
              <a:t>get</a:t>
            </a:r>
            <a:r>
              <a:rPr dirty="0" sz="355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30" b="1">
                <a:solidFill>
                  <a:srgbClr val="FFFFFF"/>
                </a:solidFill>
                <a:latin typeface="Trebuchet MS"/>
                <a:cs typeface="Trebuchet MS"/>
              </a:rPr>
              <a:t>vibrant</a:t>
            </a:r>
            <a:r>
              <a:rPr dirty="0" sz="35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65" b="1">
                <a:solidFill>
                  <a:srgbClr val="FFFFFF"/>
                </a:solidFill>
                <a:latin typeface="Trebuchet MS"/>
                <a:cs typeface="Trebuchet MS"/>
              </a:rPr>
              <a:t>colouring </a:t>
            </a:r>
            <a:r>
              <a:rPr dirty="0" sz="3550" spc="-10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7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355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50" spc="17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55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50" spc="-25" b="1">
                <a:solidFill>
                  <a:srgbClr val="FFFFFF"/>
                </a:solidFill>
                <a:latin typeface="Arial"/>
                <a:cs typeface="Arial"/>
              </a:rPr>
              <a:t>skin</a:t>
            </a:r>
            <a:r>
              <a:rPr dirty="0" sz="355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50" spc="2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55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50" spc="170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355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50" spc="120" b="1">
                <a:solidFill>
                  <a:srgbClr val="FFFFFF"/>
                </a:solidFill>
                <a:latin typeface="Arial"/>
                <a:cs typeface="Arial"/>
              </a:rPr>
              <a:t>properties.</a:t>
            </a:r>
            <a:endParaRPr sz="35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295241"/>
            <a:ext cx="19641820" cy="4125595"/>
            <a:chOff x="0" y="295241"/>
            <a:chExt cx="19641820" cy="4125595"/>
          </a:xfrm>
        </p:grpSpPr>
        <p:sp>
          <p:nvSpPr>
            <p:cNvPr id="26" name="object 26"/>
            <p:cNvSpPr/>
            <p:nvPr/>
          </p:nvSpPr>
          <p:spPr>
            <a:xfrm>
              <a:off x="8563454" y="4261993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901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901" y="158746"/>
                  </a:lnTo>
                  <a:lnTo>
                    <a:pt x="2259901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450010" y="4261993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336579" y="4261993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223136" y="4261993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0" y="4261994"/>
              <a:ext cx="2223135" cy="158750"/>
            </a:xfrm>
            <a:custGeom>
              <a:avLst/>
              <a:gdLst/>
              <a:ahLst/>
              <a:cxnLst/>
              <a:rect l="l" t="t" r="r" b="b"/>
              <a:pathLst>
                <a:path w="2223135" h="158750">
                  <a:moveTo>
                    <a:pt x="0" y="0"/>
                  </a:moveTo>
                  <a:lnTo>
                    <a:pt x="0" y="158746"/>
                  </a:lnTo>
                  <a:lnTo>
                    <a:pt x="2223123" y="158746"/>
                  </a:lnTo>
                  <a:lnTo>
                    <a:pt x="2223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7135805" y="615172"/>
              <a:ext cx="2505710" cy="871219"/>
            </a:xfrm>
            <a:custGeom>
              <a:avLst/>
              <a:gdLst/>
              <a:ahLst/>
              <a:cxnLst/>
              <a:rect l="l" t="t" r="r" b="b"/>
              <a:pathLst>
                <a:path w="2505709" h="871219">
                  <a:moveTo>
                    <a:pt x="2233427" y="5415"/>
                  </a:moveTo>
                  <a:lnTo>
                    <a:pt x="2179427" y="10664"/>
                  </a:lnTo>
                  <a:lnTo>
                    <a:pt x="2128471" y="26411"/>
                  </a:lnTo>
                  <a:lnTo>
                    <a:pt x="2082249" y="51295"/>
                  </a:lnTo>
                  <a:lnTo>
                    <a:pt x="2042463" y="83972"/>
                  </a:lnTo>
                  <a:lnTo>
                    <a:pt x="2009616" y="123583"/>
                  </a:lnTo>
                  <a:lnTo>
                    <a:pt x="1984224" y="169301"/>
                  </a:lnTo>
                  <a:lnTo>
                    <a:pt x="1967965" y="219769"/>
                  </a:lnTo>
                  <a:lnTo>
                    <a:pt x="1962549" y="273591"/>
                  </a:lnTo>
                  <a:lnTo>
                    <a:pt x="1962549" y="780139"/>
                  </a:lnTo>
                  <a:lnTo>
                    <a:pt x="1977026" y="830549"/>
                  </a:lnTo>
                  <a:lnTo>
                    <a:pt x="2017063" y="864279"/>
                  </a:lnTo>
                  <a:lnTo>
                    <a:pt x="2051950" y="870884"/>
                  </a:lnTo>
                  <a:lnTo>
                    <a:pt x="2070826" y="869233"/>
                  </a:lnTo>
                  <a:lnTo>
                    <a:pt x="2118306" y="844472"/>
                  </a:lnTo>
                  <a:lnTo>
                    <a:pt x="2143702" y="798381"/>
                  </a:lnTo>
                  <a:lnTo>
                    <a:pt x="2145396" y="621669"/>
                  </a:lnTo>
                  <a:lnTo>
                    <a:pt x="2505674" y="621669"/>
                  </a:lnTo>
                  <a:lnTo>
                    <a:pt x="2505674" y="438822"/>
                  </a:lnTo>
                  <a:lnTo>
                    <a:pt x="2145396" y="438822"/>
                  </a:lnTo>
                  <a:lnTo>
                    <a:pt x="2145396" y="277650"/>
                  </a:lnTo>
                  <a:lnTo>
                    <a:pt x="2159873" y="228512"/>
                  </a:lnTo>
                  <a:lnTo>
                    <a:pt x="2199569" y="194866"/>
                  </a:lnTo>
                  <a:lnTo>
                    <a:pt x="2233427" y="188262"/>
                  </a:lnTo>
                  <a:lnTo>
                    <a:pt x="2490052" y="188262"/>
                  </a:lnTo>
                  <a:lnTo>
                    <a:pt x="2482642" y="169301"/>
                  </a:lnTo>
                  <a:lnTo>
                    <a:pt x="2457250" y="123583"/>
                  </a:lnTo>
                  <a:lnTo>
                    <a:pt x="2424403" y="83972"/>
                  </a:lnTo>
                  <a:lnTo>
                    <a:pt x="2384619" y="51295"/>
                  </a:lnTo>
                  <a:lnTo>
                    <a:pt x="2338408" y="26411"/>
                  </a:lnTo>
                  <a:lnTo>
                    <a:pt x="2287439" y="10664"/>
                  </a:lnTo>
                  <a:lnTo>
                    <a:pt x="2260815" y="6727"/>
                  </a:lnTo>
                  <a:lnTo>
                    <a:pt x="2233427" y="5415"/>
                  </a:lnTo>
                  <a:close/>
                </a:path>
                <a:path w="2505709" h="871219">
                  <a:moveTo>
                    <a:pt x="2505674" y="621669"/>
                  </a:moveTo>
                  <a:lnTo>
                    <a:pt x="2322827" y="621669"/>
                  </a:lnTo>
                  <a:lnTo>
                    <a:pt x="2322827" y="780139"/>
                  </a:lnTo>
                  <a:lnTo>
                    <a:pt x="2337686" y="830549"/>
                  </a:lnTo>
                  <a:lnTo>
                    <a:pt x="2378866" y="864279"/>
                  </a:lnTo>
                  <a:lnTo>
                    <a:pt x="2414929" y="870884"/>
                  </a:lnTo>
                  <a:lnTo>
                    <a:pt x="2433171" y="869233"/>
                  </a:lnTo>
                  <a:lnTo>
                    <a:pt x="2479262" y="844472"/>
                  </a:lnTo>
                  <a:lnTo>
                    <a:pt x="2504023" y="798381"/>
                  </a:lnTo>
                  <a:lnTo>
                    <a:pt x="2505674" y="780139"/>
                  </a:lnTo>
                  <a:lnTo>
                    <a:pt x="2505674" y="621669"/>
                  </a:lnTo>
                  <a:close/>
                </a:path>
                <a:path w="2505709" h="871219">
                  <a:moveTo>
                    <a:pt x="2490052" y="188262"/>
                  </a:moveTo>
                  <a:lnTo>
                    <a:pt x="2233427" y="188262"/>
                  </a:lnTo>
                  <a:lnTo>
                    <a:pt x="2251082" y="189913"/>
                  </a:lnTo>
                  <a:lnTo>
                    <a:pt x="2267465" y="194866"/>
                  </a:lnTo>
                  <a:lnTo>
                    <a:pt x="2307969" y="228512"/>
                  </a:lnTo>
                  <a:lnTo>
                    <a:pt x="2322827" y="277650"/>
                  </a:lnTo>
                  <a:lnTo>
                    <a:pt x="2322827" y="438822"/>
                  </a:lnTo>
                  <a:lnTo>
                    <a:pt x="2505674" y="438822"/>
                  </a:lnTo>
                  <a:lnTo>
                    <a:pt x="2505672" y="273591"/>
                  </a:lnTo>
                  <a:lnTo>
                    <a:pt x="2504102" y="246245"/>
                  </a:lnTo>
                  <a:lnTo>
                    <a:pt x="2499571" y="219750"/>
                  </a:lnTo>
                  <a:lnTo>
                    <a:pt x="2492335" y="194103"/>
                  </a:lnTo>
                  <a:lnTo>
                    <a:pt x="2490052" y="188262"/>
                  </a:lnTo>
                  <a:close/>
                </a:path>
                <a:path w="2505709" h="871219">
                  <a:moveTo>
                    <a:pt x="1488507" y="0"/>
                  </a:moveTo>
                  <a:lnTo>
                    <a:pt x="1436443" y="14853"/>
                  </a:lnTo>
                  <a:lnTo>
                    <a:pt x="1401822" y="55699"/>
                  </a:lnTo>
                  <a:lnTo>
                    <a:pt x="1395048" y="90744"/>
                  </a:lnTo>
                  <a:lnTo>
                    <a:pt x="1395048" y="772009"/>
                  </a:lnTo>
                  <a:lnTo>
                    <a:pt x="1412069" y="823691"/>
                  </a:lnTo>
                  <a:lnTo>
                    <a:pt x="1452613" y="857512"/>
                  </a:lnTo>
                  <a:lnTo>
                    <a:pt x="1488507" y="864111"/>
                  </a:lnTo>
                  <a:lnTo>
                    <a:pt x="1828467" y="864111"/>
                  </a:lnTo>
                  <a:lnTo>
                    <a:pt x="1877605" y="849258"/>
                  </a:lnTo>
                  <a:lnTo>
                    <a:pt x="1911251" y="808073"/>
                  </a:lnTo>
                  <a:lnTo>
                    <a:pt x="1917855" y="772009"/>
                  </a:lnTo>
                  <a:lnTo>
                    <a:pt x="1916204" y="753769"/>
                  </a:lnTo>
                  <a:lnTo>
                    <a:pt x="1891443" y="707676"/>
                  </a:lnTo>
                  <a:lnTo>
                    <a:pt x="1846116" y="682916"/>
                  </a:lnTo>
                  <a:lnTo>
                    <a:pt x="1579252" y="681265"/>
                  </a:lnTo>
                  <a:lnTo>
                    <a:pt x="1579252" y="90744"/>
                  </a:lnTo>
                  <a:lnTo>
                    <a:pt x="1563635" y="40335"/>
                  </a:lnTo>
                  <a:lnTo>
                    <a:pt x="1521858" y="6599"/>
                  </a:lnTo>
                  <a:lnTo>
                    <a:pt x="1505647" y="1649"/>
                  </a:lnTo>
                  <a:lnTo>
                    <a:pt x="1488507" y="0"/>
                  </a:lnTo>
                  <a:close/>
                </a:path>
                <a:path w="2505709" h="871219">
                  <a:moveTo>
                    <a:pt x="1014465" y="5415"/>
                  </a:moveTo>
                  <a:lnTo>
                    <a:pt x="952668" y="11676"/>
                  </a:lnTo>
                  <a:lnTo>
                    <a:pt x="894594" y="30470"/>
                  </a:lnTo>
                  <a:lnTo>
                    <a:pt x="842113" y="59757"/>
                  </a:lnTo>
                  <a:lnTo>
                    <a:pt x="797077" y="97517"/>
                  </a:lnTo>
                  <a:lnTo>
                    <a:pt x="760000" y="143057"/>
                  </a:lnTo>
                  <a:lnTo>
                    <a:pt x="731387" y="195713"/>
                  </a:lnTo>
                  <a:lnTo>
                    <a:pt x="712767" y="253104"/>
                  </a:lnTo>
                  <a:lnTo>
                    <a:pt x="705653" y="312870"/>
                  </a:lnTo>
                  <a:lnTo>
                    <a:pt x="705653" y="562072"/>
                  </a:lnTo>
                  <a:lnTo>
                    <a:pt x="713954" y="624891"/>
                  </a:lnTo>
                  <a:lnTo>
                    <a:pt x="733422" y="683300"/>
                  </a:lnTo>
                  <a:lnTo>
                    <a:pt x="762710" y="735951"/>
                  </a:lnTo>
                  <a:lnTo>
                    <a:pt x="800469" y="781496"/>
                  </a:lnTo>
                  <a:lnTo>
                    <a:pt x="845666" y="818905"/>
                  </a:lnTo>
                  <a:lnTo>
                    <a:pt x="897308" y="847174"/>
                  </a:lnTo>
                  <a:lnTo>
                    <a:pt x="954021" y="864956"/>
                  </a:lnTo>
                  <a:lnTo>
                    <a:pt x="1014465" y="870884"/>
                  </a:lnTo>
                  <a:lnTo>
                    <a:pt x="1046334" y="869317"/>
                  </a:lnTo>
                  <a:lnTo>
                    <a:pt x="1106264" y="856789"/>
                  </a:lnTo>
                  <a:lnTo>
                    <a:pt x="1160865" y="832203"/>
                  </a:lnTo>
                  <a:lnTo>
                    <a:pt x="1208611" y="798339"/>
                  </a:lnTo>
                  <a:lnTo>
                    <a:pt x="1249070" y="755928"/>
                  </a:lnTo>
                  <a:lnTo>
                    <a:pt x="1281238" y="706487"/>
                  </a:lnTo>
                  <a:lnTo>
                    <a:pt x="1289978" y="688037"/>
                  </a:lnTo>
                  <a:lnTo>
                    <a:pt x="1014465" y="688037"/>
                  </a:lnTo>
                  <a:lnTo>
                    <a:pt x="989067" y="685752"/>
                  </a:lnTo>
                  <a:lnTo>
                    <a:pt x="944370" y="667470"/>
                  </a:lnTo>
                  <a:lnTo>
                    <a:pt x="909068" y="632168"/>
                  </a:lnTo>
                  <a:lnTo>
                    <a:pt x="890785" y="587470"/>
                  </a:lnTo>
                  <a:lnTo>
                    <a:pt x="888500" y="562072"/>
                  </a:lnTo>
                  <a:lnTo>
                    <a:pt x="888500" y="312870"/>
                  </a:lnTo>
                  <a:lnTo>
                    <a:pt x="897987" y="264105"/>
                  </a:lnTo>
                  <a:lnTo>
                    <a:pt x="925106" y="224112"/>
                  </a:lnTo>
                  <a:lnTo>
                    <a:pt x="965021" y="197736"/>
                  </a:lnTo>
                  <a:lnTo>
                    <a:pt x="1014465" y="188262"/>
                  </a:lnTo>
                  <a:lnTo>
                    <a:pt x="1290752" y="188262"/>
                  </a:lnTo>
                  <a:lnTo>
                    <a:pt x="1279252" y="165404"/>
                  </a:lnTo>
                  <a:lnTo>
                    <a:pt x="1246066" y="116645"/>
                  </a:lnTo>
                  <a:lnTo>
                    <a:pt x="1204965" y="74957"/>
                  </a:lnTo>
                  <a:lnTo>
                    <a:pt x="1157224" y="42110"/>
                  </a:lnTo>
                  <a:lnTo>
                    <a:pt x="1103343" y="18747"/>
                  </a:lnTo>
                  <a:lnTo>
                    <a:pt x="1045104" y="6897"/>
                  </a:lnTo>
                  <a:lnTo>
                    <a:pt x="1014465" y="5415"/>
                  </a:lnTo>
                  <a:close/>
                </a:path>
                <a:path w="2505709" h="871219">
                  <a:moveTo>
                    <a:pt x="1290752" y="188262"/>
                  </a:moveTo>
                  <a:lnTo>
                    <a:pt x="1014465" y="188262"/>
                  </a:lnTo>
                  <a:lnTo>
                    <a:pt x="1027118" y="188853"/>
                  </a:lnTo>
                  <a:lnTo>
                    <a:pt x="1039350" y="190629"/>
                  </a:lnTo>
                  <a:lnTo>
                    <a:pt x="1083535" y="209081"/>
                  </a:lnTo>
                  <a:lnTo>
                    <a:pt x="1117059" y="242599"/>
                  </a:lnTo>
                  <a:lnTo>
                    <a:pt x="1136530" y="287809"/>
                  </a:lnTo>
                  <a:lnTo>
                    <a:pt x="1139073" y="312870"/>
                  </a:lnTo>
                  <a:lnTo>
                    <a:pt x="1139073" y="562072"/>
                  </a:lnTo>
                  <a:lnTo>
                    <a:pt x="1133353" y="600044"/>
                  </a:lnTo>
                  <a:lnTo>
                    <a:pt x="1109863" y="642374"/>
                  </a:lnTo>
                  <a:lnTo>
                    <a:pt x="1073376" y="673304"/>
                  </a:lnTo>
                  <a:lnTo>
                    <a:pt x="1027118" y="687445"/>
                  </a:lnTo>
                  <a:lnTo>
                    <a:pt x="1014465" y="688037"/>
                  </a:lnTo>
                  <a:lnTo>
                    <a:pt x="1289978" y="688037"/>
                  </a:lnTo>
                  <a:lnTo>
                    <a:pt x="1304686" y="650830"/>
                  </a:lnTo>
                  <a:lnTo>
                    <a:pt x="1317893" y="592252"/>
                  </a:lnTo>
                  <a:lnTo>
                    <a:pt x="1320562" y="562072"/>
                  </a:lnTo>
                  <a:lnTo>
                    <a:pt x="1320562" y="312870"/>
                  </a:lnTo>
                  <a:lnTo>
                    <a:pt x="1317808" y="280951"/>
                  </a:lnTo>
                  <a:lnTo>
                    <a:pt x="1312262" y="250220"/>
                  </a:lnTo>
                  <a:lnTo>
                    <a:pt x="1303923" y="220677"/>
                  </a:lnTo>
                  <a:lnTo>
                    <a:pt x="1292794" y="192320"/>
                  </a:lnTo>
                  <a:lnTo>
                    <a:pt x="1290752" y="188262"/>
                  </a:lnTo>
                  <a:close/>
                </a:path>
                <a:path w="2505709" h="871219">
                  <a:moveTo>
                    <a:pt x="524164" y="5415"/>
                  </a:moveTo>
                  <a:lnTo>
                    <a:pt x="90744" y="5415"/>
                  </a:lnTo>
                  <a:lnTo>
                    <a:pt x="73054" y="7109"/>
                  </a:lnTo>
                  <a:lnTo>
                    <a:pt x="27090" y="32505"/>
                  </a:lnTo>
                  <a:lnTo>
                    <a:pt x="1693" y="79233"/>
                  </a:lnTo>
                  <a:lnTo>
                    <a:pt x="0" y="97517"/>
                  </a:lnTo>
                  <a:lnTo>
                    <a:pt x="1693" y="116303"/>
                  </a:lnTo>
                  <a:lnTo>
                    <a:pt x="27090" y="162529"/>
                  </a:lnTo>
                  <a:lnTo>
                    <a:pt x="73054" y="186653"/>
                  </a:lnTo>
                  <a:lnTo>
                    <a:pt x="90744" y="188262"/>
                  </a:lnTo>
                  <a:lnTo>
                    <a:pt x="358921" y="188262"/>
                  </a:lnTo>
                  <a:lnTo>
                    <a:pt x="17616" y="730017"/>
                  </a:lnTo>
                  <a:lnTo>
                    <a:pt x="11688" y="742211"/>
                  </a:lnTo>
                  <a:lnTo>
                    <a:pt x="7455" y="754404"/>
                  </a:lnTo>
                  <a:lnTo>
                    <a:pt x="4917" y="766595"/>
                  </a:lnTo>
                  <a:lnTo>
                    <a:pt x="4071" y="778782"/>
                  </a:lnTo>
                  <a:lnTo>
                    <a:pt x="4747" y="790715"/>
                  </a:lnTo>
                  <a:lnTo>
                    <a:pt x="20914" y="833169"/>
                  </a:lnTo>
                  <a:lnTo>
                    <a:pt x="56638" y="862376"/>
                  </a:lnTo>
                  <a:lnTo>
                    <a:pt x="93458" y="870884"/>
                  </a:lnTo>
                  <a:lnTo>
                    <a:pt x="526865" y="870884"/>
                  </a:lnTo>
                  <a:lnTo>
                    <a:pt x="578172" y="856026"/>
                  </a:lnTo>
                  <a:lnTo>
                    <a:pt x="611188" y="814845"/>
                  </a:lnTo>
                  <a:lnTo>
                    <a:pt x="617623" y="778782"/>
                  </a:lnTo>
                  <a:lnTo>
                    <a:pt x="616014" y="761091"/>
                  </a:lnTo>
                  <a:lnTo>
                    <a:pt x="591889" y="715127"/>
                  </a:lnTo>
                  <a:lnTo>
                    <a:pt x="545664" y="689731"/>
                  </a:lnTo>
                  <a:lnTo>
                    <a:pt x="526865" y="688037"/>
                  </a:lnTo>
                  <a:lnTo>
                    <a:pt x="261403" y="688037"/>
                  </a:lnTo>
                  <a:lnTo>
                    <a:pt x="600019" y="150340"/>
                  </a:lnTo>
                  <a:lnTo>
                    <a:pt x="606533" y="138106"/>
                  </a:lnTo>
                  <a:lnTo>
                    <a:pt x="611186" y="125788"/>
                  </a:lnTo>
                  <a:lnTo>
                    <a:pt x="613978" y="113386"/>
                  </a:lnTo>
                  <a:lnTo>
                    <a:pt x="614909" y="100897"/>
                  </a:lnTo>
                  <a:lnTo>
                    <a:pt x="614190" y="88625"/>
                  </a:lnTo>
                  <a:lnTo>
                    <a:pt x="597049" y="44814"/>
                  </a:lnTo>
                  <a:lnTo>
                    <a:pt x="560098" y="14299"/>
                  </a:lnTo>
                  <a:lnTo>
                    <a:pt x="536732" y="6855"/>
                  </a:lnTo>
                  <a:lnTo>
                    <a:pt x="524164" y="5415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1297" y="614142"/>
              <a:ext cx="197409" cy="19740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65984" y="295241"/>
              <a:ext cx="197397" cy="1974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3058" y="1578435"/>
              <a:ext cx="197397" cy="197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00860" y="5977024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901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901" y="158746"/>
                  </a:lnTo>
                  <a:lnTo>
                    <a:pt x="2259901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87429" y="5977024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73986" y="5977024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260555" y="5977024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0" y="5977024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889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889" y="158746"/>
                  </a:lnTo>
                  <a:lnTo>
                    <a:pt x="2259889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03562" y="10844490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4" h="464184">
                  <a:moveTo>
                    <a:pt x="1892599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892599" y="464065"/>
                  </a:lnTo>
                  <a:lnTo>
                    <a:pt x="1892599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33610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52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52" y="464065"/>
                  </a:lnTo>
                  <a:lnTo>
                    <a:pt x="1769952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63683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39" y="464065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93730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52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52" y="464065"/>
                  </a:lnTo>
                  <a:lnTo>
                    <a:pt x="1769952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30" y="10844490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87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892587" y="464065"/>
                  </a:lnTo>
                  <a:lnTo>
                    <a:pt x="1892587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261892"/>
              <a:ext cx="16031210" cy="1605280"/>
            </a:xfrm>
            <a:custGeom>
              <a:avLst/>
              <a:gdLst/>
              <a:ahLst/>
              <a:cxnLst/>
              <a:rect l="l" t="t" r="r" b="b"/>
              <a:pathLst>
                <a:path w="16031210" h="1605280">
                  <a:moveTo>
                    <a:pt x="16116" y="920102"/>
                  </a:moveTo>
                  <a:lnTo>
                    <a:pt x="0" y="918044"/>
                  </a:lnTo>
                  <a:lnTo>
                    <a:pt x="0" y="920165"/>
                  </a:lnTo>
                  <a:lnTo>
                    <a:pt x="16116" y="920102"/>
                  </a:lnTo>
                  <a:close/>
                </a:path>
                <a:path w="16031210" h="1605280">
                  <a:moveTo>
                    <a:pt x="87045" y="1568564"/>
                  </a:moveTo>
                  <a:lnTo>
                    <a:pt x="77165" y="1566405"/>
                  </a:lnTo>
                  <a:lnTo>
                    <a:pt x="67564" y="1566595"/>
                  </a:lnTo>
                  <a:lnTo>
                    <a:pt x="48628" y="1569402"/>
                  </a:lnTo>
                  <a:lnTo>
                    <a:pt x="58470" y="1571129"/>
                  </a:lnTo>
                  <a:lnTo>
                    <a:pt x="68110" y="1571180"/>
                  </a:lnTo>
                  <a:lnTo>
                    <a:pt x="77609" y="1570139"/>
                  </a:lnTo>
                  <a:lnTo>
                    <a:pt x="87045" y="1568564"/>
                  </a:lnTo>
                  <a:close/>
                </a:path>
                <a:path w="16031210" h="1605280">
                  <a:moveTo>
                    <a:pt x="104902" y="1077290"/>
                  </a:moveTo>
                  <a:lnTo>
                    <a:pt x="83426" y="1076579"/>
                  </a:lnTo>
                  <a:lnTo>
                    <a:pt x="57670" y="1069251"/>
                  </a:lnTo>
                  <a:lnTo>
                    <a:pt x="41656" y="1069606"/>
                  </a:lnTo>
                  <a:lnTo>
                    <a:pt x="49225" y="1072070"/>
                  </a:lnTo>
                  <a:lnTo>
                    <a:pt x="54952" y="1074572"/>
                  </a:lnTo>
                  <a:lnTo>
                    <a:pt x="57277" y="1077150"/>
                  </a:lnTo>
                  <a:lnTo>
                    <a:pt x="54673" y="1079817"/>
                  </a:lnTo>
                  <a:lnTo>
                    <a:pt x="43053" y="1080414"/>
                  </a:lnTo>
                  <a:lnTo>
                    <a:pt x="31318" y="1080008"/>
                  </a:lnTo>
                  <a:lnTo>
                    <a:pt x="19723" y="1080503"/>
                  </a:lnTo>
                  <a:lnTo>
                    <a:pt x="8509" y="1083805"/>
                  </a:lnTo>
                  <a:lnTo>
                    <a:pt x="30073" y="1085278"/>
                  </a:lnTo>
                  <a:lnTo>
                    <a:pt x="51231" y="1083386"/>
                  </a:lnTo>
                  <a:lnTo>
                    <a:pt x="72250" y="1080503"/>
                  </a:lnTo>
                  <a:lnTo>
                    <a:pt x="93421" y="1079030"/>
                  </a:lnTo>
                  <a:lnTo>
                    <a:pt x="87223" y="1081938"/>
                  </a:lnTo>
                  <a:lnTo>
                    <a:pt x="79629" y="1083068"/>
                  </a:lnTo>
                  <a:lnTo>
                    <a:pt x="76276" y="1084110"/>
                  </a:lnTo>
                  <a:lnTo>
                    <a:pt x="82778" y="1086739"/>
                  </a:lnTo>
                  <a:lnTo>
                    <a:pt x="91198" y="1083741"/>
                  </a:lnTo>
                  <a:lnTo>
                    <a:pt x="96494" y="1082306"/>
                  </a:lnTo>
                  <a:lnTo>
                    <a:pt x="100457" y="1080719"/>
                  </a:lnTo>
                  <a:lnTo>
                    <a:pt x="104902" y="1077290"/>
                  </a:lnTo>
                  <a:close/>
                </a:path>
                <a:path w="16031210" h="1605280">
                  <a:moveTo>
                    <a:pt x="127749" y="964145"/>
                  </a:moveTo>
                  <a:lnTo>
                    <a:pt x="105232" y="960691"/>
                  </a:lnTo>
                  <a:lnTo>
                    <a:pt x="77279" y="958532"/>
                  </a:lnTo>
                  <a:lnTo>
                    <a:pt x="45885" y="957186"/>
                  </a:lnTo>
                  <a:lnTo>
                    <a:pt x="13030" y="956183"/>
                  </a:lnTo>
                  <a:lnTo>
                    <a:pt x="30378" y="961351"/>
                  </a:lnTo>
                  <a:lnTo>
                    <a:pt x="63296" y="963117"/>
                  </a:lnTo>
                  <a:lnTo>
                    <a:pt x="99758" y="963409"/>
                  </a:lnTo>
                  <a:lnTo>
                    <a:pt x="127749" y="964145"/>
                  </a:lnTo>
                  <a:close/>
                </a:path>
                <a:path w="16031210" h="1605280">
                  <a:moveTo>
                    <a:pt x="147535" y="1067955"/>
                  </a:moveTo>
                  <a:lnTo>
                    <a:pt x="146253" y="1065911"/>
                  </a:lnTo>
                  <a:lnTo>
                    <a:pt x="138582" y="1066838"/>
                  </a:lnTo>
                  <a:lnTo>
                    <a:pt x="130759" y="1066571"/>
                  </a:lnTo>
                  <a:lnTo>
                    <a:pt x="122809" y="1065390"/>
                  </a:lnTo>
                  <a:lnTo>
                    <a:pt x="114782" y="1063548"/>
                  </a:lnTo>
                  <a:lnTo>
                    <a:pt x="108699" y="1069340"/>
                  </a:lnTo>
                  <a:lnTo>
                    <a:pt x="110947" y="1073619"/>
                  </a:lnTo>
                  <a:lnTo>
                    <a:pt x="115709" y="1077353"/>
                  </a:lnTo>
                  <a:lnTo>
                    <a:pt x="117170" y="1081532"/>
                  </a:lnTo>
                  <a:lnTo>
                    <a:pt x="123647" y="1079182"/>
                  </a:lnTo>
                  <a:lnTo>
                    <a:pt x="130517" y="1079842"/>
                  </a:lnTo>
                  <a:lnTo>
                    <a:pt x="137452" y="1080820"/>
                  </a:lnTo>
                  <a:lnTo>
                    <a:pt x="144081" y="1079461"/>
                  </a:lnTo>
                  <a:lnTo>
                    <a:pt x="142303" y="1076159"/>
                  </a:lnTo>
                  <a:lnTo>
                    <a:pt x="134886" y="1074801"/>
                  </a:lnTo>
                  <a:lnTo>
                    <a:pt x="127889" y="1073607"/>
                  </a:lnTo>
                  <a:lnTo>
                    <a:pt x="127419" y="1070800"/>
                  </a:lnTo>
                  <a:lnTo>
                    <a:pt x="133388" y="1069606"/>
                  </a:lnTo>
                  <a:lnTo>
                    <a:pt x="141668" y="1068920"/>
                  </a:lnTo>
                  <a:lnTo>
                    <a:pt x="147535" y="1067955"/>
                  </a:lnTo>
                  <a:close/>
                </a:path>
                <a:path w="16031210" h="1605280">
                  <a:moveTo>
                    <a:pt x="175006" y="588873"/>
                  </a:moveTo>
                  <a:lnTo>
                    <a:pt x="162179" y="585647"/>
                  </a:lnTo>
                  <a:lnTo>
                    <a:pt x="144716" y="581279"/>
                  </a:lnTo>
                  <a:lnTo>
                    <a:pt x="134391" y="578688"/>
                  </a:lnTo>
                  <a:lnTo>
                    <a:pt x="85839" y="579183"/>
                  </a:lnTo>
                  <a:lnTo>
                    <a:pt x="34874" y="581279"/>
                  </a:lnTo>
                  <a:lnTo>
                    <a:pt x="0" y="577316"/>
                  </a:lnTo>
                  <a:lnTo>
                    <a:pt x="0" y="585406"/>
                  </a:lnTo>
                  <a:lnTo>
                    <a:pt x="29387" y="586955"/>
                  </a:lnTo>
                  <a:lnTo>
                    <a:pt x="66141" y="587844"/>
                  </a:lnTo>
                  <a:lnTo>
                    <a:pt x="90716" y="594868"/>
                  </a:lnTo>
                  <a:lnTo>
                    <a:pt x="100660" y="593229"/>
                  </a:lnTo>
                  <a:lnTo>
                    <a:pt x="109689" y="590981"/>
                  </a:lnTo>
                  <a:lnTo>
                    <a:pt x="118173" y="588378"/>
                  </a:lnTo>
                  <a:lnTo>
                    <a:pt x="126517" y="585647"/>
                  </a:lnTo>
                  <a:lnTo>
                    <a:pt x="138620" y="588467"/>
                  </a:lnTo>
                  <a:lnTo>
                    <a:pt x="150583" y="592315"/>
                  </a:lnTo>
                  <a:lnTo>
                    <a:pt x="162636" y="593636"/>
                  </a:lnTo>
                  <a:lnTo>
                    <a:pt x="175006" y="588873"/>
                  </a:lnTo>
                  <a:close/>
                </a:path>
                <a:path w="16031210" h="1605280">
                  <a:moveTo>
                    <a:pt x="254444" y="1062189"/>
                  </a:moveTo>
                  <a:lnTo>
                    <a:pt x="250405" y="1059205"/>
                  </a:lnTo>
                  <a:lnTo>
                    <a:pt x="237324" y="1063269"/>
                  </a:lnTo>
                  <a:lnTo>
                    <a:pt x="223685" y="1063002"/>
                  </a:lnTo>
                  <a:lnTo>
                    <a:pt x="209943" y="1061885"/>
                  </a:lnTo>
                  <a:lnTo>
                    <a:pt x="196532" y="1063358"/>
                  </a:lnTo>
                  <a:lnTo>
                    <a:pt x="209384" y="1065085"/>
                  </a:lnTo>
                  <a:lnTo>
                    <a:pt x="222097" y="1065784"/>
                  </a:lnTo>
                  <a:lnTo>
                    <a:pt x="234784" y="1066126"/>
                  </a:lnTo>
                  <a:lnTo>
                    <a:pt x="247510" y="1066774"/>
                  </a:lnTo>
                  <a:lnTo>
                    <a:pt x="246684" y="1064907"/>
                  </a:lnTo>
                  <a:lnTo>
                    <a:pt x="251104" y="1063726"/>
                  </a:lnTo>
                  <a:lnTo>
                    <a:pt x="254444" y="1062189"/>
                  </a:lnTo>
                  <a:close/>
                </a:path>
                <a:path w="16031210" h="1605280">
                  <a:moveTo>
                    <a:pt x="270840" y="183730"/>
                  </a:moveTo>
                  <a:lnTo>
                    <a:pt x="237223" y="181025"/>
                  </a:lnTo>
                  <a:lnTo>
                    <a:pt x="197358" y="177393"/>
                  </a:lnTo>
                  <a:lnTo>
                    <a:pt x="159512" y="177660"/>
                  </a:lnTo>
                  <a:lnTo>
                    <a:pt x="131965" y="186664"/>
                  </a:lnTo>
                  <a:lnTo>
                    <a:pt x="166700" y="182359"/>
                  </a:lnTo>
                  <a:lnTo>
                    <a:pt x="202501" y="184391"/>
                  </a:lnTo>
                  <a:lnTo>
                    <a:pt x="237744" y="186829"/>
                  </a:lnTo>
                  <a:lnTo>
                    <a:pt x="270840" y="183730"/>
                  </a:lnTo>
                  <a:close/>
                </a:path>
                <a:path w="16031210" h="1605280">
                  <a:moveTo>
                    <a:pt x="333375" y="0"/>
                  </a:moveTo>
                  <a:lnTo>
                    <a:pt x="331000" y="88"/>
                  </a:lnTo>
                  <a:lnTo>
                    <a:pt x="330644" y="304"/>
                  </a:lnTo>
                  <a:lnTo>
                    <a:pt x="331660" y="533"/>
                  </a:lnTo>
                  <a:lnTo>
                    <a:pt x="332397" y="203"/>
                  </a:lnTo>
                  <a:lnTo>
                    <a:pt x="333375" y="0"/>
                  </a:lnTo>
                  <a:close/>
                </a:path>
                <a:path w="16031210" h="1605280">
                  <a:moveTo>
                    <a:pt x="341261" y="1071130"/>
                  </a:moveTo>
                  <a:lnTo>
                    <a:pt x="328980" y="1068095"/>
                  </a:lnTo>
                  <a:lnTo>
                    <a:pt x="320268" y="1065403"/>
                  </a:lnTo>
                  <a:lnTo>
                    <a:pt x="311048" y="1063129"/>
                  </a:lnTo>
                  <a:lnTo>
                    <a:pt x="297294" y="1061377"/>
                  </a:lnTo>
                  <a:lnTo>
                    <a:pt x="288137" y="1065555"/>
                  </a:lnTo>
                  <a:lnTo>
                    <a:pt x="278790" y="1068285"/>
                  </a:lnTo>
                  <a:lnTo>
                    <a:pt x="269100" y="1068489"/>
                  </a:lnTo>
                  <a:lnTo>
                    <a:pt x="258940" y="1065047"/>
                  </a:lnTo>
                  <a:lnTo>
                    <a:pt x="243916" y="1070317"/>
                  </a:lnTo>
                  <a:lnTo>
                    <a:pt x="225793" y="1071880"/>
                  </a:lnTo>
                  <a:lnTo>
                    <a:pt x="210134" y="1073696"/>
                  </a:lnTo>
                  <a:lnTo>
                    <a:pt x="202463" y="1079728"/>
                  </a:lnTo>
                  <a:lnTo>
                    <a:pt x="218617" y="1076833"/>
                  </a:lnTo>
                  <a:lnTo>
                    <a:pt x="234950" y="1075232"/>
                  </a:lnTo>
                  <a:lnTo>
                    <a:pt x="251472" y="1075169"/>
                  </a:lnTo>
                  <a:lnTo>
                    <a:pt x="268211" y="1076883"/>
                  </a:lnTo>
                  <a:lnTo>
                    <a:pt x="276098" y="1074267"/>
                  </a:lnTo>
                  <a:lnTo>
                    <a:pt x="271805" y="1071841"/>
                  </a:lnTo>
                  <a:lnTo>
                    <a:pt x="278853" y="1069213"/>
                  </a:lnTo>
                  <a:lnTo>
                    <a:pt x="280593" y="1073137"/>
                  </a:lnTo>
                  <a:lnTo>
                    <a:pt x="284835" y="1074635"/>
                  </a:lnTo>
                  <a:lnTo>
                    <a:pt x="295109" y="1074940"/>
                  </a:lnTo>
                  <a:lnTo>
                    <a:pt x="302437" y="1072553"/>
                  </a:lnTo>
                  <a:lnTo>
                    <a:pt x="303009" y="1070292"/>
                  </a:lnTo>
                  <a:lnTo>
                    <a:pt x="301294" y="1068070"/>
                  </a:lnTo>
                  <a:lnTo>
                    <a:pt x="301752" y="1065784"/>
                  </a:lnTo>
                  <a:lnTo>
                    <a:pt x="305777" y="1067231"/>
                  </a:lnTo>
                  <a:lnTo>
                    <a:pt x="309549" y="1066253"/>
                  </a:lnTo>
                  <a:lnTo>
                    <a:pt x="313575" y="1067104"/>
                  </a:lnTo>
                  <a:lnTo>
                    <a:pt x="315328" y="1068946"/>
                  </a:lnTo>
                  <a:lnTo>
                    <a:pt x="314109" y="1070851"/>
                  </a:lnTo>
                  <a:lnTo>
                    <a:pt x="313829" y="1072730"/>
                  </a:lnTo>
                  <a:lnTo>
                    <a:pt x="318401" y="1074521"/>
                  </a:lnTo>
                  <a:lnTo>
                    <a:pt x="325932" y="1072946"/>
                  </a:lnTo>
                  <a:lnTo>
                    <a:pt x="333667" y="1072718"/>
                  </a:lnTo>
                  <a:lnTo>
                    <a:pt x="341261" y="1071130"/>
                  </a:lnTo>
                  <a:close/>
                </a:path>
                <a:path w="16031210" h="1605280">
                  <a:moveTo>
                    <a:pt x="346468" y="915936"/>
                  </a:moveTo>
                  <a:lnTo>
                    <a:pt x="316979" y="909142"/>
                  </a:lnTo>
                  <a:lnTo>
                    <a:pt x="274815" y="910069"/>
                  </a:lnTo>
                  <a:lnTo>
                    <a:pt x="228307" y="913676"/>
                  </a:lnTo>
                  <a:lnTo>
                    <a:pt x="185775" y="914971"/>
                  </a:lnTo>
                  <a:lnTo>
                    <a:pt x="222364" y="916774"/>
                  </a:lnTo>
                  <a:lnTo>
                    <a:pt x="267512" y="916063"/>
                  </a:lnTo>
                  <a:lnTo>
                    <a:pt x="311962" y="915047"/>
                  </a:lnTo>
                  <a:lnTo>
                    <a:pt x="346468" y="915936"/>
                  </a:lnTo>
                  <a:close/>
                </a:path>
                <a:path w="16031210" h="1605280">
                  <a:moveTo>
                    <a:pt x="349554" y="1540852"/>
                  </a:moveTo>
                  <a:lnTo>
                    <a:pt x="338518" y="1543761"/>
                  </a:lnTo>
                  <a:lnTo>
                    <a:pt x="325297" y="1547964"/>
                  </a:lnTo>
                  <a:lnTo>
                    <a:pt x="315137" y="1553260"/>
                  </a:lnTo>
                  <a:lnTo>
                    <a:pt x="313270" y="1559483"/>
                  </a:lnTo>
                  <a:lnTo>
                    <a:pt x="300736" y="1560753"/>
                  </a:lnTo>
                  <a:lnTo>
                    <a:pt x="285610" y="1561693"/>
                  </a:lnTo>
                  <a:lnTo>
                    <a:pt x="272961" y="1563230"/>
                  </a:lnTo>
                  <a:lnTo>
                    <a:pt x="267855" y="1566303"/>
                  </a:lnTo>
                  <a:lnTo>
                    <a:pt x="277698" y="1563839"/>
                  </a:lnTo>
                  <a:lnTo>
                    <a:pt x="281851" y="1565198"/>
                  </a:lnTo>
                  <a:lnTo>
                    <a:pt x="283641" y="1569008"/>
                  </a:lnTo>
                  <a:lnTo>
                    <a:pt x="301599" y="1566646"/>
                  </a:lnTo>
                  <a:lnTo>
                    <a:pt x="316484" y="1562277"/>
                  </a:lnTo>
                  <a:lnTo>
                    <a:pt x="327393" y="1560677"/>
                  </a:lnTo>
                  <a:lnTo>
                    <a:pt x="333489" y="1566621"/>
                  </a:lnTo>
                  <a:lnTo>
                    <a:pt x="343852" y="1553679"/>
                  </a:lnTo>
                  <a:lnTo>
                    <a:pt x="347916" y="1547241"/>
                  </a:lnTo>
                  <a:lnTo>
                    <a:pt x="349554" y="1540852"/>
                  </a:lnTo>
                  <a:close/>
                </a:path>
                <a:path w="16031210" h="1605280">
                  <a:moveTo>
                    <a:pt x="401624" y="1554441"/>
                  </a:moveTo>
                  <a:lnTo>
                    <a:pt x="397217" y="1552003"/>
                  </a:lnTo>
                  <a:lnTo>
                    <a:pt x="384619" y="1555254"/>
                  </a:lnTo>
                  <a:lnTo>
                    <a:pt x="379945" y="1554010"/>
                  </a:lnTo>
                  <a:lnTo>
                    <a:pt x="380885" y="1550682"/>
                  </a:lnTo>
                  <a:lnTo>
                    <a:pt x="385127" y="1547698"/>
                  </a:lnTo>
                  <a:lnTo>
                    <a:pt x="378917" y="1549603"/>
                  </a:lnTo>
                  <a:lnTo>
                    <a:pt x="372262" y="1548015"/>
                  </a:lnTo>
                  <a:lnTo>
                    <a:pt x="366052" y="1549552"/>
                  </a:lnTo>
                  <a:lnTo>
                    <a:pt x="369646" y="1551978"/>
                  </a:lnTo>
                  <a:lnTo>
                    <a:pt x="369557" y="1554492"/>
                  </a:lnTo>
                  <a:lnTo>
                    <a:pt x="363131" y="1557121"/>
                  </a:lnTo>
                  <a:lnTo>
                    <a:pt x="357124" y="1556181"/>
                  </a:lnTo>
                  <a:lnTo>
                    <a:pt x="351155" y="1556524"/>
                  </a:lnTo>
                  <a:lnTo>
                    <a:pt x="349351" y="1557947"/>
                  </a:lnTo>
                  <a:lnTo>
                    <a:pt x="355803" y="1560258"/>
                  </a:lnTo>
                  <a:lnTo>
                    <a:pt x="363245" y="1558074"/>
                  </a:lnTo>
                  <a:lnTo>
                    <a:pt x="370865" y="1557248"/>
                  </a:lnTo>
                  <a:lnTo>
                    <a:pt x="378663" y="1557794"/>
                  </a:lnTo>
                  <a:lnTo>
                    <a:pt x="386626" y="1559699"/>
                  </a:lnTo>
                  <a:lnTo>
                    <a:pt x="391426" y="1557121"/>
                  </a:lnTo>
                  <a:lnTo>
                    <a:pt x="401624" y="1554441"/>
                  </a:lnTo>
                  <a:close/>
                </a:path>
                <a:path w="16031210" h="1605280">
                  <a:moveTo>
                    <a:pt x="453402" y="1531315"/>
                  </a:moveTo>
                  <a:lnTo>
                    <a:pt x="452221" y="1528521"/>
                  </a:lnTo>
                  <a:lnTo>
                    <a:pt x="435864" y="1529981"/>
                  </a:lnTo>
                  <a:lnTo>
                    <a:pt x="416839" y="1530819"/>
                  </a:lnTo>
                  <a:lnTo>
                    <a:pt x="400278" y="1532267"/>
                  </a:lnTo>
                  <a:lnTo>
                    <a:pt x="391350" y="1535595"/>
                  </a:lnTo>
                  <a:lnTo>
                    <a:pt x="404787" y="1533588"/>
                  </a:lnTo>
                  <a:lnTo>
                    <a:pt x="418338" y="1534160"/>
                  </a:lnTo>
                  <a:lnTo>
                    <a:pt x="430047" y="1535976"/>
                  </a:lnTo>
                  <a:lnTo>
                    <a:pt x="437946" y="1537779"/>
                  </a:lnTo>
                  <a:lnTo>
                    <a:pt x="436689" y="1534464"/>
                  </a:lnTo>
                  <a:lnTo>
                    <a:pt x="445033" y="1532801"/>
                  </a:lnTo>
                  <a:lnTo>
                    <a:pt x="453402" y="1531315"/>
                  </a:lnTo>
                  <a:close/>
                </a:path>
                <a:path w="16031210" h="1605280">
                  <a:moveTo>
                    <a:pt x="482663" y="1556524"/>
                  </a:moveTo>
                  <a:lnTo>
                    <a:pt x="472071" y="1550885"/>
                  </a:lnTo>
                  <a:lnTo>
                    <a:pt x="457161" y="1549552"/>
                  </a:lnTo>
                  <a:lnTo>
                    <a:pt x="440436" y="1550822"/>
                  </a:lnTo>
                  <a:lnTo>
                    <a:pt x="424383" y="1553019"/>
                  </a:lnTo>
                  <a:lnTo>
                    <a:pt x="439381" y="1557604"/>
                  </a:lnTo>
                  <a:lnTo>
                    <a:pt x="453847" y="1557667"/>
                  </a:lnTo>
                  <a:lnTo>
                    <a:pt x="468147" y="1556283"/>
                  </a:lnTo>
                  <a:lnTo>
                    <a:pt x="482663" y="1556524"/>
                  </a:lnTo>
                  <a:close/>
                </a:path>
                <a:path w="16031210" h="1605280">
                  <a:moveTo>
                    <a:pt x="518947" y="1537868"/>
                  </a:moveTo>
                  <a:lnTo>
                    <a:pt x="509054" y="1535950"/>
                  </a:lnTo>
                  <a:lnTo>
                    <a:pt x="499376" y="1535595"/>
                  </a:lnTo>
                  <a:lnTo>
                    <a:pt x="489762" y="1535811"/>
                  </a:lnTo>
                  <a:lnTo>
                    <a:pt x="480085" y="1535544"/>
                  </a:lnTo>
                  <a:lnTo>
                    <a:pt x="485419" y="1537462"/>
                  </a:lnTo>
                  <a:lnTo>
                    <a:pt x="477329" y="1539608"/>
                  </a:lnTo>
                  <a:lnTo>
                    <a:pt x="480834" y="1541538"/>
                  </a:lnTo>
                  <a:lnTo>
                    <a:pt x="490270" y="1539849"/>
                  </a:lnTo>
                  <a:lnTo>
                    <a:pt x="499821" y="1539163"/>
                  </a:lnTo>
                  <a:lnTo>
                    <a:pt x="509409" y="1538744"/>
                  </a:lnTo>
                  <a:lnTo>
                    <a:pt x="518947" y="1537868"/>
                  </a:lnTo>
                  <a:close/>
                </a:path>
                <a:path w="16031210" h="1605280">
                  <a:moveTo>
                    <a:pt x="565111" y="920051"/>
                  </a:moveTo>
                  <a:lnTo>
                    <a:pt x="556247" y="915720"/>
                  </a:lnTo>
                  <a:lnTo>
                    <a:pt x="544537" y="912977"/>
                  </a:lnTo>
                  <a:lnTo>
                    <a:pt x="532498" y="912926"/>
                  </a:lnTo>
                  <a:lnTo>
                    <a:pt x="522617" y="916660"/>
                  </a:lnTo>
                  <a:lnTo>
                    <a:pt x="528751" y="920851"/>
                  </a:lnTo>
                  <a:lnTo>
                    <a:pt x="540245" y="921042"/>
                  </a:lnTo>
                  <a:lnTo>
                    <a:pt x="553554" y="919886"/>
                  </a:lnTo>
                  <a:lnTo>
                    <a:pt x="565111" y="920051"/>
                  </a:lnTo>
                  <a:close/>
                </a:path>
                <a:path w="16031210" h="1605280">
                  <a:moveTo>
                    <a:pt x="2290724" y="1589138"/>
                  </a:moveTo>
                  <a:lnTo>
                    <a:pt x="2280780" y="1587042"/>
                  </a:lnTo>
                  <a:lnTo>
                    <a:pt x="2271064" y="1586712"/>
                  </a:lnTo>
                  <a:lnTo>
                    <a:pt x="2261324" y="1586242"/>
                  </a:lnTo>
                  <a:lnTo>
                    <a:pt x="2251354" y="1583728"/>
                  </a:lnTo>
                  <a:lnTo>
                    <a:pt x="2246579" y="1587309"/>
                  </a:lnTo>
                  <a:lnTo>
                    <a:pt x="2241385" y="1589125"/>
                  </a:lnTo>
                  <a:lnTo>
                    <a:pt x="2238591" y="1590903"/>
                  </a:lnTo>
                  <a:lnTo>
                    <a:pt x="2240978" y="1594383"/>
                  </a:lnTo>
                  <a:lnTo>
                    <a:pt x="2253107" y="1590573"/>
                  </a:lnTo>
                  <a:lnTo>
                    <a:pt x="2265642" y="1590027"/>
                  </a:lnTo>
                  <a:lnTo>
                    <a:pt x="2278278" y="1590357"/>
                  </a:lnTo>
                  <a:lnTo>
                    <a:pt x="2290724" y="1589138"/>
                  </a:lnTo>
                  <a:close/>
                </a:path>
                <a:path w="16031210" h="1605280">
                  <a:moveTo>
                    <a:pt x="2388463" y="1598180"/>
                  </a:moveTo>
                  <a:lnTo>
                    <a:pt x="2377414" y="1596136"/>
                  </a:lnTo>
                  <a:lnTo>
                    <a:pt x="2364282" y="1597964"/>
                  </a:lnTo>
                  <a:lnTo>
                    <a:pt x="2353767" y="1601546"/>
                  </a:lnTo>
                  <a:lnTo>
                    <a:pt x="2350528" y="1604759"/>
                  </a:lnTo>
                  <a:lnTo>
                    <a:pt x="2360180" y="1604759"/>
                  </a:lnTo>
                  <a:lnTo>
                    <a:pt x="2369667" y="1603121"/>
                  </a:lnTo>
                  <a:lnTo>
                    <a:pt x="2388463" y="1598180"/>
                  </a:lnTo>
                  <a:close/>
                </a:path>
                <a:path w="16031210" h="1605280">
                  <a:moveTo>
                    <a:pt x="14896249" y="271043"/>
                  </a:moveTo>
                  <a:lnTo>
                    <a:pt x="14872475" y="272135"/>
                  </a:lnTo>
                  <a:lnTo>
                    <a:pt x="14846503" y="274967"/>
                  </a:lnTo>
                  <a:lnTo>
                    <a:pt x="14821929" y="275691"/>
                  </a:lnTo>
                  <a:lnTo>
                    <a:pt x="14802346" y="270446"/>
                  </a:lnTo>
                  <a:lnTo>
                    <a:pt x="14794941" y="271462"/>
                  </a:lnTo>
                  <a:lnTo>
                    <a:pt x="14793570" y="274396"/>
                  </a:lnTo>
                  <a:lnTo>
                    <a:pt x="14794268" y="277990"/>
                  </a:lnTo>
                  <a:lnTo>
                    <a:pt x="14793087" y="280987"/>
                  </a:lnTo>
                  <a:lnTo>
                    <a:pt x="14808734" y="277596"/>
                  </a:lnTo>
                  <a:lnTo>
                    <a:pt x="14813382" y="280555"/>
                  </a:lnTo>
                  <a:lnTo>
                    <a:pt x="14818411" y="285407"/>
                  </a:lnTo>
                  <a:lnTo>
                    <a:pt x="14835162" y="287642"/>
                  </a:lnTo>
                  <a:lnTo>
                    <a:pt x="14831759" y="280822"/>
                  </a:lnTo>
                  <a:lnTo>
                    <a:pt x="14853361" y="278130"/>
                  </a:lnTo>
                  <a:lnTo>
                    <a:pt x="14881124" y="276059"/>
                  </a:lnTo>
                  <a:lnTo>
                    <a:pt x="14896249" y="271043"/>
                  </a:lnTo>
                  <a:close/>
                </a:path>
                <a:path w="16031210" h="1605280">
                  <a:moveTo>
                    <a:pt x="15009343" y="208064"/>
                  </a:moveTo>
                  <a:lnTo>
                    <a:pt x="14998192" y="209550"/>
                  </a:lnTo>
                  <a:lnTo>
                    <a:pt x="14984946" y="210388"/>
                  </a:lnTo>
                  <a:lnTo>
                    <a:pt x="14974494" y="212128"/>
                  </a:lnTo>
                  <a:lnTo>
                    <a:pt x="14971713" y="216319"/>
                  </a:lnTo>
                  <a:lnTo>
                    <a:pt x="14982762" y="214769"/>
                  </a:lnTo>
                  <a:lnTo>
                    <a:pt x="14997430" y="214388"/>
                  </a:lnTo>
                  <a:lnTo>
                    <a:pt x="15008644" y="212902"/>
                  </a:lnTo>
                  <a:lnTo>
                    <a:pt x="15009343" y="208064"/>
                  </a:lnTo>
                  <a:close/>
                </a:path>
                <a:path w="16031210" h="1605280">
                  <a:moveTo>
                    <a:pt x="15243302" y="309410"/>
                  </a:moveTo>
                  <a:lnTo>
                    <a:pt x="15240623" y="306311"/>
                  </a:lnTo>
                  <a:lnTo>
                    <a:pt x="15236825" y="309575"/>
                  </a:lnTo>
                  <a:lnTo>
                    <a:pt x="15228799" y="309308"/>
                  </a:lnTo>
                  <a:lnTo>
                    <a:pt x="15219464" y="307873"/>
                  </a:lnTo>
                  <a:lnTo>
                    <a:pt x="15216226" y="304711"/>
                  </a:lnTo>
                  <a:lnTo>
                    <a:pt x="15216010" y="300736"/>
                  </a:lnTo>
                  <a:lnTo>
                    <a:pt x="15197798" y="303415"/>
                  </a:lnTo>
                  <a:lnTo>
                    <a:pt x="15183193" y="304698"/>
                  </a:lnTo>
                  <a:lnTo>
                    <a:pt x="15171865" y="306578"/>
                  </a:lnTo>
                  <a:lnTo>
                    <a:pt x="15163419" y="311035"/>
                  </a:lnTo>
                  <a:lnTo>
                    <a:pt x="15183066" y="311378"/>
                  </a:lnTo>
                  <a:lnTo>
                    <a:pt x="15186546" y="313537"/>
                  </a:lnTo>
                  <a:lnTo>
                    <a:pt x="15187295" y="315556"/>
                  </a:lnTo>
                  <a:lnTo>
                    <a:pt x="15198725" y="315480"/>
                  </a:lnTo>
                  <a:lnTo>
                    <a:pt x="15194090" y="320636"/>
                  </a:lnTo>
                  <a:lnTo>
                    <a:pt x="15193506" y="324726"/>
                  </a:lnTo>
                  <a:lnTo>
                    <a:pt x="15189391" y="327875"/>
                  </a:lnTo>
                  <a:lnTo>
                    <a:pt x="15174163" y="330200"/>
                  </a:lnTo>
                  <a:lnTo>
                    <a:pt x="15175167" y="331482"/>
                  </a:lnTo>
                  <a:lnTo>
                    <a:pt x="15213711" y="327431"/>
                  </a:lnTo>
                  <a:lnTo>
                    <a:pt x="15232863" y="326339"/>
                  </a:lnTo>
                  <a:lnTo>
                    <a:pt x="15216886" y="322453"/>
                  </a:lnTo>
                  <a:lnTo>
                    <a:pt x="15214803" y="317131"/>
                  </a:lnTo>
                  <a:lnTo>
                    <a:pt x="15224354" y="312178"/>
                  </a:lnTo>
                  <a:lnTo>
                    <a:pt x="15243302" y="309410"/>
                  </a:lnTo>
                  <a:close/>
                </a:path>
                <a:path w="16031210" h="1605280">
                  <a:moveTo>
                    <a:pt x="15316340" y="1272120"/>
                  </a:moveTo>
                  <a:lnTo>
                    <a:pt x="15303183" y="1273035"/>
                  </a:lnTo>
                  <a:lnTo>
                    <a:pt x="15289619" y="1273835"/>
                  </a:lnTo>
                  <a:lnTo>
                    <a:pt x="15274709" y="1274216"/>
                  </a:lnTo>
                  <a:lnTo>
                    <a:pt x="15257501" y="1273848"/>
                  </a:lnTo>
                  <a:lnTo>
                    <a:pt x="15267547" y="1277594"/>
                  </a:lnTo>
                  <a:lnTo>
                    <a:pt x="15287549" y="1278242"/>
                  </a:lnTo>
                  <a:lnTo>
                    <a:pt x="15307234" y="1276261"/>
                  </a:lnTo>
                  <a:lnTo>
                    <a:pt x="15316340" y="1272120"/>
                  </a:lnTo>
                  <a:close/>
                </a:path>
                <a:path w="16031210" h="1605280">
                  <a:moveTo>
                    <a:pt x="15477008" y="1118031"/>
                  </a:moveTo>
                  <a:lnTo>
                    <a:pt x="15458961" y="1114806"/>
                  </a:lnTo>
                  <a:lnTo>
                    <a:pt x="15443492" y="1113015"/>
                  </a:lnTo>
                  <a:lnTo>
                    <a:pt x="15426843" y="1112024"/>
                  </a:lnTo>
                  <a:lnTo>
                    <a:pt x="15405240" y="1111224"/>
                  </a:lnTo>
                  <a:lnTo>
                    <a:pt x="15413774" y="1113955"/>
                  </a:lnTo>
                  <a:lnTo>
                    <a:pt x="15426728" y="1115491"/>
                  </a:lnTo>
                  <a:lnTo>
                    <a:pt x="15437561" y="1117600"/>
                  </a:lnTo>
                  <a:lnTo>
                    <a:pt x="15439759" y="1122032"/>
                  </a:lnTo>
                  <a:lnTo>
                    <a:pt x="15448407" y="1120825"/>
                  </a:lnTo>
                  <a:lnTo>
                    <a:pt x="15468384" y="1119263"/>
                  </a:lnTo>
                  <a:lnTo>
                    <a:pt x="15477008" y="1118031"/>
                  </a:lnTo>
                  <a:close/>
                </a:path>
                <a:path w="16031210" h="1605280">
                  <a:moveTo>
                    <a:pt x="15576360" y="1054938"/>
                  </a:moveTo>
                  <a:lnTo>
                    <a:pt x="15568638" y="1051483"/>
                  </a:lnTo>
                  <a:lnTo>
                    <a:pt x="15552979" y="1050861"/>
                  </a:lnTo>
                  <a:lnTo>
                    <a:pt x="15536164" y="1052728"/>
                  </a:lnTo>
                  <a:lnTo>
                    <a:pt x="15525014" y="1056767"/>
                  </a:lnTo>
                  <a:lnTo>
                    <a:pt x="15540203" y="1055293"/>
                  </a:lnTo>
                  <a:lnTo>
                    <a:pt x="15549194" y="1054150"/>
                  </a:lnTo>
                  <a:lnTo>
                    <a:pt x="15558923" y="1053858"/>
                  </a:lnTo>
                  <a:lnTo>
                    <a:pt x="15576360" y="1054938"/>
                  </a:lnTo>
                  <a:close/>
                </a:path>
                <a:path w="16031210" h="1605280">
                  <a:moveTo>
                    <a:pt x="15579878" y="1114475"/>
                  </a:moveTo>
                  <a:lnTo>
                    <a:pt x="15576461" y="1112367"/>
                  </a:lnTo>
                  <a:lnTo>
                    <a:pt x="15566174" y="1112100"/>
                  </a:lnTo>
                  <a:lnTo>
                    <a:pt x="15557564" y="1111402"/>
                  </a:lnTo>
                  <a:lnTo>
                    <a:pt x="15559189" y="1107948"/>
                  </a:lnTo>
                  <a:lnTo>
                    <a:pt x="15551976" y="1109040"/>
                  </a:lnTo>
                  <a:lnTo>
                    <a:pt x="15543454" y="1109738"/>
                  </a:lnTo>
                  <a:lnTo>
                    <a:pt x="15537028" y="1111097"/>
                  </a:lnTo>
                  <a:lnTo>
                    <a:pt x="15536139" y="1114171"/>
                  </a:lnTo>
                  <a:lnTo>
                    <a:pt x="15557907" y="1114920"/>
                  </a:lnTo>
                  <a:lnTo>
                    <a:pt x="15566124" y="1117879"/>
                  </a:lnTo>
                  <a:lnTo>
                    <a:pt x="15570276" y="1119073"/>
                  </a:lnTo>
                  <a:lnTo>
                    <a:pt x="15579878" y="1114475"/>
                  </a:lnTo>
                  <a:close/>
                </a:path>
                <a:path w="16031210" h="1605280">
                  <a:moveTo>
                    <a:pt x="15580856" y="1034605"/>
                  </a:moveTo>
                  <a:lnTo>
                    <a:pt x="15578290" y="1031773"/>
                  </a:lnTo>
                  <a:lnTo>
                    <a:pt x="15566174" y="1031506"/>
                  </a:lnTo>
                  <a:lnTo>
                    <a:pt x="15566987" y="1034694"/>
                  </a:lnTo>
                  <a:lnTo>
                    <a:pt x="15569540" y="1036383"/>
                  </a:lnTo>
                  <a:lnTo>
                    <a:pt x="15569997" y="1037755"/>
                  </a:lnTo>
                  <a:lnTo>
                    <a:pt x="15564587" y="1040028"/>
                  </a:lnTo>
                  <a:lnTo>
                    <a:pt x="15556116" y="1038275"/>
                  </a:lnTo>
                  <a:lnTo>
                    <a:pt x="15547924" y="1036459"/>
                  </a:lnTo>
                  <a:lnTo>
                    <a:pt x="15537307" y="1035291"/>
                  </a:lnTo>
                  <a:lnTo>
                    <a:pt x="15521585" y="1035494"/>
                  </a:lnTo>
                  <a:lnTo>
                    <a:pt x="15530919" y="1039685"/>
                  </a:lnTo>
                  <a:lnTo>
                    <a:pt x="15545499" y="1042174"/>
                  </a:lnTo>
                  <a:lnTo>
                    <a:pt x="15562415" y="1043000"/>
                  </a:lnTo>
                  <a:lnTo>
                    <a:pt x="15578747" y="1042225"/>
                  </a:lnTo>
                  <a:lnTo>
                    <a:pt x="15579230" y="1038567"/>
                  </a:lnTo>
                  <a:lnTo>
                    <a:pt x="15580856" y="1034605"/>
                  </a:lnTo>
                  <a:close/>
                </a:path>
                <a:path w="16031210" h="1605280">
                  <a:moveTo>
                    <a:pt x="15599017" y="1213256"/>
                  </a:moveTo>
                  <a:lnTo>
                    <a:pt x="15599004" y="1208011"/>
                  </a:lnTo>
                  <a:lnTo>
                    <a:pt x="15568486" y="1208100"/>
                  </a:lnTo>
                  <a:lnTo>
                    <a:pt x="15536837" y="1209382"/>
                  </a:lnTo>
                  <a:lnTo>
                    <a:pt x="15505138" y="1210322"/>
                  </a:lnTo>
                  <a:lnTo>
                    <a:pt x="15474493" y="1209357"/>
                  </a:lnTo>
                  <a:lnTo>
                    <a:pt x="15495004" y="1215948"/>
                  </a:lnTo>
                  <a:lnTo>
                    <a:pt x="15528087" y="1217333"/>
                  </a:lnTo>
                  <a:lnTo>
                    <a:pt x="15563088" y="1217574"/>
                  </a:lnTo>
                  <a:lnTo>
                    <a:pt x="15589326" y="1220724"/>
                  </a:lnTo>
                  <a:lnTo>
                    <a:pt x="15598178" y="1218247"/>
                  </a:lnTo>
                  <a:lnTo>
                    <a:pt x="15599017" y="1213256"/>
                  </a:lnTo>
                  <a:close/>
                </a:path>
                <a:path w="16031210" h="1605280">
                  <a:moveTo>
                    <a:pt x="15674785" y="1114844"/>
                  </a:moveTo>
                  <a:lnTo>
                    <a:pt x="15656967" y="1110602"/>
                  </a:lnTo>
                  <a:lnTo>
                    <a:pt x="15632710" y="1108240"/>
                  </a:lnTo>
                  <a:lnTo>
                    <a:pt x="15609405" y="1109103"/>
                  </a:lnTo>
                  <a:lnTo>
                    <a:pt x="15594495" y="1114552"/>
                  </a:lnTo>
                  <a:lnTo>
                    <a:pt x="15607678" y="1112659"/>
                  </a:lnTo>
                  <a:lnTo>
                    <a:pt x="15617787" y="1114082"/>
                  </a:lnTo>
                  <a:lnTo>
                    <a:pt x="15626982" y="1116850"/>
                  </a:lnTo>
                  <a:lnTo>
                    <a:pt x="15637421" y="1118984"/>
                  </a:lnTo>
                  <a:lnTo>
                    <a:pt x="15648839" y="1118590"/>
                  </a:lnTo>
                  <a:lnTo>
                    <a:pt x="15654300" y="1116355"/>
                  </a:lnTo>
                  <a:lnTo>
                    <a:pt x="15660662" y="1114399"/>
                  </a:lnTo>
                  <a:lnTo>
                    <a:pt x="15674785" y="1114844"/>
                  </a:lnTo>
                  <a:close/>
                </a:path>
                <a:path w="16031210" h="1605280">
                  <a:moveTo>
                    <a:pt x="15681668" y="1045044"/>
                  </a:moveTo>
                  <a:lnTo>
                    <a:pt x="15673146" y="1044727"/>
                  </a:lnTo>
                  <a:lnTo>
                    <a:pt x="15666809" y="1045083"/>
                  </a:lnTo>
                  <a:lnTo>
                    <a:pt x="15666238" y="1042568"/>
                  </a:lnTo>
                  <a:lnTo>
                    <a:pt x="15652928" y="1047673"/>
                  </a:lnTo>
                  <a:lnTo>
                    <a:pt x="15630195" y="1047965"/>
                  </a:lnTo>
                  <a:lnTo>
                    <a:pt x="15578265" y="1044333"/>
                  </a:lnTo>
                  <a:lnTo>
                    <a:pt x="15583726" y="1046416"/>
                  </a:lnTo>
                  <a:lnTo>
                    <a:pt x="15591498" y="1047851"/>
                  </a:lnTo>
                  <a:lnTo>
                    <a:pt x="15601582" y="1048651"/>
                  </a:lnTo>
                  <a:lnTo>
                    <a:pt x="15614015" y="1048804"/>
                  </a:lnTo>
                  <a:lnTo>
                    <a:pt x="15610980" y="1051229"/>
                  </a:lnTo>
                  <a:lnTo>
                    <a:pt x="15600147" y="1054100"/>
                  </a:lnTo>
                  <a:lnTo>
                    <a:pt x="15598978" y="1050836"/>
                  </a:lnTo>
                  <a:lnTo>
                    <a:pt x="15591790" y="1052512"/>
                  </a:lnTo>
                  <a:lnTo>
                    <a:pt x="15589822" y="1055827"/>
                  </a:lnTo>
                  <a:lnTo>
                    <a:pt x="15588298" y="1059281"/>
                  </a:lnTo>
                  <a:lnTo>
                    <a:pt x="15582443" y="1061364"/>
                  </a:lnTo>
                  <a:lnTo>
                    <a:pt x="15565019" y="1061542"/>
                  </a:lnTo>
                  <a:lnTo>
                    <a:pt x="15551950" y="1060551"/>
                  </a:lnTo>
                  <a:lnTo>
                    <a:pt x="15539669" y="1059332"/>
                  </a:lnTo>
                  <a:lnTo>
                    <a:pt x="15524582" y="1058887"/>
                  </a:lnTo>
                  <a:lnTo>
                    <a:pt x="15522982" y="1067358"/>
                  </a:lnTo>
                  <a:lnTo>
                    <a:pt x="15531021" y="1066520"/>
                  </a:lnTo>
                  <a:lnTo>
                    <a:pt x="15536050" y="1064729"/>
                  </a:lnTo>
                  <a:lnTo>
                    <a:pt x="15542070" y="1063244"/>
                  </a:lnTo>
                  <a:lnTo>
                    <a:pt x="15553017" y="1063282"/>
                  </a:lnTo>
                  <a:lnTo>
                    <a:pt x="15549474" y="1067816"/>
                  </a:lnTo>
                  <a:lnTo>
                    <a:pt x="15538412" y="1069962"/>
                  </a:lnTo>
                  <a:lnTo>
                    <a:pt x="15526754" y="1071918"/>
                  </a:lnTo>
                  <a:lnTo>
                    <a:pt x="15521407" y="1075842"/>
                  </a:lnTo>
                  <a:lnTo>
                    <a:pt x="15555989" y="1072857"/>
                  </a:lnTo>
                  <a:lnTo>
                    <a:pt x="15588374" y="1071156"/>
                  </a:lnTo>
                  <a:lnTo>
                    <a:pt x="15618638" y="1069822"/>
                  </a:lnTo>
                  <a:lnTo>
                    <a:pt x="15646896" y="1068019"/>
                  </a:lnTo>
                  <a:lnTo>
                    <a:pt x="15646819" y="1062748"/>
                  </a:lnTo>
                  <a:lnTo>
                    <a:pt x="15647454" y="1057719"/>
                  </a:lnTo>
                  <a:lnTo>
                    <a:pt x="15663456" y="1057427"/>
                  </a:lnTo>
                  <a:lnTo>
                    <a:pt x="15662186" y="1055128"/>
                  </a:lnTo>
                  <a:lnTo>
                    <a:pt x="15649258" y="1055954"/>
                  </a:lnTo>
                  <a:lnTo>
                    <a:pt x="15649690" y="1053147"/>
                  </a:lnTo>
                  <a:lnTo>
                    <a:pt x="15664002" y="1051471"/>
                  </a:lnTo>
                  <a:lnTo>
                    <a:pt x="15671864" y="1049858"/>
                  </a:lnTo>
                  <a:lnTo>
                    <a:pt x="15680043" y="1046822"/>
                  </a:lnTo>
                  <a:lnTo>
                    <a:pt x="15681668" y="1045044"/>
                  </a:lnTo>
                  <a:close/>
                </a:path>
                <a:path w="16031210" h="1605280">
                  <a:moveTo>
                    <a:pt x="15684449" y="309702"/>
                  </a:moveTo>
                  <a:lnTo>
                    <a:pt x="15676093" y="308152"/>
                  </a:lnTo>
                  <a:lnTo>
                    <a:pt x="15667495" y="308152"/>
                  </a:lnTo>
                  <a:lnTo>
                    <a:pt x="15656636" y="308356"/>
                  </a:lnTo>
                  <a:lnTo>
                    <a:pt x="15641485" y="307479"/>
                  </a:lnTo>
                  <a:lnTo>
                    <a:pt x="15647975" y="311658"/>
                  </a:lnTo>
                  <a:lnTo>
                    <a:pt x="15660040" y="312978"/>
                  </a:lnTo>
                  <a:lnTo>
                    <a:pt x="15673553" y="312102"/>
                  </a:lnTo>
                  <a:lnTo>
                    <a:pt x="15684449" y="309702"/>
                  </a:lnTo>
                  <a:close/>
                </a:path>
                <a:path w="16031210" h="1605280">
                  <a:moveTo>
                    <a:pt x="15690063" y="1218323"/>
                  </a:moveTo>
                  <a:lnTo>
                    <a:pt x="15686812" y="1217980"/>
                  </a:lnTo>
                  <a:lnTo>
                    <a:pt x="15666377" y="1216494"/>
                  </a:lnTo>
                  <a:lnTo>
                    <a:pt x="15649385" y="1212494"/>
                  </a:lnTo>
                  <a:lnTo>
                    <a:pt x="15643657" y="1213523"/>
                  </a:lnTo>
                  <a:lnTo>
                    <a:pt x="15636761" y="1214208"/>
                  </a:lnTo>
                  <a:lnTo>
                    <a:pt x="15628773" y="1214539"/>
                  </a:lnTo>
                  <a:lnTo>
                    <a:pt x="15619743" y="1214513"/>
                  </a:lnTo>
                  <a:lnTo>
                    <a:pt x="15614193" y="1213929"/>
                  </a:lnTo>
                  <a:lnTo>
                    <a:pt x="15624645" y="1215478"/>
                  </a:lnTo>
                  <a:lnTo>
                    <a:pt x="15641587" y="1217650"/>
                  </a:lnTo>
                  <a:lnTo>
                    <a:pt x="15655506" y="1218895"/>
                  </a:lnTo>
                  <a:lnTo>
                    <a:pt x="15690063" y="1218323"/>
                  </a:lnTo>
                  <a:close/>
                </a:path>
                <a:path w="16031210" h="1605280">
                  <a:moveTo>
                    <a:pt x="15732214" y="1040599"/>
                  </a:moveTo>
                  <a:lnTo>
                    <a:pt x="15681198" y="1040498"/>
                  </a:lnTo>
                  <a:lnTo>
                    <a:pt x="15689860" y="1043317"/>
                  </a:lnTo>
                  <a:lnTo>
                    <a:pt x="15701988" y="1043914"/>
                  </a:lnTo>
                  <a:lnTo>
                    <a:pt x="15710396" y="1046010"/>
                  </a:lnTo>
                  <a:lnTo>
                    <a:pt x="15707957" y="1053299"/>
                  </a:lnTo>
                  <a:lnTo>
                    <a:pt x="15724366" y="1048270"/>
                  </a:lnTo>
                  <a:lnTo>
                    <a:pt x="15730436" y="1045095"/>
                  </a:lnTo>
                  <a:lnTo>
                    <a:pt x="15732214" y="1040599"/>
                  </a:lnTo>
                  <a:close/>
                </a:path>
                <a:path w="16031210" h="1605280">
                  <a:moveTo>
                    <a:pt x="15743390" y="303466"/>
                  </a:moveTo>
                  <a:lnTo>
                    <a:pt x="15739072" y="301625"/>
                  </a:lnTo>
                  <a:lnTo>
                    <a:pt x="15732735" y="300355"/>
                  </a:lnTo>
                  <a:lnTo>
                    <a:pt x="15724683" y="299554"/>
                  </a:lnTo>
                  <a:lnTo>
                    <a:pt x="15715260" y="299161"/>
                  </a:lnTo>
                  <a:lnTo>
                    <a:pt x="15715577" y="295884"/>
                  </a:lnTo>
                  <a:lnTo>
                    <a:pt x="15730881" y="293941"/>
                  </a:lnTo>
                  <a:lnTo>
                    <a:pt x="15731224" y="290677"/>
                  </a:lnTo>
                  <a:lnTo>
                    <a:pt x="15725039" y="288874"/>
                  </a:lnTo>
                  <a:lnTo>
                    <a:pt x="15719374" y="286918"/>
                  </a:lnTo>
                  <a:lnTo>
                    <a:pt x="15712694" y="285229"/>
                  </a:lnTo>
                  <a:lnTo>
                    <a:pt x="15703512" y="284226"/>
                  </a:lnTo>
                  <a:lnTo>
                    <a:pt x="15706293" y="279514"/>
                  </a:lnTo>
                  <a:lnTo>
                    <a:pt x="15711119" y="275158"/>
                  </a:lnTo>
                  <a:lnTo>
                    <a:pt x="15711005" y="271627"/>
                  </a:lnTo>
                  <a:lnTo>
                    <a:pt x="15699004" y="269354"/>
                  </a:lnTo>
                  <a:lnTo>
                    <a:pt x="15704960" y="268287"/>
                  </a:lnTo>
                  <a:lnTo>
                    <a:pt x="15713647" y="267843"/>
                  </a:lnTo>
                  <a:lnTo>
                    <a:pt x="15742692" y="267347"/>
                  </a:lnTo>
                  <a:lnTo>
                    <a:pt x="15726029" y="264896"/>
                  </a:lnTo>
                  <a:lnTo>
                    <a:pt x="15710180" y="262216"/>
                  </a:lnTo>
                  <a:lnTo>
                    <a:pt x="15696730" y="258889"/>
                  </a:lnTo>
                  <a:lnTo>
                    <a:pt x="15687269" y="254469"/>
                  </a:lnTo>
                  <a:lnTo>
                    <a:pt x="15686723" y="265760"/>
                  </a:lnTo>
                  <a:lnTo>
                    <a:pt x="15668168" y="273735"/>
                  </a:lnTo>
                  <a:lnTo>
                    <a:pt x="15646705" y="281076"/>
                  </a:lnTo>
                  <a:lnTo>
                    <a:pt x="15637434" y="290461"/>
                  </a:lnTo>
                  <a:lnTo>
                    <a:pt x="15645257" y="288429"/>
                  </a:lnTo>
                  <a:lnTo>
                    <a:pt x="15651087" y="285762"/>
                  </a:lnTo>
                  <a:lnTo>
                    <a:pt x="15657691" y="283337"/>
                  </a:lnTo>
                  <a:lnTo>
                    <a:pt x="15667800" y="282016"/>
                  </a:lnTo>
                  <a:lnTo>
                    <a:pt x="15674582" y="284099"/>
                  </a:lnTo>
                  <a:lnTo>
                    <a:pt x="15670175" y="286766"/>
                  </a:lnTo>
                  <a:lnTo>
                    <a:pt x="15660573" y="289179"/>
                  </a:lnTo>
                  <a:lnTo>
                    <a:pt x="15651760" y="290487"/>
                  </a:lnTo>
                  <a:lnTo>
                    <a:pt x="15659011" y="292823"/>
                  </a:lnTo>
                  <a:lnTo>
                    <a:pt x="15671965" y="292836"/>
                  </a:lnTo>
                  <a:lnTo>
                    <a:pt x="15682240" y="290626"/>
                  </a:lnTo>
                  <a:lnTo>
                    <a:pt x="15681427" y="286296"/>
                  </a:lnTo>
                  <a:lnTo>
                    <a:pt x="15694330" y="292011"/>
                  </a:lnTo>
                  <a:lnTo>
                    <a:pt x="15703068" y="297332"/>
                  </a:lnTo>
                  <a:lnTo>
                    <a:pt x="15707157" y="302996"/>
                  </a:lnTo>
                  <a:lnTo>
                    <a:pt x="15706090" y="309740"/>
                  </a:lnTo>
                  <a:lnTo>
                    <a:pt x="15718993" y="309295"/>
                  </a:lnTo>
                  <a:lnTo>
                    <a:pt x="15726740" y="307225"/>
                  </a:lnTo>
                  <a:lnTo>
                    <a:pt x="15733484" y="304850"/>
                  </a:lnTo>
                  <a:lnTo>
                    <a:pt x="15743390" y="303466"/>
                  </a:lnTo>
                  <a:close/>
                </a:path>
                <a:path w="16031210" h="1605280">
                  <a:moveTo>
                    <a:pt x="15857233" y="1115237"/>
                  </a:moveTo>
                  <a:lnTo>
                    <a:pt x="15849842" y="1111707"/>
                  </a:lnTo>
                  <a:lnTo>
                    <a:pt x="15833078" y="1110754"/>
                  </a:lnTo>
                  <a:lnTo>
                    <a:pt x="15812161" y="1110932"/>
                  </a:lnTo>
                  <a:lnTo>
                    <a:pt x="15792336" y="1110830"/>
                  </a:lnTo>
                  <a:lnTo>
                    <a:pt x="15801226" y="1114564"/>
                  </a:lnTo>
                  <a:lnTo>
                    <a:pt x="15817647" y="1114399"/>
                  </a:lnTo>
                  <a:lnTo>
                    <a:pt x="15837650" y="1113561"/>
                  </a:lnTo>
                  <a:lnTo>
                    <a:pt x="15857233" y="1115237"/>
                  </a:lnTo>
                  <a:close/>
                </a:path>
                <a:path w="16031210" h="1605280">
                  <a:moveTo>
                    <a:pt x="15901416" y="1032471"/>
                  </a:moveTo>
                  <a:lnTo>
                    <a:pt x="15897060" y="1030630"/>
                  </a:lnTo>
                  <a:lnTo>
                    <a:pt x="15890659" y="1029360"/>
                  </a:lnTo>
                  <a:lnTo>
                    <a:pt x="15882557" y="1028560"/>
                  </a:lnTo>
                  <a:lnTo>
                    <a:pt x="15873083" y="1028153"/>
                  </a:lnTo>
                  <a:lnTo>
                    <a:pt x="15859430" y="1032014"/>
                  </a:lnTo>
                  <a:lnTo>
                    <a:pt x="15838754" y="1031570"/>
                  </a:lnTo>
                  <a:lnTo>
                    <a:pt x="15814980" y="1030427"/>
                  </a:lnTo>
                  <a:lnTo>
                    <a:pt x="15792069" y="1032243"/>
                  </a:lnTo>
                  <a:lnTo>
                    <a:pt x="15802699" y="1037196"/>
                  </a:lnTo>
                  <a:lnTo>
                    <a:pt x="15801988" y="1039152"/>
                  </a:lnTo>
                  <a:lnTo>
                    <a:pt x="15790507" y="1040739"/>
                  </a:lnTo>
                  <a:lnTo>
                    <a:pt x="15787142" y="1040511"/>
                  </a:lnTo>
                  <a:lnTo>
                    <a:pt x="15796502" y="1041298"/>
                  </a:lnTo>
                  <a:lnTo>
                    <a:pt x="15813710" y="1042365"/>
                  </a:lnTo>
                  <a:lnTo>
                    <a:pt x="15833878" y="1042974"/>
                  </a:lnTo>
                  <a:lnTo>
                    <a:pt x="15831427" y="1035888"/>
                  </a:lnTo>
                  <a:lnTo>
                    <a:pt x="15854604" y="1034796"/>
                  </a:lnTo>
                  <a:lnTo>
                    <a:pt x="15884297" y="1035164"/>
                  </a:lnTo>
                  <a:lnTo>
                    <a:pt x="15901416" y="1032471"/>
                  </a:lnTo>
                  <a:close/>
                </a:path>
                <a:path w="16031210" h="1605280">
                  <a:moveTo>
                    <a:pt x="15908236" y="1115352"/>
                  </a:moveTo>
                  <a:lnTo>
                    <a:pt x="15900896" y="1112774"/>
                  </a:lnTo>
                  <a:lnTo>
                    <a:pt x="15889135" y="1111351"/>
                  </a:lnTo>
                  <a:lnTo>
                    <a:pt x="15876080" y="1111377"/>
                  </a:lnTo>
                  <a:lnTo>
                    <a:pt x="15864828" y="1113116"/>
                  </a:lnTo>
                  <a:lnTo>
                    <a:pt x="15869641" y="1115314"/>
                  </a:lnTo>
                  <a:lnTo>
                    <a:pt x="15882519" y="1115314"/>
                  </a:lnTo>
                  <a:lnTo>
                    <a:pt x="15893555" y="1115809"/>
                  </a:lnTo>
                  <a:lnTo>
                    <a:pt x="15892793" y="1119543"/>
                  </a:lnTo>
                  <a:lnTo>
                    <a:pt x="15900857" y="1119047"/>
                  </a:lnTo>
                  <a:lnTo>
                    <a:pt x="15898546" y="1115339"/>
                  </a:lnTo>
                  <a:lnTo>
                    <a:pt x="15908236" y="1115352"/>
                  </a:lnTo>
                  <a:close/>
                </a:path>
                <a:path w="16031210" h="1605280">
                  <a:moveTo>
                    <a:pt x="15908655" y="1072857"/>
                  </a:moveTo>
                  <a:lnTo>
                    <a:pt x="15902775" y="1068412"/>
                  </a:lnTo>
                  <a:lnTo>
                    <a:pt x="15888424" y="1066304"/>
                  </a:lnTo>
                  <a:lnTo>
                    <a:pt x="15875724" y="1063726"/>
                  </a:lnTo>
                  <a:lnTo>
                    <a:pt x="15874822" y="1057910"/>
                  </a:lnTo>
                  <a:lnTo>
                    <a:pt x="15862199" y="1060157"/>
                  </a:lnTo>
                  <a:lnTo>
                    <a:pt x="15841853" y="1066177"/>
                  </a:lnTo>
                  <a:lnTo>
                    <a:pt x="15829191" y="1068425"/>
                  </a:lnTo>
                  <a:lnTo>
                    <a:pt x="15847340" y="1067904"/>
                  </a:lnTo>
                  <a:lnTo>
                    <a:pt x="15865615" y="1068311"/>
                  </a:lnTo>
                  <a:lnTo>
                    <a:pt x="15885541" y="1069886"/>
                  </a:lnTo>
                  <a:lnTo>
                    <a:pt x="15908655" y="1072857"/>
                  </a:lnTo>
                  <a:close/>
                </a:path>
                <a:path w="16031210" h="1605280">
                  <a:moveTo>
                    <a:pt x="15961957" y="1019873"/>
                  </a:moveTo>
                  <a:lnTo>
                    <a:pt x="15952369" y="1017968"/>
                  </a:lnTo>
                  <a:lnTo>
                    <a:pt x="15940024" y="1016825"/>
                  </a:lnTo>
                  <a:lnTo>
                    <a:pt x="15926118" y="1016114"/>
                  </a:lnTo>
                  <a:lnTo>
                    <a:pt x="15911792" y="1015504"/>
                  </a:lnTo>
                  <a:lnTo>
                    <a:pt x="15910255" y="1024001"/>
                  </a:lnTo>
                  <a:lnTo>
                    <a:pt x="15927477" y="1024305"/>
                  </a:lnTo>
                  <a:lnTo>
                    <a:pt x="15942475" y="1023924"/>
                  </a:lnTo>
                  <a:lnTo>
                    <a:pt x="15954299" y="1022540"/>
                  </a:lnTo>
                  <a:lnTo>
                    <a:pt x="15961957" y="1019873"/>
                  </a:lnTo>
                  <a:close/>
                </a:path>
                <a:path w="16031210" h="1605280">
                  <a:moveTo>
                    <a:pt x="15999308" y="1023988"/>
                  </a:moveTo>
                  <a:lnTo>
                    <a:pt x="15998457" y="1019937"/>
                  </a:lnTo>
                  <a:lnTo>
                    <a:pt x="15985909" y="1022794"/>
                  </a:lnTo>
                  <a:lnTo>
                    <a:pt x="15972104" y="1025245"/>
                  </a:lnTo>
                  <a:lnTo>
                    <a:pt x="15954794" y="1026604"/>
                  </a:lnTo>
                  <a:lnTo>
                    <a:pt x="15931744" y="1026160"/>
                  </a:lnTo>
                  <a:lnTo>
                    <a:pt x="15937484" y="1030287"/>
                  </a:lnTo>
                  <a:lnTo>
                    <a:pt x="15951594" y="1029779"/>
                  </a:lnTo>
                  <a:lnTo>
                    <a:pt x="15970250" y="1028026"/>
                  </a:lnTo>
                  <a:lnTo>
                    <a:pt x="15989681" y="1028407"/>
                  </a:lnTo>
                  <a:lnTo>
                    <a:pt x="15989364" y="1024623"/>
                  </a:lnTo>
                  <a:lnTo>
                    <a:pt x="15999308" y="1023988"/>
                  </a:lnTo>
                  <a:close/>
                </a:path>
                <a:path w="16031210" h="1605280">
                  <a:moveTo>
                    <a:pt x="16031134" y="1121994"/>
                  </a:moveTo>
                  <a:lnTo>
                    <a:pt x="16028124" y="1117752"/>
                  </a:lnTo>
                  <a:lnTo>
                    <a:pt x="16018917" y="1115225"/>
                  </a:lnTo>
                  <a:lnTo>
                    <a:pt x="16005226" y="1113929"/>
                  </a:lnTo>
                  <a:lnTo>
                    <a:pt x="15988754" y="1113396"/>
                  </a:lnTo>
                  <a:lnTo>
                    <a:pt x="15998508" y="1115771"/>
                  </a:lnTo>
                  <a:lnTo>
                    <a:pt x="16007080" y="1118476"/>
                  </a:lnTo>
                  <a:lnTo>
                    <a:pt x="16017075" y="1120787"/>
                  </a:lnTo>
                  <a:lnTo>
                    <a:pt x="16031134" y="1121994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051603" y="1036550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 h="0">
                  <a:moveTo>
                    <a:pt x="0" y="0"/>
                  </a:moveTo>
                  <a:lnTo>
                    <a:pt x="233207" y="0"/>
                  </a:lnTo>
                </a:path>
              </a:pathLst>
            </a:custGeom>
            <a:ln w="3175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3605" y="239896"/>
              <a:ext cx="15367000" cy="1661795"/>
            </a:xfrm>
            <a:custGeom>
              <a:avLst/>
              <a:gdLst/>
              <a:ahLst/>
              <a:cxnLst/>
              <a:rect l="l" t="t" r="r" b="b"/>
              <a:pathLst>
                <a:path w="15367000" h="1661795">
                  <a:moveTo>
                    <a:pt x="42138" y="1094117"/>
                  </a:moveTo>
                  <a:lnTo>
                    <a:pt x="30302" y="1089926"/>
                  </a:lnTo>
                  <a:lnTo>
                    <a:pt x="15430" y="1087196"/>
                  </a:lnTo>
                  <a:lnTo>
                    <a:pt x="3378" y="1089215"/>
                  </a:lnTo>
                  <a:lnTo>
                    <a:pt x="0" y="1099261"/>
                  </a:lnTo>
                  <a:lnTo>
                    <a:pt x="12941" y="1099540"/>
                  </a:lnTo>
                  <a:lnTo>
                    <a:pt x="23177" y="1098067"/>
                  </a:lnTo>
                  <a:lnTo>
                    <a:pt x="32359" y="1095908"/>
                  </a:lnTo>
                  <a:lnTo>
                    <a:pt x="42138" y="1094117"/>
                  </a:lnTo>
                  <a:close/>
                </a:path>
                <a:path w="15367000" h="1661795">
                  <a:moveTo>
                    <a:pt x="66014" y="1372616"/>
                  </a:moveTo>
                  <a:lnTo>
                    <a:pt x="63207" y="1370025"/>
                  </a:lnTo>
                  <a:lnTo>
                    <a:pt x="55359" y="1370545"/>
                  </a:lnTo>
                  <a:lnTo>
                    <a:pt x="51282" y="1368310"/>
                  </a:lnTo>
                  <a:lnTo>
                    <a:pt x="48133" y="1365135"/>
                  </a:lnTo>
                  <a:lnTo>
                    <a:pt x="43014" y="1362875"/>
                  </a:lnTo>
                  <a:lnTo>
                    <a:pt x="37973" y="1364475"/>
                  </a:lnTo>
                  <a:lnTo>
                    <a:pt x="33235" y="1367574"/>
                  </a:lnTo>
                  <a:lnTo>
                    <a:pt x="27914" y="1366151"/>
                  </a:lnTo>
                  <a:lnTo>
                    <a:pt x="29883" y="1365110"/>
                  </a:lnTo>
                  <a:lnTo>
                    <a:pt x="31673" y="1364056"/>
                  </a:lnTo>
                  <a:lnTo>
                    <a:pt x="27533" y="1363129"/>
                  </a:lnTo>
                  <a:lnTo>
                    <a:pt x="21780" y="1368158"/>
                  </a:lnTo>
                  <a:lnTo>
                    <a:pt x="29730" y="1372146"/>
                  </a:lnTo>
                  <a:lnTo>
                    <a:pt x="43751" y="1374889"/>
                  </a:lnTo>
                  <a:lnTo>
                    <a:pt x="56184" y="1376146"/>
                  </a:lnTo>
                  <a:lnTo>
                    <a:pt x="53428" y="1374241"/>
                  </a:lnTo>
                  <a:lnTo>
                    <a:pt x="59740" y="1373543"/>
                  </a:lnTo>
                  <a:lnTo>
                    <a:pt x="66014" y="1372616"/>
                  </a:lnTo>
                  <a:close/>
                </a:path>
                <a:path w="15367000" h="1661795">
                  <a:moveTo>
                    <a:pt x="113550" y="1370634"/>
                  </a:moveTo>
                  <a:lnTo>
                    <a:pt x="106870" y="1368767"/>
                  </a:lnTo>
                  <a:lnTo>
                    <a:pt x="99987" y="1364792"/>
                  </a:lnTo>
                  <a:lnTo>
                    <a:pt x="93726" y="1366481"/>
                  </a:lnTo>
                  <a:lnTo>
                    <a:pt x="97815" y="1368412"/>
                  </a:lnTo>
                  <a:lnTo>
                    <a:pt x="86766" y="1372590"/>
                  </a:lnTo>
                  <a:lnTo>
                    <a:pt x="81343" y="1371053"/>
                  </a:lnTo>
                  <a:lnTo>
                    <a:pt x="76111" y="1369682"/>
                  </a:lnTo>
                  <a:lnTo>
                    <a:pt x="71285" y="1372870"/>
                  </a:lnTo>
                  <a:lnTo>
                    <a:pt x="77304" y="1374711"/>
                  </a:lnTo>
                  <a:lnTo>
                    <a:pt x="83159" y="1375194"/>
                  </a:lnTo>
                  <a:lnTo>
                    <a:pt x="89052" y="1375905"/>
                  </a:lnTo>
                  <a:lnTo>
                    <a:pt x="95186" y="1378458"/>
                  </a:lnTo>
                  <a:lnTo>
                    <a:pt x="113550" y="1370634"/>
                  </a:lnTo>
                  <a:close/>
                </a:path>
                <a:path w="15367000" h="1661795">
                  <a:moveTo>
                    <a:pt x="311569" y="1343177"/>
                  </a:moveTo>
                  <a:lnTo>
                    <a:pt x="301612" y="1340840"/>
                  </a:lnTo>
                  <a:lnTo>
                    <a:pt x="291846" y="1340180"/>
                  </a:lnTo>
                  <a:lnTo>
                    <a:pt x="282282" y="1341170"/>
                  </a:lnTo>
                  <a:lnTo>
                    <a:pt x="272935" y="1343825"/>
                  </a:lnTo>
                  <a:lnTo>
                    <a:pt x="282867" y="1346022"/>
                  </a:lnTo>
                  <a:lnTo>
                    <a:pt x="292519" y="1345882"/>
                  </a:lnTo>
                  <a:lnTo>
                    <a:pt x="311569" y="1343177"/>
                  </a:lnTo>
                  <a:close/>
                </a:path>
                <a:path w="15367000" h="1661795">
                  <a:moveTo>
                    <a:pt x="449707" y="1636712"/>
                  </a:moveTo>
                  <a:lnTo>
                    <a:pt x="434073" y="1635290"/>
                  </a:lnTo>
                  <a:lnTo>
                    <a:pt x="418261" y="1635125"/>
                  </a:lnTo>
                  <a:lnTo>
                    <a:pt x="404406" y="1633715"/>
                  </a:lnTo>
                  <a:lnTo>
                    <a:pt x="394627" y="1628559"/>
                  </a:lnTo>
                  <a:lnTo>
                    <a:pt x="381533" y="1632077"/>
                  </a:lnTo>
                  <a:lnTo>
                    <a:pt x="368261" y="1634147"/>
                  </a:lnTo>
                  <a:lnTo>
                    <a:pt x="355028" y="1636636"/>
                  </a:lnTo>
                  <a:lnTo>
                    <a:pt x="342023" y="1641373"/>
                  </a:lnTo>
                  <a:lnTo>
                    <a:pt x="353796" y="1642821"/>
                  </a:lnTo>
                  <a:lnTo>
                    <a:pt x="365404" y="1642922"/>
                  </a:lnTo>
                  <a:lnTo>
                    <a:pt x="376821" y="1641335"/>
                  </a:lnTo>
                  <a:lnTo>
                    <a:pt x="387997" y="1637677"/>
                  </a:lnTo>
                  <a:lnTo>
                    <a:pt x="399224" y="1641017"/>
                  </a:lnTo>
                  <a:lnTo>
                    <a:pt x="419290" y="1640179"/>
                  </a:lnTo>
                  <a:lnTo>
                    <a:pt x="449707" y="1636712"/>
                  </a:lnTo>
                  <a:close/>
                </a:path>
                <a:path w="15367000" h="1661795">
                  <a:moveTo>
                    <a:pt x="509384" y="1652282"/>
                  </a:moveTo>
                  <a:lnTo>
                    <a:pt x="484581" y="1648663"/>
                  </a:lnTo>
                  <a:lnTo>
                    <a:pt x="448233" y="1648421"/>
                  </a:lnTo>
                  <a:lnTo>
                    <a:pt x="414718" y="1652422"/>
                  </a:lnTo>
                  <a:lnTo>
                    <a:pt x="398411" y="1661528"/>
                  </a:lnTo>
                  <a:lnTo>
                    <a:pt x="420014" y="1654429"/>
                  </a:lnTo>
                  <a:lnTo>
                    <a:pt x="448729" y="1652270"/>
                  </a:lnTo>
                  <a:lnTo>
                    <a:pt x="480021" y="1652435"/>
                  </a:lnTo>
                  <a:lnTo>
                    <a:pt x="509384" y="1652282"/>
                  </a:lnTo>
                  <a:close/>
                </a:path>
                <a:path w="15367000" h="1661795">
                  <a:moveTo>
                    <a:pt x="551002" y="1339494"/>
                  </a:moveTo>
                  <a:lnTo>
                    <a:pt x="532803" y="1333855"/>
                  </a:lnTo>
                  <a:lnTo>
                    <a:pt x="511492" y="1332090"/>
                  </a:lnTo>
                  <a:lnTo>
                    <a:pt x="487337" y="1330998"/>
                  </a:lnTo>
                  <a:lnTo>
                    <a:pt x="460629" y="1327365"/>
                  </a:lnTo>
                  <a:lnTo>
                    <a:pt x="452907" y="1333207"/>
                  </a:lnTo>
                  <a:lnTo>
                    <a:pt x="452081" y="1338795"/>
                  </a:lnTo>
                  <a:lnTo>
                    <a:pt x="458825" y="1341983"/>
                  </a:lnTo>
                  <a:lnTo>
                    <a:pt x="473798" y="1340675"/>
                  </a:lnTo>
                  <a:lnTo>
                    <a:pt x="469582" y="1338732"/>
                  </a:lnTo>
                  <a:lnTo>
                    <a:pt x="461683" y="1336865"/>
                  </a:lnTo>
                  <a:lnTo>
                    <a:pt x="465353" y="1334795"/>
                  </a:lnTo>
                  <a:lnTo>
                    <a:pt x="486918" y="1337322"/>
                  </a:lnTo>
                  <a:lnTo>
                    <a:pt x="508368" y="1338732"/>
                  </a:lnTo>
                  <a:lnTo>
                    <a:pt x="529704" y="1339354"/>
                  </a:lnTo>
                  <a:lnTo>
                    <a:pt x="551002" y="1339494"/>
                  </a:lnTo>
                  <a:close/>
                </a:path>
                <a:path w="15367000" h="1661795">
                  <a:moveTo>
                    <a:pt x="588314" y="1631048"/>
                  </a:moveTo>
                  <a:lnTo>
                    <a:pt x="587819" y="1628571"/>
                  </a:lnTo>
                  <a:lnTo>
                    <a:pt x="562483" y="1627162"/>
                  </a:lnTo>
                  <a:lnTo>
                    <a:pt x="534441" y="1630400"/>
                  </a:lnTo>
                  <a:lnTo>
                    <a:pt x="510794" y="1631937"/>
                  </a:lnTo>
                  <a:lnTo>
                    <a:pt x="498602" y="1625460"/>
                  </a:lnTo>
                  <a:lnTo>
                    <a:pt x="483463" y="1628216"/>
                  </a:lnTo>
                  <a:lnTo>
                    <a:pt x="467982" y="1627886"/>
                  </a:lnTo>
                  <a:lnTo>
                    <a:pt x="452374" y="1626577"/>
                  </a:lnTo>
                  <a:lnTo>
                    <a:pt x="436880" y="1626400"/>
                  </a:lnTo>
                  <a:lnTo>
                    <a:pt x="445973" y="1629575"/>
                  </a:lnTo>
                  <a:lnTo>
                    <a:pt x="454710" y="1629994"/>
                  </a:lnTo>
                  <a:lnTo>
                    <a:pt x="463372" y="1629613"/>
                  </a:lnTo>
                  <a:lnTo>
                    <a:pt x="472198" y="1630375"/>
                  </a:lnTo>
                  <a:lnTo>
                    <a:pt x="467334" y="1632940"/>
                  </a:lnTo>
                  <a:lnTo>
                    <a:pt x="457111" y="1635594"/>
                  </a:lnTo>
                  <a:lnTo>
                    <a:pt x="461416" y="1638033"/>
                  </a:lnTo>
                  <a:lnTo>
                    <a:pt x="497890" y="1635988"/>
                  </a:lnTo>
                  <a:lnTo>
                    <a:pt x="516216" y="1635963"/>
                  </a:lnTo>
                  <a:lnTo>
                    <a:pt x="534822" y="1638388"/>
                  </a:lnTo>
                  <a:lnTo>
                    <a:pt x="546811" y="1633347"/>
                  </a:lnTo>
                  <a:lnTo>
                    <a:pt x="559308" y="1632813"/>
                  </a:lnTo>
                  <a:lnTo>
                    <a:pt x="584796" y="1636141"/>
                  </a:lnTo>
                  <a:lnTo>
                    <a:pt x="580123" y="1633715"/>
                  </a:lnTo>
                  <a:lnTo>
                    <a:pt x="588314" y="1631048"/>
                  </a:lnTo>
                  <a:close/>
                </a:path>
                <a:path w="15367000" h="1661795">
                  <a:moveTo>
                    <a:pt x="699135" y="1622374"/>
                  </a:moveTo>
                  <a:lnTo>
                    <a:pt x="667042" y="1620266"/>
                  </a:lnTo>
                  <a:lnTo>
                    <a:pt x="635241" y="1620862"/>
                  </a:lnTo>
                  <a:lnTo>
                    <a:pt x="603262" y="1620088"/>
                  </a:lnTo>
                  <a:lnTo>
                    <a:pt x="570661" y="1613827"/>
                  </a:lnTo>
                  <a:lnTo>
                    <a:pt x="572262" y="1615440"/>
                  </a:lnTo>
                  <a:lnTo>
                    <a:pt x="566699" y="1616938"/>
                  </a:lnTo>
                  <a:lnTo>
                    <a:pt x="567347" y="1618424"/>
                  </a:lnTo>
                  <a:lnTo>
                    <a:pt x="575030" y="1618145"/>
                  </a:lnTo>
                  <a:lnTo>
                    <a:pt x="582841" y="1618983"/>
                  </a:lnTo>
                  <a:lnTo>
                    <a:pt x="590702" y="1620164"/>
                  </a:lnTo>
                  <a:lnTo>
                    <a:pt x="598525" y="1620901"/>
                  </a:lnTo>
                  <a:lnTo>
                    <a:pt x="594817" y="1622958"/>
                  </a:lnTo>
                  <a:lnTo>
                    <a:pt x="587425" y="1625066"/>
                  </a:lnTo>
                  <a:lnTo>
                    <a:pt x="591527" y="1627009"/>
                  </a:lnTo>
                  <a:lnTo>
                    <a:pt x="618617" y="1627441"/>
                  </a:lnTo>
                  <a:lnTo>
                    <a:pt x="645629" y="1627225"/>
                  </a:lnTo>
                  <a:lnTo>
                    <a:pt x="672490" y="1625752"/>
                  </a:lnTo>
                  <a:lnTo>
                    <a:pt x="699135" y="1622374"/>
                  </a:lnTo>
                  <a:close/>
                </a:path>
                <a:path w="15367000" h="1661795">
                  <a:moveTo>
                    <a:pt x="712901" y="1333982"/>
                  </a:moveTo>
                  <a:lnTo>
                    <a:pt x="703859" y="1330693"/>
                  </a:lnTo>
                  <a:lnTo>
                    <a:pt x="695274" y="1331899"/>
                  </a:lnTo>
                  <a:lnTo>
                    <a:pt x="686790" y="1333919"/>
                  </a:lnTo>
                  <a:lnTo>
                    <a:pt x="677989" y="1333017"/>
                  </a:lnTo>
                  <a:lnTo>
                    <a:pt x="680046" y="1332166"/>
                  </a:lnTo>
                  <a:lnTo>
                    <a:pt x="678903" y="1330071"/>
                  </a:lnTo>
                  <a:lnTo>
                    <a:pt x="673900" y="1331582"/>
                  </a:lnTo>
                  <a:lnTo>
                    <a:pt x="679234" y="1333525"/>
                  </a:lnTo>
                  <a:lnTo>
                    <a:pt x="671131" y="1335633"/>
                  </a:lnTo>
                  <a:lnTo>
                    <a:pt x="674649" y="1337589"/>
                  </a:lnTo>
                  <a:lnTo>
                    <a:pt x="684288" y="1337551"/>
                  </a:lnTo>
                  <a:lnTo>
                    <a:pt x="694029" y="1338186"/>
                  </a:lnTo>
                  <a:lnTo>
                    <a:pt x="703643" y="1337614"/>
                  </a:lnTo>
                  <a:lnTo>
                    <a:pt x="712901" y="1333982"/>
                  </a:lnTo>
                  <a:close/>
                </a:path>
                <a:path w="15367000" h="1661795">
                  <a:moveTo>
                    <a:pt x="731659" y="1636864"/>
                  </a:moveTo>
                  <a:lnTo>
                    <a:pt x="720153" y="1637423"/>
                  </a:lnTo>
                  <a:lnTo>
                    <a:pt x="708672" y="1638173"/>
                  </a:lnTo>
                  <a:lnTo>
                    <a:pt x="697204" y="1639201"/>
                  </a:lnTo>
                  <a:lnTo>
                    <a:pt x="685761" y="1640573"/>
                  </a:lnTo>
                  <a:lnTo>
                    <a:pt x="698550" y="1641449"/>
                  </a:lnTo>
                  <a:lnTo>
                    <a:pt x="713816" y="1641551"/>
                  </a:lnTo>
                  <a:lnTo>
                    <a:pt x="726528" y="1640230"/>
                  </a:lnTo>
                  <a:lnTo>
                    <a:pt x="731659" y="1636864"/>
                  </a:lnTo>
                  <a:close/>
                </a:path>
                <a:path w="15367000" h="1661795">
                  <a:moveTo>
                    <a:pt x="934554" y="1645488"/>
                  </a:moveTo>
                  <a:lnTo>
                    <a:pt x="933221" y="1642745"/>
                  </a:lnTo>
                  <a:lnTo>
                    <a:pt x="920521" y="1642973"/>
                  </a:lnTo>
                  <a:lnTo>
                    <a:pt x="905167" y="1642237"/>
                  </a:lnTo>
                  <a:lnTo>
                    <a:pt x="892352" y="1642694"/>
                  </a:lnTo>
                  <a:lnTo>
                    <a:pt x="887260" y="1646478"/>
                  </a:lnTo>
                  <a:lnTo>
                    <a:pt x="896823" y="1644700"/>
                  </a:lnTo>
                  <a:lnTo>
                    <a:pt x="902208" y="1644840"/>
                  </a:lnTo>
                  <a:lnTo>
                    <a:pt x="906995" y="1646821"/>
                  </a:lnTo>
                  <a:lnTo>
                    <a:pt x="914781" y="1650542"/>
                  </a:lnTo>
                  <a:lnTo>
                    <a:pt x="920534" y="1647685"/>
                  </a:lnTo>
                  <a:lnTo>
                    <a:pt x="928725" y="1646567"/>
                  </a:lnTo>
                  <a:lnTo>
                    <a:pt x="934554" y="1645488"/>
                  </a:lnTo>
                  <a:close/>
                </a:path>
                <a:path w="15367000" h="1661795">
                  <a:moveTo>
                    <a:pt x="1012355" y="1625015"/>
                  </a:moveTo>
                  <a:lnTo>
                    <a:pt x="981278" y="1624609"/>
                  </a:lnTo>
                  <a:lnTo>
                    <a:pt x="947699" y="1625346"/>
                  </a:lnTo>
                  <a:lnTo>
                    <a:pt x="916686" y="1627517"/>
                  </a:lnTo>
                  <a:lnTo>
                    <a:pt x="893343" y="1631391"/>
                  </a:lnTo>
                  <a:lnTo>
                    <a:pt x="906132" y="1631200"/>
                  </a:lnTo>
                  <a:lnTo>
                    <a:pt x="914984" y="1632331"/>
                  </a:lnTo>
                  <a:lnTo>
                    <a:pt x="919060" y="1635137"/>
                  </a:lnTo>
                  <a:lnTo>
                    <a:pt x="917473" y="1639989"/>
                  </a:lnTo>
                  <a:lnTo>
                    <a:pt x="926604" y="1638846"/>
                  </a:lnTo>
                  <a:lnTo>
                    <a:pt x="925804" y="1636217"/>
                  </a:lnTo>
                  <a:lnTo>
                    <a:pt x="923442" y="1632800"/>
                  </a:lnTo>
                  <a:lnTo>
                    <a:pt x="927849" y="1629333"/>
                  </a:lnTo>
                  <a:lnTo>
                    <a:pt x="941247" y="1631797"/>
                  </a:lnTo>
                  <a:lnTo>
                    <a:pt x="955700" y="1630730"/>
                  </a:lnTo>
                  <a:lnTo>
                    <a:pt x="967968" y="1630286"/>
                  </a:lnTo>
                  <a:lnTo>
                    <a:pt x="974775" y="1634617"/>
                  </a:lnTo>
                  <a:lnTo>
                    <a:pt x="980655" y="1630006"/>
                  </a:lnTo>
                  <a:lnTo>
                    <a:pt x="989761" y="1629219"/>
                  </a:lnTo>
                  <a:lnTo>
                    <a:pt x="1000760" y="1628724"/>
                  </a:lnTo>
                  <a:lnTo>
                    <a:pt x="1012355" y="1625015"/>
                  </a:lnTo>
                  <a:close/>
                </a:path>
                <a:path w="15367000" h="1661795">
                  <a:moveTo>
                    <a:pt x="1100531" y="1619148"/>
                  </a:moveTo>
                  <a:lnTo>
                    <a:pt x="1080249" y="1618970"/>
                  </a:lnTo>
                  <a:lnTo>
                    <a:pt x="1060069" y="1619796"/>
                  </a:lnTo>
                  <a:lnTo>
                    <a:pt x="1040003" y="1621739"/>
                  </a:lnTo>
                  <a:lnTo>
                    <a:pt x="1020038" y="1624901"/>
                  </a:lnTo>
                  <a:lnTo>
                    <a:pt x="1041908" y="1627771"/>
                  </a:lnTo>
                  <a:lnTo>
                    <a:pt x="1065885" y="1630045"/>
                  </a:lnTo>
                  <a:lnTo>
                    <a:pt x="1087056" y="1628317"/>
                  </a:lnTo>
                  <a:lnTo>
                    <a:pt x="1100531" y="1619148"/>
                  </a:lnTo>
                  <a:close/>
                </a:path>
                <a:path w="15367000" h="1661795">
                  <a:moveTo>
                    <a:pt x="1318653" y="1630908"/>
                  </a:moveTo>
                  <a:lnTo>
                    <a:pt x="1305750" y="1627924"/>
                  </a:lnTo>
                  <a:lnTo>
                    <a:pt x="1280756" y="1629702"/>
                  </a:lnTo>
                  <a:lnTo>
                    <a:pt x="1267904" y="1627149"/>
                  </a:lnTo>
                  <a:lnTo>
                    <a:pt x="1268666" y="1623225"/>
                  </a:lnTo>
                  <a:lnTo>
                    <a:pt x="1272565" y="1621599"/>
                  </a:lnTo>
                  <a:lnTo>
                    <a:pt x="1282687" y="1620926"/>
                  </a:lnTo>
                  <a:lnTo>
                    <a:pt x="1276375" y="1616608"/>
                  </a:lnTo>
                  <a:lnTo>
                    <a:pt x="1268044" y="1613662"/>
                  </a:lnTo>
                  <a:lnTo>
                    <a:pt x="1258125" y="1612607"/>
                  </a:lnTo>
                  <a:lnTo>
                    <a:pt x="1247089" y="1613979"/>
                  </a:lnTo>
                  <a:lnTo>
                    <a:pt x="1253350" y="1615757"/>
                  </a:lnTo>
                  <a:lnTo>
                    <a:pt x="1261783" y="1616710"/>
                  </a:lnTo>
                  <a:lnTo>
                    <a:pt x="1267904" y="1618094"/>
                  </a:lnTo>
                  <a:lnTo>
                    <a:pt x="1267231" y="1621167"/>
                  </a:lnTo>
                  <a:lnTo>
                    <a:pt x="1255788" y="1622920"/>
                  </a:lnTo>
                  <a:lnTo>
                    <a:pt x="1248473" y="1620901"/>
                  </a:lnTo>
                  <a:lnTo>
                    <a:pt x="1241806" y="1618767"/>
                  </a:lnTo>
                  <a:lnTo>
                    <a:pt x="1232293" y="1620177"/>
                  </a:lnTo>
                  <a:lnTo>
                    <a:pt x="1242352" y="1624152"/>
                  </a:lnTo>
                  <a:lnTo>
                    <a:pt x="1243076" y="1628267"/>
                  </a:lnTo>
                  <a:lnTo>
                    <a:pt x="1239812" y="1632445"/>
                  </a:lnTo>
                  <a:lnTo>
                    <a:pt x="1237932" y="1636610"/>
                  </a:lnTo>
                  <a:lnTo>
                    <a:pt x="1248117" y="1633537"/>
                  </a:lnTo>
                  <a:lnTo>
                    <a:pt x="1260894" y="1631784"/>
                  </a:lnTo>
                  <a:lnTo>
                    <a:pt x="1275727" y="1632242"/>
                  </a:lnTo>
                  <a:lnTo>
                    <a:pt x="1292098" y="1635810"/>
                  </a:lnTo>
                  <a:lnTo>
                    <a:pt x="1298473" y="1632458"/>
                  </a:lnTo>
                  <a:lnTo>
                    <a:pt x="1305102" y="1631124"/>
                  </a:lnTo>
                  <a:lnTo>
                    <a:pt x="1311871" y="1630908"/>
                  </a:lnTo>
                  <a:lnTo>
                    <a:pt x="1318653" y="1630908"/>
                  </a:lnTo>
                  <a:close/>
                </a:path>
                <a:path w="15367000" h="1661795">
                  <a:moveTo>
                    <a:pt x="1418437" y="1623415"/>
                  </a:moveTo>
                  <a:lnTo>
                    <a:pt x="1413205" y="1620151"/>
                  </a:lnTo>
                  <a:lnTo>
                    <a:pt x="1408899" y="1618691"/>
                  </a:lnTo>
                  <a:lnTo>
                    <a:pt x="1403299" y="1617446"/>
                  </a:lnTo>
                  <a:lnTo>
                    <a:pt x="1394244" y="1614766"/>
                  </a:lnTo>
                  <a:lnTo>
                    <a:pt x="1379474" y="1620989"/>
                  </a:lnTo>
                  <a:lnTo>
                    <a:pt x="1380883" y="1622323"/>
                  </a:lnTo>
                  <a:lnTo>
                    <a:pt x="1385747" y="1630400"/>
                  </a:lnTo>
                  <a:lnTo>
                    <a:pt x="1395590" y="1626755"/>
                  </a:lnTo>
                  <a:lnTo>
                    <a:pt x="1391615" y="1622475"/>
                  </a:lnTo>
                  <a:lnTo>
                    <a:pt x="1396949" y="1623098"/>
                  </a:lnTo>
                  <a:lnTo>
                    <a:pt x="1407312" y="1624711"/>
                  </a:lnTo>
                  <a:lnTo>
                    <a:pt x="1418437" y="1623415"/>
                  </a:lnTo>
                  <a:close/>
                </a:path>
                <a:path w="15367000" h="1661795">
                  <a:moveTo>
                    <a:pt x="1478597" y="1607502"/>
                  </a:moveTo>
                  <a:lnTo>
                    <a:pt x="1465148" y="1606854"/>
                  </a:lnTo>
                  <a:lnTo>
                    <a:pt x="1454073" y="1606245"/>
                  </a:lnTo>
                  <a:lnTo>
                    <a:pt x="1444599" y="1606042"/>
                  </a:lnTo>
                  <a:lnTo>
                    <a:pt x="1435950" y="1606651"/>
                  </a:lnTo>
                  <a:lnTo>
                    <a:pt x="1443926" y="1608759"/>
                  </a:lnTo>
                  <a:lnTo>
                    <a:pt x="1451673" y="1608759"/>
                  </a:lnTo>
                  <a:lnTo>
                    <a:pt x="1459433" y="1609077"/>
                  </a:lnTo>
                  <a:lnTo>
                    <a:pt x="1467523" y="1612176"/>
                  </a:lnTo>
                  <a:lnTo>
                    <a:pt x="1478597" y="1607502"/>
                  </a:lnTo>
                  <a:close/>
                </a:path>
                <a:path w="15367000" h="1661795">
                  <a:moveTo>
                    <a:pt x="1678813" y="1623085"/>
                  </a:moveTo>
                  <a:lnTo>
                    <a:pt x="1677543" y="1621040"/>
                  </a:lnTo>
                  <a:lnTo>
                    <a:pt x="1664208" y="1622463"/>
                  </a:lnTo>
                  <a:lnTo>
                    <a:pt x="1655064" y="1620278"/>
                  </a:lnTo>
                  <a:lnTo>
                    <a:pt x="1646402" y="1617497"/>
                  </a:lnTo>
                  <a:lnTo>
                    <a:pt x="1634540" y="1617179"/>
                  </a:lnTo>
                  <a:lnTo>
                    <a:pt x="1658747" y="1625841"/>
                  </a:lnTo>
                  <a:lnTo>
                    <a:pt x="1664690" y="1624660"/>
                  </a:lnTo>
                  <a:lnTo>
                    <a:pt x="1672958" y="1624012"/>
                  </a:lnTo>
                  <a:lnTo>
                    <a:pt x="1678813" y="1623085"/>
                  </a:lnTo>
                  <a:close/>
                </a:path>
                <a:path w="15367000" h="1661795">
                  <a:moveTo>
                    <a:pt x="1932330" y="1614246"/>
                  </a:moveTo>
                  <a:lnTo>
                    <a:pt x="1926602" y="1612303"/>
                  </a:lnTo>
                  <a:lnTo>
                    <a:pt x="1923884" y="1608340"/>
                  </a:lnTo>
                  <a:lnTo>
                    <a:pt x="1910499" y="1614093"/>
                  </a:lnTo>
                  <a:lnTo>
                    <a:pt x="1898256" y="1612849"/>
                  </a:lnTo>
                  <a:lnTo>
                    <a:pt x="1888401" y="1611376"/>
                  </a:lnTo>
                  <a:lnTo>
                    <a:pt x="1882165" y="1616481"/>
                  </a:lnTo>
                  <a:lnTo>
                    <a:pt x="1894776" y="1616583"/>
                  </a:lnTo>
                  <a:lnTo>
                    <a:pt x="1907489" y="1617522"/>
                  </a:lnTo>
                  <a:lnTo>
                    <a:pt x="1920074" y="1617383"/>
                  </a:lnTo>
                  <a:lnTo>
                    <a:pt x="1932330" y="1614246"/>
                  </a:lnTo>
                  <a:close/>
                </a:path>
                <a:path w="15367000" h="1661795">
                  <a:moveTo>
                    <a:pt x="2061273" y="1607286"/>
                  </a:moveTo>
                  <a:lnTo>
                    <a:pt x="2059279" y="1604683"/>
                  </a:lnTo>
                  <a:lnTo>
                    <a:pt x="2047735" y="1605572"/>
                  </a:lnTo>
                  <a:lnTo>
                    <a:pt x="2036178" y="1606321"/>
                  </a:lnTo>
                  <a:lnTo>
                    <a:pt x="2024646" y="1607197"/>
                  </a:lnTo>
                  <a:lnTo>
                    <a:pt x="2013153" y="1608442"/>
                  </a:lnTo>
                  <a:lnTo>
                    <a:pt x="2019274" y="1611274"/>
                  </a:lnTo>
                  <a:lnTo>
                    <a:pt x="2025116" y="1611503"/>
                  </a:lnTo>
                  <a:lnTo>
                    <a:pt x="2030882" y="1610855"/>
                  </a:lnTo>
                  <a:lnTo>
                    <a:pt x="2036724" y="1611058"/>
                  </a:lnTo>
                  <a:lnTo>
                    <a:pt x="2040928" y="1612963"/>
                  </a:lnTo>
                  <a:lnTo>
                    <a:pt x="2039327" y="1617091"/>
                  </a:lnTo>
                  <a:lnTo>
                    <a:pt x="2048852" y="1615351"/>
                  </a:lnTo>
                  <a:lnTo>
                    <a:pt x="2046833" y="1612773"/>
                  </a:lnTo>
                  <a:lnTo>
                    <a:pt x="2061273" y="1607286"/>
                  </a:lnTo>
                  <a:close/>
                </a:path>
                <a:path w="15367000" h="1661795">
                  <a:moveTo>
                    <a:pt x="2208111" y="1617306"/>
                  </a:moveTo>
                  <a:lnTo>
                    <a:pt x="2195665" y="1618818"/>
                  </a:lnTo>
                  <a:lnTo>
                    <a:pt x="2183079" y="1618894"/>
                  </a:lnTo>
                  <a:lnTo>
                    <a:pt x="2170468" y="1618754"/>
                  </a:lnTo>
                  <a:lnTo>
                    <a:pt x="2157958" y="1619605"/>
                  </a:lnTo>
                  <a:lnTo>
                    <a:pt x="2172131" y="1623453"/>
                  </a:lnTo>
                  <a:lnTo>
                    <a:pt x="2188413" y="1623250"/>
                  </a:lnTo>
                  <a:lnTo>
                    <a:pt x="2202015" y="1620647"/>
                  </a:lnTo>
                  <a:lnTo>
                    <a:pt x="2208111" y="1617306"/>
                  </a:lnTo>
                  <a:close/>
                </a:path>
                <a:path w="15367000" h="1661795">
                  <a:moveTo>
                    <a:pt x="2223859" y="1604695"/>
                  </a:moveTo>
                  <a:lnTo>
                    <a:pt x="2221496" y="1599082"/>
                  </a:lnTo>
                  <a:lnTo>
                    <a:pt x="2204262" y="1600682"/>
                  </a:lnTo>
                  <a:lnTo>
                    <a:pt x="2187067" y="1602968"/>
                  </a:lnTo>
                  <a:lnTo>
                    <a:pt x="2169680" y="1603590"/>
                  </a:lnTo>
                  <a:lnTo>
                    <a:pt x="2151837" y="1600200"/>
                  </a:lnTo>
                  <a:lnTo>
                    <a:pt x="2138769" y="1604441"/>
                  </a:lnTo>
                  <a:lnTo>
                    <a:pt x="2130094" y="1607959"/>
                  </a:lnTo>
                  <a:lnTo>
                    <a:pt x="2126005" y="1611833"/>
                  </a:lnTo>
                  <a:lnTo>
                    <a:pt x="2126678" y="1617141"/>
                  </a:lnTo>
                  <a:lnTo>
                    <a:pt x="2138248" y="1616481"/>
                  </a:lnTo>
                  <a:lnTo>
                    <a:pt x="2145093" y="1614233"/>
                  </a:lnTo>
                  <a:lnTo>
                    <a:pt x="2151113" y="1610664"/>
                  </a:lnTo>
                  <a:lnTo>
                    <a:pt x="2160257" y="1606067"/>
                  </a:lnTo>
                  <a:lnTo>
                    <a:pt x="2174506" y="1607680"/>
                  </a:lnTo>
                  <a:lnTo>
                    <a:pt x="2180717" y="1609585"/>
                  </a:lnTo>
                  <a:lnTo>
                    <a:pt x="2182876" y="1612633"/>
                  </a:lnTo>
                  <a:lnTo>
                    <a:pt x="2184920" y="1617675"/>
                  </a:lnTo>
                  <a:lnTo>
                    <a:pt x="2196719" y="1612734"/>
                  </a:lnTo>
                  <a:lnTo>
                    <a:pt x="2212644" y="1608836"/>
                  </a:lnTo>
                  <a:lnTo>
                    <a:pt x="2223859" y="1604695"/>
                  </a:lnTo>
                  <a:close/>
                </a:path>
                <a:path w="15367000" h="1661795">
                  <a:moveTo>
                    <a:pt x="2355596" y="1617967"/>
                  </a:moveTo>
                  <a:lnTo>
                    <a:pt x="2349271" y="1615808"/>
                  </a:lnTo>
                  <a:lnTo>
                    <a:pt x="2353157" y="1611249"/>
                  </a:lnTo>
                  <a:lnTo>
                    <a:pt x="2346807" y="1609090"/>
                  </a:lnTo>
                  <a:lnTo>
                    <a:pt x="2330894" y="1609369"/>
                  </a:lnTo>
                  <a:lnTo>
                    <a:pt x="2315705" y="1610601"/>
                  </a:lnTo>
                  <a:lnTo>
                    <a:pt x="2301329" y="1609445"/>
                  </a:lnTo>
                  <a:lnTo>
                    <a:pt x="2287854" y="1602536"/>
                  </a:lnTo>
                  <a:lnTo>
                    <a:pt x="2278507" y="1605330"/>
                  </a:lnTo>
                  <a:lnTo>
                    <a:pt x="2268778" y="1605038"/>
                  </a:lnTo>
                  <a:lnTo>
                    <a:pt x="2258911" y="1603654"/>
                  </a:lnTo>
                  <a:lnTo>
                    <a:pt x="2249132" y="1603171"/>
                  </a:lnTo>
                  <a:lnTo>
                    <a:pt x="2250795" y="1606651"/>
                  </a:lnTo>
                  <a:lnTo>
                    <a:pt x="2260714" y="1609953"/>
                  </a:lnTo>
                  <a:lnTo>
                    <a:pt x="2254199" y="1613611"/>
                  </a:lnTo>
                  <a:lnTo>
                    <a:pt x="2249716" y="1613115"/>
                  </a:lnTo>
                  <a:lnTo>
                    <a:pt x="2246439" y="1614233"/>
                  </a:lnTo>
                  <a:lnTo>
                    <a:pt x="2246134" y="1615401"/>
                  </a:lnTo>
                  <a:lnTo>
                    <a:pt x="2250579" y="1615135"/>
                  </a:lnTo>
                  <a:lnTo>
                    <a:pt x="2259419" y="1615427"/>
                  </a:lnTo>
                  <a:lnTo>
                    <a:pt x="2268474" y="1616735"/>
                  </a:lnTo>
                  <a:lnTo>
                    <a:pt x="2275548" y="1619021"/>
                  </a:lnTo>
                  <a:lnTo>
                    <a:pt x="2278456" y="1622183"/>
                  </a:lnTo>
                  <a:lnTo>
                    <a:pt x="2286393" y="1619567"/>
                  </a:lnTo>
                  <a:lnTo>
                    <a:pt x="2282101" y="1617129"/>
                  </a:lnTo>
                  <a:lnTo>
                    <a:pt x="2289251" y="1614500"/>
                  </a:lnTo>
                  <a:lnTo>
                    <a:pt x="2306053" y="1617218"/>
                  </a:lnTo>
                  <a:lnTo>
                    <a:pt x="2322550" y="1617230"/>
                  </a:lnTo>
                  <a:lnTo>
                    <a:pt x="2338997" y="1616748"/>
                  </a:lnTo>
                  <a:lnTo>
                    <a:pt x="2355596" y="1617967"/>
                  </a:lnTo>
                  <a:close/>
                </a:path>
                <a:path w="15367000" h="1661795">
                  <a:moveTo>
                    <a:pt x="2947835" y="1601355"/>
                  </a:moveTo>
                  <a:lnTo>
                    <a:pt x="2943453" y="1598917"/>
                  </a:lnTo>
                  <a:lnTo>
                    <a:pt x="2928289" y="1601774"/>
                  </a:lnTo>
                  <a:lnTo>
                    <a:pt x="2912541" y="1600085"/>
                  </a:lnTo>
                  <a:lnTo>
                    <a:pt x="2896743" y="1598117"/>
                  </a:lnTo>
                  <a:lnTo>
                    <a:pt x="2881426" y="1600085"/>
                  </a:lnTo>
                  <a:lnTo>
                    <a:pt x="2894469" y="1603616"/>
                  </a:lnTo>
                  <a:lnTo>
                    <a:pt x="2919692" y="1603108"/>
                  </a:lnTo>
                  <a:lnTo>
                    <a:pt x="2932798" y="1606626"/>
                  </a:lnTo>
                  <a:lnTo>
                    <a:pt x="2937560" y="1604035"/>
                  </a:lnTo>
                  <a:lnTo>
                    <a:pt x="2947835" y="1601355"/>
                  </a:lnTo>
                  <a:close/>
                </a:path>
                <a:path w="15367000" h="1661795">
                  <a:moveTo>
                    <a:pt x="3340176" y="1600530"/>
                  </a:moveTo>
                  <a:lnTo>
                    <a:pt x="3331654" y="1598180"/>
                  </a:lnTo>
                  <a:lnTo>
                    <a:pt x="3314344" y="1597901"/>
                  </a:lnTo>
                  <a:lnTo>
                    <a:pt x="3297402" y="1599539"/>
                  </a:lnTo>
                  <a:lnTo>
                    <a:pt x="3289947" y="1602968"/>
                  </a:lnTo>
                  <a:lnTo>
                    <a:pt x="3302330" y="1600987"/>
                  </a:lnTo>
                  <a:lnTo>
                    <a:pt x="3314928" y="1600644"/>
                  </a:lnTo>
                  <a:lnTo>
                    <a:pt x="3327590" y="1600860"/>
                  </a:lnTo>
                  <a:lnTo>
                    <a:pt x="3340176" y="1600530"/>
                  </a:lnTo>
                  <a:close/>
                </a:path>
                <a:path w="15367000" h="1661795">
                  <a:moveTo>
                    <a:pt x="3749192" y="1573847"/>
                  </a:moveTo>
                  <a:lnTo>
                    <a:pt x="3734104" y="1570532"/>
                  </a:lnTo>
                  <a:lnTo>
                    <a:pt x="3719207" y="1568462"/>
                  </a:lnTo>
                  <a:lnTo>
                    <a:pt x="3704590" y="1568297"/>
                  </a:lnTo>
                  <a:lnTo>
                    <a:pt x="3690328" y="1570723"/>
                  </a:lnTo>
                  <a:lnTo>
                    <a:pt x="3694163" y="1574622"/>
                  </a:lnTo>
                  <a:lnTo>
                    <a:pt x="3693401" y="1578648"/>
                  </a:lnTo>
                  <a:lnTo>
                    <a:pt x="3699713" y="1582508"/>
                  </a:lnTo>
                  <a:lnTo>
                    <a:pt x="3712172" y="1581048"/>
                  </a:lnTo>
                  <a:lnTo>
                    <a:pt x="3724516" y="1578787"/>
                  </a:lnTo>
                  <a:lnTo>
                    <a:pt x="3736835" y="1576209"/>
                  </a:lnTo>
                  <a:lnTo>
                    <a:pt x="3749192" y="1573847"/>
                  </a:lnTo>
                  <a:close/>
                </a:path>
                <a:path w="15367000" h="1661795">
                  <a:moveTo>
                    <a:pt x="4512945" y="1573237"/>
                  </a:moveTo>
                  <a:lnTo>
                    <a:pt x="4499622" y="1570278"/>
                  </a:lnTo>
                  <a:lnTo>
                    <a:pt x="4484078" y="1569605"/>
                  </a:lnTo>
                  <a:lnTo>
                    <a:pt x="4471301" y="1571091"/>
                  </a:lnTo>
                  <a:lnTo>
                    <a:pt x="4466323" y="1574596"/>
                  </a:lnTo>
                  <a:lnTo>
                    <a:pt x="4478007" y="1574546"/>
                  </a:lnTo>
                  <a:lnTo>
                    <a:pt x="4489742" y="1574723"/>
                  </a:lnTo>
                  <a:lnTo>
                    <a:pt x="4501426" y="1574495"/>
                  </a:lnTo>
                  <a:lnTo>
                    <a:pt x="4512945" y="1573237"/>
                  </a:lnTo>
                  <a:close/>
                </a:path>
                <a:path w="15367000" h="1661795">
                  <a:moveTo>
                    <a:pt x="4716538" y="1576400"/>
                  </a:moveTo>
                  <a:lnTo>
                    <a:pt x="4706950" y="1573110"/>
                  </a:lnTo>
                  <a:lnTo>
                    <a:pt x="4691088" y="1571231"/>
                  </a:lnTo>
                  <a:lnTo>
                    <a:pt x="4672952" y="1569720"/>
                  </a:lnTo>
                  <a:lnTo>
                    <a:pt x="4656493" y="1567599"/>
                  </a:lnTo>
                  <a:lnTo>
                    <a:pt x="4666399" y="1572717"/>
                  </a:lnTo>
                  <a:lnTo>
                    <a:pt x="4682414" y="1575523"/>
                  </a:lnTo>
                  <a:lnTo>
                    <a:pt x="4700486" y="1576565"/>
                  </a:lnTo>
                  <a:lnTo>
                    <a:pt x="4716538" y="1576400"/>
                  </a:lnTo>
                  <a:close/>
                </a:path>
                <a:path w="15367000" h="1661795">
                  <a:moveTo>
                    <a:pt x="5082413" y="1568869"/>
                  </a:moveTo>
                  <a:lnTo>
                    <a:pt x="5071821" y="1569567"/>
                  </a:lnTo>
                  <a:lnTo>
                    <a:pt x="5061089" y="1569516"/>
                  </a:lnTo>
                  <a:lnTo>
                    <a:pt x="5050396" y="1569821"/>
                  </a:lnTo>
                  <a:lnTo>
                    <a:pt x="5039919" y="1571574"/>
                  </a:lnTo>
                  <a:lnTo>
                    <a:pt x="5052339" y="1574533"/>
                  </a:lnTo>
                  <a:lnTo>
                    <a:pt x="5066766" y="1574393"/>
                  </a:lnTo>
                  <a:lnTo>
                    <a:pt x="5078387" y="1572171"/>
                  </a:lnTo>
                  <a:lnTo>
                    <a:pt x="5082413" y="1568869"/>
                  </a:lnTo>
                  <a:close/>
                </a:path>
                <a:path w="15367000" h="1661795">
                  <a:moveTo>
                    <a:pt x="5218341" y="1562265"/>
                  </a:moveTo>
                  <a:lnTo>
                    <a:pt x="5214112" y="1561426"/>
                  </a:lnTo>
                  <a:lnTo>
                    <a:pt x="5203507" y="1563281"/>
                  </a:lnTo>
                  <a:lnTo>
                    <a:pt x="5190109" y="1563751"/>
                  </a:lnTo>
                  <a:lnTo>
                    <a:pt x="5179263" y="1564894"/>
                  </a:lnTo>
                  <a:lnTo>
                    <a:pt x="5176304" y="1568805"/>
                  </a:lnTo>
                  <a:lnTo>
                    <a:pt x="5184000" y="1568081"/>
                  </a:lnTo>
                  <a:lnTo>
                    <a:pt x="5191595" y="1566722"/>
                  </a:lnTo>
                  <a:lnTo>
                    <a:pt x="5199329" y="1566125"/>
                  </a:lnTo>
                  <a:lnTo>
                    <a:pt x="5207444" y="1567662"/>
                  </a:lnTo>
                  <a:lnTo>
                    <a:pt x="5214632" y="1564398"/>
                  </a:lnTo>
                  <a:lnTo>
                    <a:pt x="5216639" y="1563319"/>
                  </a:lnTo>
                  <a:lnTo>
                    <a:pt x="5218341" y="1562265"/>
                  </a:lnTo>
                  <a:close/>
                </a:path>
                <a:path w="15367000" h="1661795">
                  <a:moveTo>
                    <a:pt x="6236030" y="1553121"/>
                  </a:moveTo>
                  <a:lnTo>
                    <a:pt x="6217145" y="1551990"/>
                  </a:lnTo>
                  <a:lnTo>
                    <a:pt x="6203073" y="1551774"/>
                  </a:lnTo>
                  <a:lnTo>
                    <a:pt x="6189764" y="1552194"/>
                  </a:lnTo>
                  <a:lnTo>
                    <a:pt x="6173127" y="1552981"/>
                  </a:lnTo>
                  <a:lnTo>
                    <a:pt x="6179451" y="1550174"/>
                  </a:lnTo>
                  <a:lnTo>
                    <a:pt x="6179045" y="1547672"/>
                  </a:lnTo>
                  <a:lnTo>
                    <a:pt x="6175387" y="1545336"/>
                  </a:lnTo>
                  <a:lnTo>
                    <a:pt x="6171082" y="1548168"/>
                  </a:lnTo>
                  <a:lnTo>
                    <a:pt x="6168834" y="1550898"/>
                  </a:lnTo>
                  <a:lnTo>
                    <a:pt x="6165570" y="1553692"/>
                  </a:lnTo>
                  <a:lnTo>
                    <a:pt x="6158192" y="1556664"/>
                  </a:lnTo>
                  <a:lnTo>
                    <a:pt x="6178105" y="1557858"/>
                  </a:lnTo>
                  <a:lnTo>
                    <a:pt x="6197714" y="1557667"/>
                  </a:lnTo>
                  <a:lnTo>
                    <a:pt x="6217031" y="1556092"/>
                  </a:lnTo>
                  <a:lnTo>
                    <a:pt x="6236030" y="1553121"/>
                  </a:lnTo>
                  <a:close/>
                </a:path>
                <a:path w="15367000" h="1661795">
                  <a:moveTo>
                    <a:pt x="7466749" y="1549666"/>
                  </a:moveTo>
                  <a:lnTo>
                    <a:pt x="7454887" y="1547672"/>
                  </a:lnTo>
                  <a:lnTo>
                    <a:pt x="7443876" y="1546555"/>
                  </a:lnTo>
                  <a:lnTo>
                    <a:pt x="7436752" y="1544777"/>
                  </a:lnTo>
                  <a:lnTo>
                    <a:pt x="7436548" y="1540802"/>
                  </a:lnTo>
                  <a:lnTo>
                    <a:pt x="7384885" y="1540154"/>
                  </a:lnTo>
                  <a:lnTo>
                    <a:pt x="7359332" y="1540802"/>
                  </a:lnTo>
                  <a:lnTo>
                    <a:pt x="7334326" y="1543545"/>
                  </a:lnTo>
                  <a:lnTo>
                    <a:pt x="7370432" y="1545005"/>
                  </a:lnTo>
                  <a:lnTo>
                    <a:pt x="7402449" y="1547507"/>
                  </a:lnTo>
                  <a:lnTo>
                    <a:pt x="7433513" y="1549565"/>
                  </a:lnTo>
                  <a:lnTo>
                    <a:pt x="7466749" y="1549666"/>
                  </a:lnTo>
                  <a:close/>
                </a:path>
                <a:path w="15367000" h="1661795">
                  <a:moveTo>
                    <a:pt x="7497115" y="1544967"/>
                  </a:moveTo>
                  <a:lnTo>
                    <a:pt x="7485824" y="1543545"/>
                  </a:lnTo>
                  <a:lnTo>
                    <a:pt x="7474432" y="1541767"/>
                  </a:lnTo>
                  <a:lnTo>
                    <a:pt x="7463358" y="1541068"/>
                  </a:lnTo>
                  <a:lnTo>
                    <a:pt x="7452982" y="1542884"/>
                  </a:lnTo>
                  <a:lnTo>
                    <a:pt x="7464780" y="1546313"/>
                  </a:lnTo>
                  <a:lnTo>
                    <a:pt x="7476033" y="1547609"/>
                  </a:lnTo>
                  <a:lnTo>
                    <a:pt x="7486777" y="1547063"/>
                  </a:lnTo>
                  <a:lnTo>
                    <a:pt x="7497115" y="1544967"/>
                  </a:lnTo>
                  <a:close/>
                </a:path>
                <a:path w="15367000" h="1661795">
                  <a:moveTo>
                    <a:pt x="7559497" y="1541399"/>
                  </a:moveTo>
                  <a:lnTo>
                    <a:pt x="7547407" y="1540738"/>
                  </a:lnTo>
                  <a:lnTo>
                    <a:pt x="7535748" y="1541551"/>
                  </a:lnTo>
                  <a:lnTo>
                    <a:pt x="7524255" y="1542961"/>
                  </a:lnTo>
                  <a:lnTo>
                    <a:pt x="7512672" y="1544066"/>
                  </a:lnTo>
                  <a:lnTo>
                    <a:pt x="7527049" y="1547241"/>
                  </a:lnTo>
                  <a:lnTo>
                    <a:pt x="7541996" y="1547241"/>
                  </a:lnTo>
                  <a:lnTo>
                    <a:pt x="7553985" y="1544980"/>
                  </a:lnTo>
                  <a:lnTo>
                    <a:pt x="7559497" y="1541399"/>
                  </a:lnTo>
                  <a:close/>
                </a:path>
                <a:path w="15367000" h="1661795">
                  <a:moveTo>
                    <a:pt x="7605217" y="1531785"/>
                  </a:moveTo>
                  <a:lnTo>
                    <a:pt x="7603591" y="1528597"/>
                  </a:lnTo>
                  <a:lnTo>
                    <a:pt x="7598105" y="1526019"/>
                  </a:lnTo>
                  <a:lnTo>
                    <a:pt x="7589837" y="1522679"/>
                  </a:lnTo>
                  <a:lnTo>
                    <a:pt x="7582103" y="1525219"/>
                  </a:lnTo>
                  <a:lnTo>
                    <a:pt x="7574343" y="1527632"/>
                  </a:lnTo>
                  <a:lnTo>
                    <a:pt x="7565009" y="1529715"/>
                  </a:lnTo>
                  <a:lnTo>
                    <a:pt x="7552601" y="1531239"/>
                  </a:lnTo>
                  <a:lnTo>
                    <a:pt x="7566469" y="1532610"/>
                  </a:lnTo>
                  <a:lnTo>
                    <a:pt x="7581303" y="1532064"/>
                  </a:lnTo>
                  <a:lnTo>
                    <a:pt x="7594105" y="1532534"/>
                  </a:lnTo>
                  <a:lnTo>
                    <a:pt x="7601877" y="1536966"/>
                  </a:lnTo>
                  <a:lnTo>
                    <a:pt x="7605217" y="1531785"/>
                  </a:lnTo>
                  <a:close/>
                </a:path>
                <a:path w="15367000" h="1661795">
                  <a:moveTo>
                    <a:pt x="7747825" y="1613154"/>
                  </a:moveTo>
                  <a:lnTo>
                    <a:pt x="7728013" y="1610360"/>
                  </a:lnTo>
                  <a:lnTo>
                    <a:pt x="7708709" y="1609293"/>
                  </a:lnTo>
                  <a:lnTo>
                    <a:pt x="7689824" y="1609572"/>
                  </a:lnTo>
                  <a:lnTo>
                    <a:pt x="7671232" y="1610842"/>
                  </a:lnTo>
                  <a:lnTo>
                    <a:pt x="7690675" y="1612480"/>
                  </a:lnTo>
                  <a:lnTo>
                    <a:pt x="7709967" y="1613560"/>
                  </a:lnTo>
                  <a:lnTo>
                    <a:pt x="7729042" y="1613852"/>
                  </a:lnTo>
                  <a:lnTo>
                    <a:pt x="7747825" y="1613154"/>
                  </a:lnTo>
                  <a:close/>
                </a:path>
                <a:path w="15367000" h="1661795">
                  <a:moveTo>
                    <a:pt x="7850721" y="1544066"/>
                  </a:moveTo>
                  <a:lnTo>
                    <a:pt x="7829486" y="1540903"/>
                  </a:lnTo>
                  <a:lnTo>
                    <a:pt x="7807084" y="1540929"/>
                  </a:lnTo>
                  <a:lnTo>
                    <a:pt x="7787157" y="1541208"/>
                  </a:lnTo>
                  <a:lnTo>
                    <a:pt x="7773378" y="1538795"/>
                  </a:lnTo>
                  <a:lnTo>
                    <a:pt x="7766596" y="1542300"/>
                  </a:lnTo>
                  <a:lnTo>
                    <a:pt x="7764678" y="1543431"/>
                  </a:lnTo>
                  <a:lnTo>
                    <a:pt x="7763103" y="1544561"/>
                  </a:lnTo>
                  <a:lnTo>
                    <a:pt x="7767409" y="1545234"/>
                  </a:lnTo>
                  <a:lnTo>
                    <a:pt x="7776121" y="1544256"/>
                  </a:lnTo>
                  <a:lnTo>
                    <a:pt x="7775740" y="1546606"/>
                  </a:lnTo>
                  <a:lnTo>
                    <a:pt x="7772743" y="1550073"/>
                  </a:lnTo>
                  <a:lnTo>
                    <a:pt x="7773581" y="1552397"/>
                  </a:lnTo>
                  <a:lnTo>
                    <a:pt x="7780223" y="1551279"/>
                  </a:lnTo>
                  <a:lnTo>
                    <a:pt x="7795603" y="1556092"/>
                  </a:lnTo>
                  <a:lnTo>
                    <a:pt x="7802232" y="1554962"/>
                  </a:lnTo>
                  <a:lnTo>
                    <a:pt x="7797622" y="1551622"/>
                  </a:lnTo>
                  <a:lnTo>
                    <a:pt x="7789659" y="1550060"/>
                  </a:lnTo>
                  <a:lnTo>
                    <a:pt x="7785138" y="1548130"/>
                  </a:lnTo>
                  <a:lnTo>
                    <a:pt x="7790878" y="1543659"/>
                  </a:lnTo>
                  <a:lnTo>
                    <a:pt x="7805458" y="1545844"/>
                  </a:lnTo>
                  <a:lnTo>
                    <a:pt x="7819682" y="1546783"/>
                  </a:lnTo>
                  <a:lnTo>
                    <a:pt x="7833817" y="1547444"/>
                  </a:lnTo>
                  <a:lnTo>
                    <a:pt x="7848168" y="1548790"/>
                  </a:lnTo>
                  <a:lnTo>
                    <a:pt x="7845565" y="1547456"/>
                  </a:lnTo>
                  <a:lnTo>
                    <a:pt x="7846022" y="1545907"/>
                  </a:lnTo>
                  <a:lnTo>
                    <a:pt x="7850721" y="1544066"/>
                  </a:lnTo>
                  <a:close/>
                </a:path>
                <a:path w="15367000" h="1661795">
                  <a:moveTo>
                    <a:pt x="7918386" y="1543964"/>
                  </a:moveTo>
                  <a:lnTo>
                    <a:pt x="7906232" y="1542694"/>
                  </a:lnTo>
                  <a:lnTo>
                    <a:pt x="7899336" y="1540522"/>
                  </a:lnTo>
                  <a:lnTo>
                    <a:pt x="7897165" y="1537373"/>
                  </a:lnTo>
                  <a:lnTo>
                    <a:pt x="7899133" y="1533156"/>
                  </a:lnTo>
                  <a:lnTo>
                    <a:pt x="7888656" y="1535137"/>
                  </a:lnTo>
                  <a:lnTo>
                    <a:pt x="7882763" y="1538846"/>
                  </a:lnTo>
                  <a:lnTo>
                    <a:pt x="7877924" y="1542478"/>
                  </a:lnTo>
                  <a:lnTo>
                    <a:pt x="7870660" y="1544218"/>
                  </a:lnTo>
                  <a:lnTo>
                    <a:pt x="7882979" y="1545463"/>
                  </a:lnTo>
                  <a:lnTo>
                    <a:pt x="7895196" y="1546339"/>
                  </a:lnTo>
                  <a:lnTo>
                    <a:pt x="7907083" y="1546085"/>
                  </a:lnTo>
                  <a:lnTo>
                    <a:pt x="7918386" y="1543964"/>
                  </a:lnTo>
                  <a:close/>
                </a:path>
                <a:path w="15367000" h="1661795">
                  <a:moveTo>
                    <a:pt x="8140471" y="1565021"/>
                  </a:moveTo>
                  <a:lnTo>
                    <a:pt x="8122056" y="1560563"/>
                  </a:lnTo>
                  <a:lnTo>
                    <a:pt x="8104987" y="1560233"/>
                  </a:lnTo>
                  <a:lnTo>
                    <a:pt x="8088693" y="1562341"/>
                  </a:lnTo>
                  <a:lnTo>
                    <a:pt x="8072615" y="1565148"/>
                  </a:lnTo>
                  <a:lnTo>
                    <a:pt x="8090103" y="1566786"/>
                  </a:lnTo>
                  <a:lnTo>
                    <a:pt x="8123034" y="1563560"/>
                  </a:lnTo>
                  <a:lnTo>
                    <a:pt x="8140471" y="1565021"/>
                  </a:lnTo>
                  <a:close/>
                </a:path>
                <a:path w="15367000" h="1661795">
                  <a:moveTo>
                    <a:pt x="8306016" y="1570266"/>
                  </a:moveTo>
                  <a:lnTo>
                    <a:pt x="8282191" y="1565808"/>
                  </a:lnTo>
                  <a:lnTo>
                    <a:pt x="8253971" y="1559255"/>
                  </a:lnTo>
                  <a:lnTo>
                    <a:pt x="8248650" y="1557553"/>
                  </a:lnTo>
                  <a:lnTo>
                    <a:pt x="8228431" y="1551089"/>
                  </a:lnTo>
                  <a:lnTo>
                    <a:pt x="8217192" y="1544472"/>
                  </a:lnTo>
                  <a:lnTo>
                    <a:pt x="8212772" y="1541868"/>
                  </a:lnTo>
                  <a:lnTo>
                    <a:pt x="8205635" y="1544472"/>
                  </a:lnTo>
                  <a:lnTo>
                    <a:pt x="8197532" y="1544078"/>
                  </a:lnTo>
                  <a:lnTo>
                    <a:pt x="8189493" y="1543850"/>
                  </a:lnTo>
                  <a:lnTo>
                    <a:pt x="8182534" y="1546961"/>
                  </a:lnTo>
                  <a:lnTo>
                    <a:pt x="8192097" y="1548295"/>
                  </a:lnTo>
                  <a:lnTo>
                    <a:pt x="8201482" y="1549793"/>
                  </a:lnTo>
                  <a:lnTo>
                    <a:pt x="8207121" y="1552130"/>
                  </a:lnTo>
                  <a:lnTo>
                    <a:pt x="8205406" y="1555991"/>
                  </a:lnTo>
                  <a:lnTo>
                    <a:pt x="8192833" y="1557553"/>
                  </a:lnTo>
                  <a:lnTo>
                    <a:pt x="8180730" y="1556245"/>
                  </a:lnTo>
                  <a:lnTo>
                    <a:pt x="8175244" y="1552549"/>
                  </a:lnTo>
                  <a:lnTo>
                    <a:pt x="8182534" y="1546961"/>
                  </a:lnTo>
                  <a:lnTo>
                    <a:pt x="8167192" y="1542757"/>
                  </a:lnTo>
                  <a:lnTo>
                    <a:pt x="8152333" y="1539963"/>
                  </a:lnTo>
                  <a:lnTo>
                    <a:pt x="8138185" y="1539392"/>
                  </a:lnTo>
                  <a:lnTo>
                    <a:pt x="8125003" y="1541856"/>
                  </a:lnTo>
                  <a:lnTo>
                    <a:pt x="8155940" y="1550403"/>
                  </a:lnTo>
                  <a:lnTo>
                    <a:pt x="8186471" y="1559255"/>
                  </a:lnTo>
                  <a:lnTo>
                    <a:pt x="8206549" y="1564957"/>
                  </a:lnTo>
                  <a:lnTo>
                    <a:pt x="8230248" y="1570939"/>
                  </a:lnTo>
                  <a:lnTo>
                    <a:pt x="8227327" y="1566989"/>
                  </a:lnTo>
                  <a:lnTo>
                    <a:pt x="8233499" y="1565427"/>
                  </a:lnTo>
                  <a:lnTo>
                    <a:pt x="8242071" y="1563700"/>
                  </a:lnTo>
                  <a:lnTo>
                    <a:pt x="8246427" y="1559255"/>
                  </a:lnTo>
                  <a:lnTo>
                    <a:pt x="8257705" y="1565071"/>
                  </a:lnTo>
                  <a:lnTo>
                    <a:pt x="8278482" y="1571053"/>
                  </a:lnTo>
                  <a:lnTo>
                    <a:pt x="8298116" y="1573885"/>
                  </a:lnTo>
                  <a:lnTo>
                    <a:pt x="8306016" y="1570266"/>
                  </a:lnTo>
                  <a:close/>
                </a:path>
                <a:path w="15367000" h="1661795">
                  <a:moveTo>
                    <a:pt x="11035360" y="1492681"/>
                  </a:moveTo>
                  <a:lnTo>
                    <a:pt x="11023956" y="1485887"/>
                  </a:lnTo>
                  <a:lnTo>
                    <a:pt x="11014647" y="1485430"/>
                  </a:lnTo>
                  <a:lnTo>
                    <a:pt x="11003509" y="1485747"/>
                  </a:lnTo>
                  <a:lnTo>
                    <a:pt x="10986656" y="1481239"/>
                  </a:lnTo>
                  <a:lnTo>
                    <a:pt x="10940783" y="1480705"/>
                  </a:lnTo>
                  <a:lnTo>
                    <a:pt x="10836643" y="1480921"/>
                  </a:lnTo>
                  <a:lnTo>
                    <a:pt x="10781983" y="1480718"/>
                  </a:lnTo>
                  <a:lnTo>
                    <a:pt x="10728008" y="1479664"/>
                  </a:lnTo>
                  <a:lnTo>
                    <a:pt x="10676534" y="1477302"/>
                  </a:lnTo>
                  <a:lnTo>
                    <a:pt x="10629341" y="1473136"/>
                  </a:lnTo>
                  <a:lnTo>
                    <a:pt x="10624452" y="1476463"/>
                  </a:lnTo>
                  <a:lnTo>
                    <a:pt x="10601643" y="1474419"/>
                  </a:lnTo>
                  <a:lnTo>
                    <a:pt x="10572839" y="1470342"/>
                  </a:lnTo>
                  <a:lnTo>
                    <a:pt x="10549979" y="1467561"/>
                  </a:lnTo>
                  <a:lnTo>
                    <a:pt x="10555770" y="1469580"/>
                  </a:lnTo>
                  <a:lnTo>
                    <a:pt x="10577779" y="1474406"/>
                  </a:lnTo>
                  <a:lnTo>
                    <a:pt x="10536542" y="1480845"/>
                  </a:lnTo>
                  <a:lnTo>
                    <a:pt x="10488562" y="1480985"/>
                  </a:lnTo>
                  <a:lnTo>
                    <a:pt x="10439044" y="1479194"/>
                  </a:lnTo>
                  <a:lnTo>
                    <a:pt x="10393210" y="1479829"/>
                  </a:lnTo>
                  <a:lnTo>
                    <a:pt x="10394645" y="1483575"/>
                  </a:lnTo>
                  <a:lnTo>
                    <a:pt x="10422877" y="1485138"/>
                  </a:lnTo>
                  <a:lnTo>
                    <a:pt x="10456354" y="1484376"/>
                  </a:lnTo>
                  <a:lnTo>
                    <a:pt x="10473525" y="1481162"/>
                  </a:lnTo>
                  <a:lnTo>
                    <a:pt x="10508170" y="1485468"/>
                  </a:lnTo>
                  <a:lnTo>
                    <a:pt x="10543832" y="1486141"/>
                  </a:lnTo>
                  <a:lnTo>
                    <a:pt x="10580611" y="1485976"/>
                  </a:lnTo>
                  <a:lnTo>
                    <a:pt x="10618648" y="1487843"/>
                  </a:lnTo>
                  <a:lnTo>
                    <a:pt x="10624363" y="1485087"/>
                  </a:lnTo>
                  <a:lnTo>
                    <a:pt x="10634942" y="1484452"/>
                  </a:lnTo>
                  <a:lnTo>
                    <a:pt x="10648683" y="1484096"/>
                  </a:lnTo>
                  <a:lnTo>
                    <a:pt x="10663898" y="1482217"/>
                  </a:lnTo>
                  <a:lnTo>
                    <a:pt x="10716717" y="1487195"/>
                  </a:lnTo>
                  <a:lnTo>
                    <a:pt x="10769003" y="1489189"/>
                  </a:lnTo>
                  <a:lnTo>
                    <a:pt x="10820387" y="1489341"/>
                  </a:lnTo>
                  <a:lnTo>
                    <a:pt x="10870489" y="1488770"/>
                  </a:lnTo>
                  <a:lnTo>
                    <a:pt x="10918939" y="1488605"/>
                  </a:lnTo>
                  <a:lnTo>
                    <a:pt x="10915675" y="1490929"/>
                  </a:lnTo>
                  <a:lnTo>
                    <a:pt x="10909097" y="1492161"/>
                  </a:lnTo>
                  <a:lnTo>
                    <a:pt x="10900042" y="1492580"/>
                  </a:lnTo>
                  <a:lnTo>
                    <a:pt x="10889374" y="1492465"/>
                  </a:lnTo>
                  <a:lnTo>
                    <a:pt x="10923765" y="1492986"/>
                  </a:lnTo>
                  <a:lnTo>
                    <a:pt x="10999597" y="1492643"/>
                  </a:lnTo>
                  <a:lnTo>
                    <a:pt x="11035360" y="1492681"/>
                  </a:lnTo>
                  <a:close/>
                </a:path>
                <a:path w="15367000" h="1661795">
                  <a:moveTo>
                    <a:pt x="11138052" y="1492262"/>
                  </a:moveTo>
                  <a:lnTo>
                    <a:pt x="11124590" y="1490243"/>
                  </a:lnTo>
                  <a:lnTo>
                    <a:pt x="11113211" y="1487690"/>
                  </a:lnTo>
                  <a:lnTo>
                    <a:pt x="11100003" y="1485582"/>
                  </a:lnTo>
                  <a:lnTo>
                    <a:pt x="11081080" y="1484934"/>
                  </a:lnTo>
                  <a:lnTo>
                    <a:pt x="11080966" y="1489456"/>
                  </a:lnTo>
                  <a:lnTo>
                    <a:pt x="11072114" y="1491094"/>
                  </a:lnTo>
                  <a:lnTo>
                    <a:pt x="11058258" y="1491094"/>
                  </a:lnTo>
                  <a:lnTo>
                    <a:pt x="11043183" y="1490700"/>
                  </a:lnTo>
                  <a:lnTo>
                    <a:pt x="11049445" y="1495971"/>
                  </a:lnTo>
                  <a:lnTo>
                    <a:pt x="11066170" y="1495577"/>
                  </a:lnTo>
                  <a:lnTo>
                    <a:pt x="11086122" y="1492453"/>
                  </a:lnTo>
                  <a:lnTo>
                    <a:pt x="11102073" y="1489544"/>
                  </a:lnTo>
                  <a:lnTo>
                    <a:pt x="11112043" y="1491056"/>
                  </a:lnTo>
                  <a:lnTo>
                    <a:pt x="11113503" y="1493520"/>
                  </a:lnTo>
                  <a:lnTo>
                    <a:pt x="11108766" y="1496110"/>
                  </a:lnTo>
                  <a:lnTo>
                    <a:pt x="11100118" y="1498003"/>
                  </a:lnTo>
                  <a:lnTo>
                    <a:pt x="11106595" y="1499108"/>
                  </a:lnTo>
                  <a:lnTo>
                    <a:pt x="11120006" y="1498231"/>
                  </a:lnTo>
                  <a:lnTo>
                    <a:pt x="11132947" y="1495818"/>
                  </a:lnTo>
                  <a:lnTo>
                    <a:pt x="11138052" y="1492262"/>
                  </a:lnTo>
                  <a:close/>
                </a:path>
                <a:path w="15367000" h="1661795">
                  <a:moveTo>
                    <a:pt x="11329454" y="1488668"/>
                  </a:moveTo>
                  <a:lnTo>
                    <a:pt x="11319193" y="1488744"/>
                  </a:lnTo>
                  <a:lnTo>
                    <a:pt x="11304372" y="1490751"/>
                  </a:lnTo>
                  <a:lnTo>
                    <a:pt x="11292523" y="1490306"/>
                  </a:lnTo>
                  <a:lnTo>
                    <a:pt x="11296180" y="1491843"/>
                  </a:lnTo>
                  <a:lnTo>
                    <a:pt x="11303445" y="1492453"/>
                  </a:lnTo>
                  <a:lnTo>
                    <a:pt x="11321225" y="1492808"/>
                  </a:lnTo>
                  <a:lnTo>
                    <a:pt x="11315598" y="1494955"/>
                  </a:lnTo>
                  <a:lnTo>
                    <a:pt x="11296231" y="1496631"/>
                  </a:lnTo>
                  <a:lnTo>
                    <a:pt x="11290618" y="1498790"/>
                  </a:lnTo>
                  <a:lnTo>
                    <a:pt x="11263757" y="1490256"/>
                  </a:lnTo>
                  <a:lnTo>
                    <a:pt x="11228235" y="1485722"/>
                  </a:lnTo>
                  <a:lnTo>
                    <a:pt x="11188306" y="1482940"/>
                  </a:lnTo>
                  <a:lnTo>
                    <a:pt x="11148187" y="1479715"/>
                  </a:lnTo>
                  <a:lnTo>
                    <a:pt x="11157217" y="1485011"/>
                  </a:lnTo>
                  <a:lnTo>
                    <a:pt x="11167986" y="1489646"/>
                  </a:lnTo>
                  <a:lnTo>
                    <a:pt x="11169752" y="1493583"/>
                  </a:lnTo>
                  <a:lnTo>
                    <a:pt x="11151705" y="1496758"/>
                  </a:lnTo>
                  <a:lnTo>
                    <a:pt x="11188459" y="1494828"/>
                  </a:lnTo>
                  <a:lnTo>
                    <a:pt x="11237112" y="1494751"/>
                  </a:lnTo>
                  <a:lnTo>
                    <a:pt x="11280839" y="1498892"/>
                  </a:lnTo>
                  <a:lnTo>
                    <a:pt x="11302822" y="1509572"/>
                  </a:lnTo>
                  <a:lnTo>
                    <a:pt x="11304016" y="1503489"/>
                  </a:lnTo>
                  <a:lnTo>
                    <a:pt x="11308525" y="1499501"/>
                  </a:lnTo>
                  <a:lnTo>
                    <a:pt x="11329454" y="1488668"/>
                  </a:lnTo>
                  <a:close/>
                </a:path>
                <a:path w="15367000" h="1661795">
                  <a:moveTo>
                    <a:pt x="11575656" y="49187"/>
                  </a:moveTo>
                  <a:lnTo>
                    <a:pt x="11555717" y="48298"/>
                  </a:lnTo>
                  <a:lnTo>
                    <a:pt x="11549393" y="44716"/>
                  </a:lnTo>
                  <a:lnTo>
                    <a:pt x="11551399" y="40640"/>
                  </a:lnTo>
                  <a:lnTo>
                    <a:pt x="11556416" y="38290"/>
                  </a:lnTo>
                  <a:lnTo>
                    <a:pt x="11539436" y="37058"/>
                  </a:lnTo>
                  <a:lnTo>
                    <a:pt x="11516487" y="38531"/>
                  </a:lnTo>
                  <a:lnTo>
                    <a:pt x="11495723" y="38582"/>
                  </a:lnTo>
                  <a:lnTo>
                    <a:pt x="11485309" y="33058"/>
                  </a:lnTo>
                  <a:lnTo>
                    <a:pt x="11496116" y="30937"/>
                  </a:lnTo>
                  <a:lnTo>
                    <a:pt x="11509769" y="29756"/>
                  </a:lnTo>
                  <a:lnTo>
                    <a:pt x="11525809" y="29362"/>
                  </a:lnTo>
                  <a:lnTo>
                    <a:pt x="11543817" y="29616"/>
                  </a:lnTo>
                  <a:lnTo>
                    <a:pt x="11516932" y="23317"/>
                  </a:lnTo>
                  <a:lnTo>
                    <a:pt x="11497208" y="17500"/>
                  </a:lnTo>
                  <a:lnTo>
                    <a:pt x="11471008" y="13627"/>
                  </a:lnTo>
                  <a:lnTo>
                    <a:pt x="11424653" y="13106"/>
                  </a:lnTo>
                  <a:lnTo>
                    <a:pt x="11446383" y="10756"/>
                  </a:lnTo>
                  <a:lnTo>
                    <a:pt x="11437442" y="8089"/>
                  </a:lnTo>
                  <a:lnTo>
                    <a:pt x="11415598" y="4660"/>
                  </a:lnTo>
                  <a:lnTo>
                    <a:pt x="11398631" y="0"/>
                  </a:lnTo>
                  <a:lnTo>
                    <a:pt x="11388865" y="3949"/>
                  </a:lnTo>
                  <a:lnTo>
                    <a:pt x="11397844" y="6718"/>
                  </a:lnTo>
                  <a:lnTo>
                    <a:pt x="11411903" y="9372"/>
                  </a:lnTo>
                  <a:lnTo>
                    <a:pt x="11417427" y="13004"/>
                  </a:lnTo>
                  <a:lnTo>
                    <a:pt x="11389258" y="15570"/>
                  </a:lnTo>
                  <a:lnTo>
                    <a:pt x="11373422" y="18249"/>
                  </a:lnTo>
                  <a:lnTo>
                    <a:pt x="11360874" y="21221"/>
                  </a:lnTo>
                  <a:lnTo>
                    <a:pt x="11342624" y="24688"/>
                  </a:lnTo>
                  <a:lnTo>
                    <a:pt x="11366538" y="29400"/>
                  </a:lnTo>
                  <a:lnTo>
                    <a:pt x="11411547" y="34569"/>
                  </a:lnTo>
                  <a:lnTo>
                    <a:pt x="11433505" y="38709"/>
                  </a:lnTo>
                  <a:lnTo>
                    <a:pt x="11423739" y="39319"/>
                  </a:lnTo>
                  <a:lnTo>
                    <a:pt x="11419700" y="42176"/>
                  </a:lnTo>
                  <a:lnTo>
                    <a:pt x="11424107" y="44386"/>
                  </a:lnTo>
                  <a:lnTo>
                    <a:pt x="11439716" y="43053"/>
                  </a:lnTo>
                  <a:lnTo>
                    <a:pt x="11436452" y="49250"/>
                  </a:lnTo>
                  <a:lnTo>
                    <a:pt x="11428082" y="50787"/>
                  </a:lnTo>
                  <a:lnTo>
                    <a:pt x="11437430" y="53644"/>
                  </a:lnTo>
                  <a:lnTo>
                    <a:pt x="11449583" y="53632"/>
                  </a:lnTo>
                  <a:lnTo>
                    <a:pt x="11449939" y="52514"/>
                  </a:lnTo>
                  <a:lnTo>
                    <a:pt x="11446180" y="50406"/>
                  </a:lnTo>
                  <a:lnTo>
                    <a:pt x="11446027" y="47383"/>
                  </a:lnTo>
                  <a:lnTo>
                    <a:pt x="11469357" y="51676"/>
                  </a:lnTo>
                  <a:lnTo>
                    <a:pt x="11491671" y="51701"/>
                  </a:lnTo>
                  <a:lnTo>
                    <a:pt x="11512309" y="51981"/>
                  </a:lnTo>
                  <a:lnTo>
                    <a:pt x="11530584" y="57048"/>
                  </a:lnTo>
                  <a:lnTo>
                    <a:pt x="11525898" y="60032"/>
                  </a:lnTo>
                  <a:lnTo>
                    <a:pt x="11518240" y="62064"/>
                  </a:lnTo>
                  <a:lnTo>
                    <a:pt x="11507572" y="63119"/>
                  </a:lnTo>
                  <a:lnTo>
                    <a:pt x="11536147" y="65354"/>
                  </a:lnTo>
                  <a:lnTo>
                    <a:pt x="11550739" y="61341"/>
                  </a:lnTo>
                  <a:lnTo>
                    <a:pt x="11560772" y="54724"/>
                  </a:lnTo>
                  <a:lnTo>
                    <a:pt x="11575656" y="49187"/>
                  </a:lnTo>
                  <a:close/>
                </a:path>
                <a:path w="15367000" h="1661795">
                  <a:moveTo>
                    <a:pt x="11599520" y="78219"/>
                  </a:moveTo>
                  <a:lnTo>
                    <a:pt x="11599456" y="72885"/>
                  </a:lnTo>
                  <a:lnTo>
                    <a:pt x="11585715" y="72999"/>
                  </a:lnTo>
                  <a:lnTo>
                    <a:pt x="11576050" y="72047"/>
                  </a:lnTo>
                  <a:lnTo>
                    <a:pt x="11567389" y="70827"/>
                  </a:lnTo>
                  <a:lnTo>
                    <a:pt x="11556721" y="70154"/>
                  </a:lnTo>
                  <a:lnTo>
                    <a:pt x="11561140" y="72517"/>
                  </a:lnTo>
                  <a:lnTo>
                    <a:pt x="11560112" y="73875"/>
                  </a:lnTo>
                  <a:lnTo>
                    <a:pt x="11556937" y="75488"/>
                  </a:lnTo>
                  <a:lnTo>
                    <a:pt x="11554854" y="78651"/>
                  </a:lnTo>
                  <a:lnTo>
                    <a:pt x="11575301" y="78574"/>
                  </a:lnTo>
                  <a:lnTo>
                    <a:pt x="11576025" y="81038"/>
                  </a:lnTo>
                  <a:lnTo>
                    <a:pt x="11582222" y="77787"/>
                  </a:lnTo>
                  <a:lnTo>
                    <a:pt x="11599520" y="78219"/>
                  </a:lnTo>
                  <a:close/>
                </a:path>
                <a:path w="15367000" h="1661795">
                  <a:moveTo>
                    <a:pt x="11671656" y="1499666"/>
                  </a:moveTo>
                  <a:lnTo>
                    <a:pt x="11661445" y="1499044"/>
                  </a:lnTo>
                  <a:lnTo>
                    <a:pt x="11645138" y="1500759"/>
                  </a:lnTo>
                  <a:lnTo>
                    <a:pt x="11630520" y="1504429"/>
                  </a:lnTo>
                  <a:lnTo>
                    <a:pt x="11625390" y="1509687"/>
                  </a:lnTo>
                  <a:lnTo>
                    <a:pt x="11638191" y="1507566"/>
                  </a:lnTo>
                  <a:lnTo>
                    <a:pt x="11658879" y="1501787"/>
                  </a:lnTo>
                  <a:lnTo>
                    <a:pt x="11671656" y="1499666"/>
                  </a:lnTo>
                  <a:close/>
                </a:path>
                <a:path w="15367000" h="1661795">
                  <a:moveTo>
                    <a:pt x="12166994" y="191173"/>
                  </a:moveTo>
                  <a:lnTo>
                    <a:pt x="12161088" y="187223"/>
                  </a:lnTo>
                  <a:lnTo>
                    <a:pt x="12150789" y="184442"/>
                  </a:lnTo>
                  <a:lnTo>
                    <a:pt x="12125998" y="179997"/>
                  </a:lnTo>
                  <a:lnTo>
                    <a:pt x="12123687" y="190576"/>
                  </a:lnTo>
                  <a:lnTo>
                    <a:pt x="12166994" y="191173"/>
                  </a:lnTo>
                  <a:close/>
                </a:path>
                <a:path w="15367000" h="1661795">
                  <a:moveTo>
                    <a:pt x="12260466" y="194589"/>
                  </a:moveTo>
                  <a:lnTo>
                    <a:pt x="12233212" y="194792"/>
                  </a:lnTo>
                  <a:lnTo>
                    <a:pt x="12211850" y="194513"/>
                  </a:lnTo>
                  <a:lnTo>
                    <a:pt x="12193016" y="194500"/>
                  </a:lnTo>
                  <a:lnTo>
                    <a:pt x="12173318" y="195516"/>
                  </a:lnTo>
                  <a:lnTo>
                    <a:pt x="12193461" y="199186"/>
                  </a:lnTo>
                  <a:lnTo>
                    <a:pt x="12217565" y="199656"/>
                  </a:lnTo>
                  <a:lnTo>
                    <a:pt x="12240781" y="200469"/>
                  </a:lnTo>
                  <a:lnTo>
                    <a:pt x="12258205" y="205181"/>
                  </a:lnTo>
                  <a:lnTo>
                    <a:pt x="12260466" y="194589"/>
                  </a:lnTo>
                  <a:close/>
                </a:path>
                <a:path w="15367000" h="1661795">
                  <a:moveTo>
                    <a:pt x="12313628" y="182562"/>
                  </a:moveTo>
                  <a:lnTo>
                    <a:pt x="12298985" y="180301"/>
                  </a:lnTo>
                  <a:lnTo>
                    <a:pt x="12277750" y="182537"/>
                  </a:lnTo>
                  <a:lnTo>
                    <a:pt x="12258332" y="184023"/>
                  </a:lnTo>
                  <a:lnTo>
                    <a:pt x="12249137" y="179565"/>
                  </a:lnTo>
                  <a:lnTo>
                    <a:pt x="12239460" y="180187"/>
                  </a:lnTo>
                  <a:lnTo>
                    <a:pt x="12237022" y="183121"/>
                  </a:lnTo>
                  <a:lnTo>
                    <a:pt x="12226608" y="183489"/>
                  </a:lnTo>
                  <a:lnTo>
                    <a:pt x="12235205" y="185724"/>
                  </a:lnTo>
                  <a:lnTo>
                    <a:pt x="12250826" y="186118"/>
                  </a:lnTo>
                  <a:lnTo>
                    <a:pt x="12262904" y="187439"/>
                  </a:lnTo>
                  <a:lnTo>
                    <a:pt x="12260898" y="192468"/>
                  </a:lnTo>
                  <a:lnTo>
                    <a:pt x="12276976" y="190944"/>
                  </a:lnTo>
                  <a:lnTo>
                    <a:pt x="12288266" y="187845"/>
                  </a:lnTo>
                  <a:lnTo>
                    <a:pt x="12299048" y="184581"/>
                  </a:lnTo>
                  <a:lnTo>
                    <a:pt x="12313628" y="182562"/>
                  </a:lnTo>
                  <a:close/>
                </a:path>
                <a:path w="15367000" h="1661795">
                  <a:moveTo>
                    <a:pt x="12412866" y="166852"/>
                  </a:moveTo>
                  <a:lnTo>
                    <a:pt x="12411939" y="162585"/>
                  </a:lnTo>
                  <a:lnTo>
                    <a:pt x="12378284" y="163360"/>
                  </a:lnTo>
                  <a:lnTo>
                    <a:pt x="12343435" y="165239"/>
                  </a:lnTo>
                  <a:lnTo>
                    <a:pt x="12308002" y="168008"/>
                  </a:lnTo>
                  <a:lnTo>
                    <a:pt x="12272607" y="171373"/>
                  </a:lnTo>
                  <a:lnTo>
                    <a:pt x="12290311" y="174498"/>
                  </a:lnTo>
                  <a:lnTo>
                    <a:pt x="12314072" y="173139"/>
                  </a:lnTo>
                  <a:lnTo>
                    <a:pt x="12340793" y="170154"/>
                  </a:lnTo>
                  <a:lnTo>
                    <a:pt x="12367349" y="168440"/>
                  </a:lnTo>
                  <a:lnTo>
                    <a:pt x="12380392" y="169494"/>
                  </a:lnTo>
                  <a:lnTo>
                    <a:pt x="12389180" y="171665"/>
                  </a:lnTo>
                  <a:lnTo>
                    <a:pt x="12395606" y="174447"/>
                  </a:lnTo>
                  <a:lnTo>
                    <a:pt x="12401588" y="177355"/>
                  </a:lnTo>
                  <a:lnTo>
                    <a:pt x="12409361" y="175806"/>
                  </a:lnTo>
                  <a:lnTo>
                    <a:pt x="12407595" y="173202"/>
                  </a:lnTo>
                  <a:lnTo>
                    <a:pt x="12399582" y="171030"/>
                  </a:lnTo>
                  <a:lnTo>
                    <a:pt x="12388558" y="170827"/>
                  </a:lnTo>
                  <a:lnTo>
                    <a:pt x="12395149" y="169024"/>
                  </a:lnTo>
                  <a:lnTo>
                    <a:pt x="12405258" y="168351"/>
                  </a:lnTo>
                  <a:lnTo>
                    <a:pt x="12412866" y="166852"/>
                  </a:lnTo>
                  <a:close/>
                </a:path>
                <a:path w="15367000" h="1661795">
                  <a:moveTo>
                    <a:pt x="12736589" y="199910"/>
                  </a:moveTo>
                  <a:lnTo>
                    <a:pt x="12725730" y="202184"/>
                  </a:lnTo>
                  <a:lnTo>
                    <a:pt x="12718542" y="202006"/>
                  </a:lnTo>
                  <a:lnTo>
                    <a:pt x="12715380" y="197561"/>
                  </a:lnTo>
                  <a:lnTo>
                    <a:pt x="12704318" y="199275"/>
                  </a:lnTo>
                  <a:lnTo>
                    <a:pt x="12703556" y="204317"/>
                  </a:lnTo>
                  <a:lnTo>
                    <a:pt x="12698781" y="208038"/>
                  </a:lnTo>
                  <a:lnTo>
                    <a:pt x="12711532" y="207073"/>
                  </a:lnTo>
                  <a:lnTo>
                    <a:pt x="12722860" y="205651"/>
                  </a:lnTo>
                  <a:lnTo>
                    <a:pt x="12731598" y="203390"/>
                  </a:lnTo>
                  <a:lnTo>
                    <a:pt x="12736589" y="199910"/>
                  </a:lnTo>
                  <a:close/>
                </a:path>
                <a:path w="15367000" h="1661795">
                  <a:moveTo>
                    <a:pt x="12792774" y="313093"/>
                  </a:moveTo>
                  <a:lnTo>
                    <a:pt x="12787503" y="310007"/>
                  </a:lnTo>
                  <a:lnTo>
                    <a:pt x="12771336" y="305320"/>
                  </a:lnTo>
                  <a:lnTo>
                    <a:pt x="12766091" y="302234"/>
                  </a:lnTo>
                  <a:lnTo>
                    <a:pt x="12761989" y="306298"/>
                  </a:lnTo>
                  <a:lnTo>
                    <a:pt x="12755004" y="310705"/>
                  </a:lnTo>
                  <a:lnTo>
                    <a:pt x="12746000" y="312381"/>
                  </a:lnTo>
                  <a:lnTo>
                    <a:pt x="12735865" y="308254"/>
                  </a:lnTo>
                  <a:lnTo>
                    <a:pt x="12723686" y="310362"/>
                  </a:lnTo>
                  <a:lnTo>
                    <a:pt x="12713843" y="310184"/>
                  </a:lnTo>
                  <a:lnTo>
                    <a:pt x="12726594" y="315048"/>
                  </a:lnTo>
                  <a:lnTo>
                    <a:pt x="12748819" y="315226"/>
                  </a:lnTo>
                  <a:lnTo>
                    <a:pt x="12773292" y="313601"/>
                  </a:lnTo>
                  <a:lnTo>
                    <a:pt x="12792774" y="313093"/>
                  </a:lnTo>
                  <a:close/>
                </a:path>
                <a:path w="15367000" h="1661795">
                  <a:moveTo>
                    <a:pt x="13164655" y="263804"/>
                  </a:moveTo>
                  <a:lnTo>
                    <a:pt x="13156997" y="261848"/>
                  </a:lnTo>
                  <a:lnTo>
                    <a:pt x="13145580" y="260896"/>
                  </a:lnTo>
                  <a:lnTo>
                    <a:pt x="13133096" y="260223"/>
                  </a:lnTo>
                  <a:lnTo>
                    <a:pt x="13122224" y="259118"/>
                  </a:lnTo>
                  <a:lnTo>
                    <a:pt x="13116128" y="266661"/>
                  </a:lnTo>
                  <a:lnTo>
                    <a:pt x="13099326" y="274447"/>
                  </a:lnTo>
                  <a:lnTo>
                    <a:pt x="13074841" y="279692"/>
                  </a:lnTo>
                  <a:lnTo>
                    <a:pt x="13045720" y="279577"/>
                  </a:lnTo>
                  <a:lnTo>
                    <a:pt x="13048183" y="284327"/>
                  </a:lnTo>
                  <a:lnTo>
                    <a:pt x="13056591" y="285064"/>
                  </a:lnTo>
                  <a:lnTo>
                    <a:pt x="13070192" y="284226"/>
                  </a:lnTo>
                  <a:lnTo>
                    <a:pt x="13088239" y="284264"/>
                  </a:lnTo>
                  <a:lnTo>
                    <a:pt x="13090525" y="281051"/>
                  </a:lnTo>
                  <a:lnTo>
                    <a:pt x="13097650" y="279412"/>
                  </a:lnTo>
                  <a:lnTo>
                    <a:pt x="13107607" y="278676"/>
                  </a:lnTo>
                  <a:lnTo>
                    <a:pt x="13118325" y="278206"/>
                  </a:lnTo>
                  <a:lnTo>
                    <a:pt x="13115925" y="272516"/>
                  </a:lnTo>
                  <a:lnTo>
                    <a:pt x="13130378" y="269798"/>
                  </a:lnTo>
                  <a:lnTo>
                    <a:pt x="13150380" y="267690"/>
                  </a:lnTo>
                  <a:lnTo>
                    <a:pt x="13164655" y="263804"/>
                  </a:lnTo>
                  <a:close/>
                </a:path>
                <a:path w="15367000" h="1661795">
                  <a:moveTo>
                    <a:pt x="13209511" y="185648"/>
                  </a:moveTo>
                  <a:lnTo>
                    <a:pt x="13202641" y="179273"/>
                  </a:lnTo>
                  <a:lnTo>
                    <a:pt x="13182245" y="176999"/>
                  </a:lnTo>
                  <a:lnTo>
                    <a:pt x="13157657" y="177825"/>
                  </a:lnTo>
                  <a:lnTo>
                    <a:pt x="13138188" y="180695"/>
                  </a:lnTo>
                  <a:lnTo>
                    <a:pt x="13141909" y="185610"/>
                  </a:lnTo>
                  <a:lnTo>
                    <a:pt x="13132308" y="187871"/>
                  </a:lnTo>
                  <a:lnTo>
                    <a:pt x="13116090" y="189090"/>
                  </a:lnTo>
                  <a:lnTo>
                    <a:pt x="13099999" y="190906"/>
                  </a:lnTo>
                  <a:lnTo>
                    <a:pt x="13132892" y="190868"/>
                  </a:lnTo>
                  <a:lnTo>
                    <a:pt x="13156591" y="190017"/>
                  </a:lnTo>
                  <a:lnTo>
                    <a:pt x="13179374" y="188302"/>
                  </a:lnTo>
                  <a:lnTo>
                    <a:pt x="13209511" y="185648"/>
                  </a:lnTo>
                  <a:close/>
                </a:path>
                <a:path w="15367000" h="1661795">
                  <a:moveTo>
                    <a:pt x="13386880" y="238480"/>
                  </a:moveTo>
                  <a:lnTo>
                    <a:pt x="13370065" y="237020"/>
                  </a:lnTo>
                  <a:lnTo>
                    <a:pt x="13368503" y="234543"/>
                  </a:lnTo>
                  <a:lnTo>
                    <a:pt x="13381762" y="227799"/>
                  </a:lnTo>
                  <a:lnTo>
                    <a:pt x="13368769" y="226060"/>
                  </a:lnTo>
                  <a:lnTo>
                    <a:pt x="13359181" y="226479"/>
                  </a:lnTo>
                  <a:lnTo>
                    <a:pt x="13355790" y="225907"/>
                  </a:lnTo>
                  <a:lnTo>
                    <a:pt x="13361403" y="221183"/>
                  </a:lnTo>
                  <a:lnTo>
                    <a:pt x="13352259" y="222199"/>
                  </a:lnTo>
                  <a:lnTo>
                    <a:pt x="13344411" y="223608"/>
                  </a:lnTo>
                  <a:lnTo>
                    <a:pt x="13335826" y="224790"/>
                  </a:lnTo>
                  <a:lnTo>
                    <a:pt x="13324510" y="225094"/>
                  </a:lnTo>
                  <a:lnTo>
                    <a:pt x="13325285" y="229679"/>
                  </a:lnTo>
                  <a:lnTo>
                    <a:pt x="13329031" y="234175"/>
                  </a:lnTo>
                  <a:lnTo>
                    <a:pt x="13334962" y="238950"/>
                  </a:lnTo>
                  <a:lnTo>
                    <a:pt x="13342252" y="244373"/>
                  </a:lnTo>
                  <a:lnTo>
                    <a:pt x="13358889" y="244652"/>
                  </a:lnTo>
                  <a:lnTo>
                    <a:pt x="13373824" y="244398"/>
                  </a:lnTo>
                  <a:lnTo>
                    <a:pt x="13384136" y="242671"/>
                  </a:lnTo>
                  <a:lnTo>
                    <a:pt x="13386880" y="238480"/>
                  </a:lnTo>
                  <a:close/>
                </a:path>
                <a:path w="15367000" h="1661795">
                  <a:moveTo>
                    <a:pt x="13639419" y="351396"/>
                  </a:moveTo>
                  <a:lnTo>
                    <a:pt x="13623049" y="348119"/>
                  </a:lnTo>
                  <a:lnTo>
                    <a:pt x="13603542" y="347941"/>
                  </a:lnTo>
                  <a:lnTo>
                    <a:pt x="13559943" y="350710"/>
                  </a:lnTo>
                  <a:lnTo>
                    <a:pt x="13572668" y="352513"/>
                  </a:lnTo>
                  <a:lnTo>
                    <a:pt x="13595312" y="353555"/>
                  </a:lnTo>
                  <a:lnTo>
                    <a:pt x="13620141" y="353352"/>
                  </a:lnTo>
                  <a:lnTo>
                    <a:pt x="13639419" y="351396"/>
                  </a:lnTo>
                  <a:close/>
                </a:path>
                <a:path w="15367000" h="1661795">
                  <a:moveTo>
                    <a:pt x="13673887" y="139153"/>
                  </a:moveTo>
                  <a:lnTo>
                    <a:pt x="13660400" y="141630"/>
                  </a:lnTo>
                  <a:lnTo>
                    <a:pt x="13645210" y="143548"/>
                  </a:lnTo>
                  <a:lnTo>
                    <a:pt x="13632917" y="146392"/>
                  </a:lnTo>
                  <a:lnTo>
                    <a:pt x="13628103" y="151625"/>
                  </a:lnTo>
                  <a:lnTo>
                    <a:pt x="13644575" y="150114"/>
                  </a:lnTo>
                  <a:lnTo>
                    <a:pt x="13658304" y="147713"/>
                  </a:lnTo>
                  <a:lnTo>
                    <a:pt x="13668388" y="144170"/>
                  </a:lnTo>
                  <a:lnTo>
                    <a:pt x="13673887" y="139153"/>
                  </a:lnTo>
                  <a:close/>
                </a:path>
                <a:path w="15367000" h="1661795">
                  <a:moveTo>
                    <a:pt x="13740194" y="354177"/>
                  </a:moveTo>
                  <a:lnTo>
                    <a:pt x="13736536" y="351675"/>
                  </a:lnTo>
                  <a:lnTo>
                    <a:pt x="13723849" y="349694"/>
                  </a:lnTo>
                  <a:lnTo>
                    <a:pt x="13706767" y="349351"/>
                  </a:lnTo>
                  <a:lnTo>
                    <a:pt x="13689978" y="351713"/>
                  </a:lnTo>
                  <a:lnTo>
                    <a:pt x="13701573" y="353999"/>
                  </a:lnTo>
                  <a:lnTo>
                    <a:pt x="13714273" y="353555"/>
                  </a:lnTo>
                  <a:lnTo>
                    <a:pt x="13727379" y="352793"/>
                  </a:lnTo>
                  <a:lnTo>
                    <a:pt x="13740194" y="354177"/>
                  </a:lnTo>
                  <a:close/>
                </a:path>
                <a:path w="15367000" h="1661795">
                  <a:moveTo>
                    <a:pt x="13785685" y="1522996"/>
                  </a:moveTo>
                  <a:lnTo>
                    <a:pt x="13776808" y="1523377"/>
                  </a:lnTo>
                  <a:lnTo>
                    <a:pt x="13771220" y="1522844"/>
                  </a:lnTo>
                  <a:lnTo>
                    <a:pt x="13770242" y="1521053"/>
                  </a:lnTo>
                  <a:lnTo>
                    <a:pt x="13778954" y="1520748"/>
                  </a:lnTo>
                  <a:lnTo>
                    <a:pt x="13778065" y="1518348"/>
                  </a:lnTo>
                  <a:lnTo>
                    <a:pt x="13771855" y="1519542"/>
                  </a:lnTo>
                  <a:lnTo>
                    <a:pt x="13771601" y="1520723"/>
                  </a:lnTo>
                  <a:lnTo>
                    <a:pt x="13759599" y="1520444"/>
                  </a:lnTo>
                  <a:lnTo>
                    <a:pt x="13747877" y="1516557"/>
                  </a:lnTo>
                  <a:lnTo>
                    <a:pt x="13735850" y="1516278"/>
                  </a:lnTo>
                  <a:lnTo>
                    <a:pt x="13741514" y="1518767"/>
                  </a:lnTo>
                  <a:lnTo>
                    <a:pt x="13744359" y="1522018"/>
                  </a:lnTo>
                  <a:lnTo>
                    <a:pt x="13741070" y="1526921"/>
                  </a:lnTo>
                  <a:lnTo>
                    <a:pt x="13754214" y="1527086"/>
                  </a:lnTo>
                  <a:lnTo>
                    <a:pt x="13772261" y="1524863"/>
                  </a:lnTo>
                  <a:lnTo>
                    <a:pt x="13785418" y="1525054"/>
                  </a:lnTo>
                  <a:lnTo>
                    <a:pt x="13785685" y="1522996"/>
                  </a:lnTo>
                  <a:close/>
                </a:path>
                <a:path w="15367000" h="1661795">
                  <a:moveTo>
                    <a:pt x="13966177" y="1500695"/>
                  </a:moveTo>
                  <a:lnTo>
                    <a:pt x="13964311" y="1498180"/>
                  </a:lnTo>
                  <a:lnTo>
                    <a:pt x="13957046" y="1497114"/>
                  </a:lnTo>
                  <a:lnTo>
                    <a:pt x="13949185" y="1496212"/>
                  </a:lnTo>
                  <a:lnTo>
                    <a:pt x="13945502" y="1494193"/>
                  </a:lnTo>
                  <a:lnTo>
                    <a:pt x="13943622" y="1499336"/>
                  </a:lnTo>
                  <a:lnTo>
                    <a:pt x="13934250" y="1503260"/>
                  </a:lnTo>
                  <a:lnTo>
                    <a:pt x="13918768" y="1506296"/>
                  </a:lnTo>
                  <a:lnTo>
                    <a:pt x="13898613" y="1508760"/>
                  </a:lnTo>
                  <a:lnTo>
                    <a:pt x="13908202" y="1509877"/>
                  </a:lnTo>
                  <a:lnTo>
                    <a:pt x="13925004" y="1508099"/>
                  </a:lnTo>
                  <a:lnTo>
                    <a:pt x="13941324" y="1507248"/>
                  </a:lnTo>
                  <a:lnTo>
                    <a:pt x="13949439" y="1511198"/>
                  </a:lnTo>
                  <a:lnTo>
                    <a:pt x="13960386" y="1508937"/>
                  </a:lnTo>
                  <a:lnTo>
                    <a:pt x="13960882" y="1505966"/>
                  </a:lnTo>
                  <a:lnTo>
                    <a:pt x="13959840" y="1502981"/>
                  </a:lnTo>
                  <a:lnTo>
                    <a:pt x="13966177" y="1500695"/>
                  </a:lnTo>
                  <a:close/>
                </a:path>
                <a:path w="15367000" h="1661795">
                  <a:moveTo>
                    <a:pt x="13981557" y="1347812"/>
                  </a:moveTo>
                  <a:lnTo>
                    <a:pt x="13969302" y="1346974"/>
                  </a:lnTo>
                  <a:lnTo>
                    <a:pt x="13967562" y="1349387"/>
                  </a:lnTo>
                  <a:lnTo>
                    <a:pt x="13966203" y="1351991"/>
                  </a:lnTo>
                  <a:lnTo>
                    <a:pt x="13958850" y="1350556"/>
                  </a:lnTo>
                  <a:lnTo>
                    <a:pt x="13951915" y="1350048"/>
                  </a:lnTo>
                  <a:lnTo>
                    <a:pt x="13944791" y="1350454"/>
                  </a:lnTo>
                  <a:lnTo>
                    <a:pt x="13936866" y="1351788"/>
                  </a:lnTo>
                  <a:lnTo>
                    <a:pt x="13946899" y="1353375"/>
                  </a:lnTo>
                  <a:lnTo>
                    <a:pt x="13960526" y="1354772"/>
                  </a:lnTo>
                  <a:lnTo>
                    <a:pt x="13973493" y="1353680"/>
                  </a:lnTo>
                  <a:lnTo>
                    <a:pt x="13981557" y="1347812"/>
                  </a:lnTo>
                  <a:close/>
                </a:path>
                <a:path w="15367000" h="1661795">
                  <a:moveTo>
                    <a:pt x="13987755" y="1337754"/>
                  </a:moveTo>
                  <a:lnTo>
                    <a:pt x="13974483" y="1337183"/>
                  </a:lnTo>
                  <a:lnTo>
                    <a:pt x="13960577" y="1335544"/>
                  </a:lnTo>
                  <a:lnTo>
                    <a:pt x="13963091" y="1330731"/>
                  </a:lnTo>
                  <a:lnTo>
                    <a:pt x="13941158" y="1330579"/>
                  </a:lnTo>
                  <a:lnTo>
                    <a:pt x="13939444" y="1332382"/>
                  </a:lnTo>
                  <a:lnTo>
                    <a:pt x="13943635" y="1332623"/>
                  </a:lnTo>
                  <a:lnTo>
                    <a:pt x="13948042" y="1332738"/>
                  </a:lnTo>
                  <a:lnTo>
                    <a:pt x="13951420" y="1336611"/>
                  </a:lnTo>
                  <a:lnTo>
                    <a:pt x="13953439" y="1339342"/>
                  </a:lnTo>
                  <a:lnTo>
                    <a:pt x="13961580" y="1340421"/>
                  </a:lnTo>
                  <a:lnTo>
                    <a:pt x="13983297" y="1339354"/>
                  </a:lnTo>
                  <a:lnTo>
                    <a:pt x="13987755" y="1337754"/>
                  </a:lnTo>
                  <a:close/>
                </a:path>
                <a:path w="15367000" h="1661795">
                  <a:moveTo>
                    <a:pt x="13994689" y="347319"/>
                  </a:moveTo>
                  <a:lnTo>
                    <a:pt x="13976426" y="344792"/>
                  </a:lnTo>
                  <a:lnTo>
                    <a:pt x="13979665" y="340829"/>
                  </a:lnTo>
                  <a:lnTo>
                    <a:pt x="13985735" y="336359"/>
                  </a:lnTo>
                  <a:lnTo>
                    <a:pt x="13975906" y="332308"/>
                  </a:lnTo>
                  <a:lnTo>
                    <a:pt x="13961326" y="337654"/>
                  </a:lnTo>
                  <a:lnTo>
                    <a:pt x="13966241" y="344563"/>
                  </a:lnTo>
                  <a:lnTo>
                    <a:pt x="13967740" y="350608"/>
                  </a:lnTo>
                  <a:lnTo>
                    <a:pt x="13942860" y="353352"/>
                  </a:lnTo>
                  <a:lnTo>
                    <a:pt x="13951306" y="356641"/>
                  </a:lnTo>
                  <a:lnTo>
                    <a:pt x="13965746" y="355079"/>
                  </a:lnTo>
                  <a:lnTo>
                    <a:pt x="13977366" y="354850"/>
                  </a:lnTo>
                  <a:lnTo>
                    <a:pt x="13977379" y="362077"/>
                  </a:lnTo>
                  <a:lnTo>
                    <a:pt x="13992492" y="360121"/>
                  </a:lnTo>
                  <a:lnTo>
                    <a:pt x="13994537" y="354050"/>
                  </a:lnTo>
                  <a:lnTo>
                    <a:pt x="13994689" y="347319"/>
                  </a:lnTo>
                  <a:close/>
                </a:path>
                <a:path w="15367000" h="1661795">
                  <a:moveTo>
                    <a:pt x="14027404" y="1301394"/>
                  </a:moveTo>
                  <a:lnTo>
                    <a:pt x="14001052" y="1301915"/>
                  </a:lnTo>
                  <a:lnTo>
                    <a:pt x="13969822" y="1305229"/>
                  </a:lnTo>
                  <a:lnTo>
                    <a:pt x="13937539" y="1309624"/>
                  </a:lnTo>
                  <a:lnTo>
                    <a:pt x="13908062" y="1313383"/>
                  </a:lnTo>
                  <a:lnTo>
                    <a:pt x="13920521" y="1319441"/>
                  </a:lnTo>
                  <a:lnTo>
                    <a:pt x="13940777" y="1317929"/>
                  </a:lnTo>
                  <a:lnTo>
                    <a:pt x="13961440" y="1312659"/>
                  </a:lnTo>
                  <a:lnTo>
                    <a:pt x="13975055" y="1307439"/>
                  </a:lnTo>
                  <a:lnTo>
                    <a:pt x="13989672" y="1310665"/>
                  </a:lnTo>
                  <a:lnTo>
                    <a:pt x="13998169" y="1308328"/>
                  </a:lnTo>
                  <a:lnTo>
                    <a:pt x="14008189" y="1304036"/>
                  </a:lnTo>
                  <a:lnTo>
                    <a:pt x="14027404" y="1301394"/>
                  </a:lnTo>
                  <a:close/>
                </a:path>
                <a:path w="15367000" h="1661795">
                  <a:moveTo>
                    <a:pt x="14059688" y="235140"/>
                  </a:moveTo>
                  <a:lnTo>
                    <a:pt x="14045933" y="232181"/>
                  </a:lnTo>
                  <a:lnTo>
                    <a:pt x="14020318" y="233260"/>
                  </a:lnTo>
                  <a:lnTo>
                    <a:pt x="14002842" y="230517"/>
                  </a:lnTo>
                  <a:lnTo>
                    <a:pt x="14009129" y="225247"/>
                  </a:lnTo>
                  <a:lnTo>
                    <a:pt x="14017765" y="222377"/>
                  </a:lnTo>
                  <a:lnTo>
                    <a:pt x="14023340" y="219379"/>
                  </a:lnTo>
                  <a:lnTo>
                    <a:pt x="14020432" y="213652"/>
                  </a:lnTo>
                  <a:lnTo>
                    <a:pt x="14005027" y="218313"/>
                  </a:lnTo>
                  <a:lnTo>
                    <a:pt x="13995006" y="224675"/>
                  </a:lnTo>
                  <a:lnTo>
                    <a:pt x="13982345" y="230212"/>
                  </a:lnTo>
                  <a:lnTo>
                    <a:pt x="13959040" y="232359"/>
                  </a:lnTo>
                  <a:lnTo>
                    <a:pt x="13949198" y="230022"/>
                  </a:lnTo>
                  <a:lnTo>
                    <a:pt x="13948093" y="226987"/>
                  </a:lnTo>
                  <a:lnTo>
                    <a:pt x="13945769" y="223939"/>
                  </a:lnTo>
                  <a:lnTo>
                    <a:pt x="13932256" y="221576"/>
                  </a:lnTo>
                  <a:lnTo>
                    <a:pt x="13914273" y="223710"/>
                  </a:lnTo>
                  <a:lnTo>
                    <a:pt x="13897432" y="226225"/>
                  </a:lnTo>
                  <a:lnTo>
                    <a:pt x="13865263" y="231749"/>
                  </a:lnTo>
                  <a:lnTo>
                    <a:pt x="13866533" y="236118"/>
                  </a:lnTo>
                  <a:lnTo>
                    <a:pt x="13883945" y="236042"/>
                  </a:lnTo>
                  <a:lnTo>
                    <a:pt x="13885266" y="240385"/>
                  </a:lnTo>
                  <a:lnTo>
                    <a:pt x="13870877" y="242430"/>
                  </a:lnTo>
                  <a:lnTo>
                    <a:pt x="13854036" y="241325"/>
                  </a:lnTo>
                  <a:lnTo>
                    <a:pt x="13834783" y="239649"/>
                  </a:lnTo>
                  <a:lnTo>
                    <a:pt x="13813155" y="239928"/>
                  </a:lnTo>
                  <a:lnTo>
                    <a:pt x="13826452" y="244589"/>
                  </a:lnTo>
                  <a:lnTo>
                    <a:pt x="13847318" y="245249"/>
                  </a:lnTo>
                  <a:lnTo>
                    <a:pt x="13864806" y="247053"/>
                  </a:lnTo>
                  <a:lnTo>
                    <a:pt x="13867981" y="255143"/>
                  </a:lnTo>
                  <a:lnTo>
                    <a:pt x="13888009" y="250266"/>
                  </a:lnTo>
                  <a:lnTo>
                    <a:pt x="13906373" y="244868"/>
                  </a:lnTo>
                  <a:lnTo>
                    <a:pt x="13926299" y="239953"/>
                  </a:lnTo>
                  <a:lnTo>
                    <a:pt x="13951001" y="236562"/>
                  </a:lnTo>
                  <a:lnTo>
                    <a:pt x="13947254" y="242112"/>
                  </a:lnTo>
                  <a:lnTo>
                    <a:pt x="13933843" y="244602"/>
                  </a:lnTo>
                  <a:lnTo>
                    <a:pt x="13919289" y="246722"/>
                  </a:lnTo>
                  <a:lnTo>
                    <a:pt x="13912101" y="251193"/>
                  </a:lnTo>
                  <a:lnTo>
                    <a:pt x="13931697" y="250672"/>
                  </a:lnTo>
                  <a:lnTo>
                    <a:pt x="13946950" y="248780"/>
                  </a:lnTo>
                  <a:lnTo>
                    <a:pt x="13956233" y="244970"/>
                  </a:lnTo>
                  <a:lnTo>
                    <a:pt x="13957872" y="238721"/>
                  </a:lnTo>
                  <a:lnTo>
                    <a:pt x="14017371" y="238531"/>
                  </a:lnTo>
                  <a:lnTo>
                    <a:pt x="14038974" y="237578"/>
                  </a:lnTo>
                  <a:lnTo>
                    <a:pt x="14059688" y="235140"/>
                  </a:lnTo>
                  <a:close/>
                </a:path>
                <a:path w="15367000" h="1661795">
                  <a:moveTo>
                    <a:pt x="14073035" y="1423898"/>
                  </a:moveTo>
                  <a:lnTo>
                    <a:pt x="14069898" y="1420609"/>
                  </a:lnTo>
                  <a:lnTo>
                    <a:pt x="14058468" y="1420964"/>
                  </a:lnTo>
                  <a:lnTo>
                    <a:pt x="14052982" y="1423187"/>
                  </a:lnTo>
                  <a:lnTo>
                    <a:pt x="14046594" y="1425130"/>
                  </a:lnTo>
                  <a:lnTo>
                    <a:pt x="14032433" y="1424635"/>
                  </a:lnTo>
                  <a:lnTo>
                    <a:pt x="14031849" y="1427810"/>
                  </a:lnTo>
                  <a:lnTo>
                    <a:pt x="14036789" y="1429499"/>
                  </a:lnTo>
                  <a:lnTo>
                    <a:pt x="14042809" y="1430883"/>
                  </a:lnTo>
                  <a:lnTo>
                    <a:pt x="14045451" y="1433182"/>
                  </a:lnTo>
                  <a:lnTo>
                    <a:pt x="14056576" y="1430616"/>
                  </a:lnTo>
                  <a:lnTo>
                    <a:pt x="14067181" y="1427378"/>
                  </a:lnTo>
                  <a:lnTo>
                    <a:pt x="14073035" y="1423898"/>
                  </a:lnTo>
                  <a:close/>
                </a:path>
                <a:path w="15367000" h="1661795">
                  <a:moveTo>
                    <a:pt x="14201991" y="1268501"/>
                  </a:moveTo>
                  <a:lnTo>
                    <a:pt x="14192123" y="1266583"/>
                  </a:lnTo>
                  <a:lnTo>
                    <a:pt x="14181684" y="1266558"/>
                  </a:lnTo>
                  <a:lnTo>
                    <a:pt x="14170444" y="1267421"/>
                  </a:lnTo>
                  <a:lnTo>
                    <a:pt x="14158125" y="1268222"/>
                  </a:lnTo>
                  <a:lnTo>
                    <a:pt x="14161567" y="1272857"/>
                  </a:lnTo>
                  <a:lnTo>
                    <a:pt x="14157376" y="1273759"/>
                  </a:lnTo>
                  <a:lnTo>
                    <a:pt x="14147686" y="1273962"/>
                  </a:lnTo>
                  <a:lnTo>
                    <a:pt x="14134618" y="1276553"/>
                  </a:lnTo>
                  <a:lnTo>
                    <a:pt x="14134287" y="1273073"/>
                  </a:lnTo>
                  <a:lnTo>
                    <a:pt x="14138174" y="1270927"/>
                  </a:lnTo>
                  <a:lnTo>
                    <a:pt x="14142631" y="1268945"/>
                  </a:lnTo>
                  <a:lnTo>
                    <a:pt x="14143965" y="1265999"/>
                  </a:lnTo>
                  <a:lnTo>
                    <a:pt x="14130757" y="1266342"/>
                  </a:lnTo>
                  <a:lnTo>
                    <a:pt x="14121549" y="1267942"/>
                  </a:lnTo>
                  <a:lnTo>
                    <a:pt x="14114120" y="1270101"/>
                  </a:lnTo>
                  <a:lnTo>
                    <a:pt x="14106271" y="1272120"/>
                  </a:lnTo>
                  <a:lnTo>
                    <a:pt x="14108849" y="1274775"/>
                  </a:lnTo>
                  <a:lnTo>
                    <a:pt x="14114717" y="1276553"/>
                  </a:lnTo>
                  <a:lnTo>
                    <a:pt x="14127239" y="1276527"/>
                  </a:lnTo>
                  <a:lnTo>
                    <a:pt x="14118298" y="1280998"/>
                  </a:lnTo>
                  <a:lnTo>
                    <a:pt x="14106043" y="1284465"/>
                  </a:lnTo>
                  <a:lnTo>
                    <a:pt x="14090993" y="1287056"/>
                  </a:lnTo>
                  <a:lnTo>
                    <a:pt x="14073632" y="1288923"/>
                  </a:lnTo>
                  <a:lnTo>
                    <a:pt x="14065834" y="1286446"/>
                  </a:lnTo>
                  <a:lnTo>
                    <a:pt x="14057681" y="1284033"/>
                  </a:lnTo>
                  <a:lnTo>
                    <a:pt x="14048588" y="1282928"/>
                  </a:lnTo>
                  <a:lnTo>
                    <a:pt x="14038021" y="1284452"/>
                  </a:lnTo>
                  <a:lnTo>
                    <a:pt x="14047203" y="1288224"/>
                  </a:lnTo>
                  <a:lnTo>
                    <a:pt x="14061377" y="1290167"/>
                  </a:lnTo>
                  <a:lnTo>
                    <a:pt x="14070571" y="1292479"/>
                  </a:lnTo>
                  <a:lnTo>
                    <a:pt x="14064768" y="1297355"/>
                  </a:lnTo>
                  <a:lnTo>
                    <a:pt x="14076413" y="1298041"/>
                  </a:lnTo>
                  <a:lnTo>
                    <a:pt x="14077645" y="1295438"/>
                  </a:lnTo>
                  <a:lnTo>
                    <a:pt x="14087145" y="1295412"/>
                  </a:lnTo>
                  <a:lnTo>
                    <a:pt x="14095451" y="1297660"/>
                  </a:lnTo>
                  <a:lnTo>
                    <a:pt x="14097635" y="1299908"/>
                  </a:lnTo>
                  <a:lnTo>
                    <a:pt x="14095832" y="1302550"/>
                  </a:lnTo>
                  <a:lnTo>
                    <a:pt x="14092301" y="1306042"/>
                  </a:lnTo>
                  <a:lnTo>
                    <a:pt x="14088542" y="1305394"/>
                  </a:lnTo>
                  <a:lnTo>
                    <a:pt x="14076147" y="1303286"/>
                  </a:lnTo>
                  <a:lnTo>
                    <a:pt x="14058481" y="1302931"/>
                  </a:lnTo>
                  <a:lnTo>
                    <a:pt x="14045337" y="1301927"/>
                  </a:lnTo>
                  <a:lnTo>
                    <a:pt x="14042771" y="1297216"/>
                  </a:lnTo>
                  <a:lnTo>
                    <a:pt x="14032764" y="1298536"/>
                  </a:lnTo>
                  <a:lnTo>
                    <a:pt x="14028268" y="1301673"/>
                  </a:lnTo>
                  <a:lnTo>
                    <a:pt x="14026490" y="1305623"/>
                  </a:lnTo>
                  <a:lnTo>
                    <a:pt x="14047280" y="1305394"/>
                  </a:lnTo>
                  <a:lnTo>
                    <a:pt x="14048004" y="1307871"/>
                  </a:lnTo>
                  <a:lnTo>
                    <a:pt x="14043254" y="1309763"/>
                  </a:lnTo>
                  <a:lnTo>
                    <a:pt x="14034199" y="1310297"/>
                  </a:lnTo>
                  <a:lnTo>
                    <a:pt x="14024547" y="1310640"/>
                  </a:lnTo>
                  <a:lnTo>
                    <a:pt x="14017993" y="1311948"/>
                  </a:lnTo>
                  <a:lnTo>
                    <a:pt x="14023759" y="1314411"/>
                  </a:lnTo>
                  <a:lnTo>
                    <a:pt x="14027899" y="1317320"/>
                  </a:lnTo>
                  <a:lnTo>
                    <a:pt x="14033945" y="1319707"/>
                  </a:lnTo>
                  <a:lnTo>
                    <a:pt x="14045476" y="1320609"/>
                  </a:lnTo>
                  <a:lnTo>
                    <a:pt x="14044308" y="1313967"/>
                  </a:lnTo>
                  <a:lnTo>
                    <a:pt x="14062570" y="1310487"/>
                  </a:lnTo>
                  <a:lnTo>
                    <a:pt x="14089444" y="1308455"/>
                  </a:lnTo>
                  <a:lnTo>
                    <a:pt x="14114145" y="1306182"/>
                  </a:lnTo>
                  <a:lnTo>
                    <a:pt x="14118285" y="1307109"/>
                  </a:lnTo>
                  <a:lnTo>
                    <a:pt x="14116926" y="1308404"/>
                  </a:lnTo>
                  <a:lnTo>
                    <a:pt x="14112151" y="1309636"/>
                  </a:lnTo>
                  <a:lnTo>
                    <a:pt x="14106055" y="1310360"/>
                  </a:lnTo>
                  <a:lnTo>
                    <a:pt x="14118997" y="1311770"/>
                  </a:lnTo>
                  <a:lnTo>
                    <a:pt x="14131684" y="1308823"/>
                  </a:lnTo>
                  <a:lnTo>
                    <a:pt x="14139926" y="1306182"/>
                  </a:lnTo>
                  <a:lnTo>
                    <a:pt x="14140358" y="1306042"/>
                  </a:lnTo>
                  <a:lnTo>
                    <a:pt x="14144765" y="1304620"/>
                  </a:lnTo>
                  <a:lnTo>
                    <a:pt x="14158862" y="1302207"/>
                  </a:lnTo>
                  <a:lnTo>
                    <a:pt x="14150848" y="1300175"/>
                  </a:lnTo>
                  <a:lnTo>
                    <a:pt x="14146822" y="1297813"/>
                  </a:lnTo>
                  <a:lnTo>
                    <a:pt x="14146568" y="1297660"/>
                  </a:lnTo>
                  <a:lnTo>
                    <a:pt x="14148829" y="1295298"/>
                  </a:lnTo>
                  <a:lnTo>
                    <a:pt x="14160500" y="1293710"/>
                  </a:lnTo>
                  <a:lnTo>
                    <a:pt x="14151648" y="1291577"/>
                  </a:lnTo>
                  <a:lnTo>
                    <a:pt x="14140142" y="1290154"/>
                  </a:lnTo>
                  <a:lnTo>
                    <a:pt x="14126236" y="1289367"/>
                  </a:lnTo>
                  <a:lnTo>
                    <a:pt x="14123581" y="1289342"/>
                  </a:lnTo>
                  <a:lnTo>
                    <a:pt x="14123581" y="1294117"/>
                  </a:lnTo>
                  <a:lnTo>
                    <a:pt x="14123175" y="1297736"/>
                  </a:lnTo>
                  <a:lnTo>
                    <a:pt x="14107440" y="1297813"/>
                  </a:lnTo>
                  <a:lnTo>
                    <a:pt x="14097203" y="1295361"/>
                  </a:lnTo>
                  <a:lnTo>
                    <a:pt x="14096873" y="1295285"/>
                  </a:lnTo>
                  <a:lnTo>
                    <a:pt x="14094409" y="1291818"/>
                  </a:lnTo>
                  <a:lnTo>
                    <a:pt x="14102956" y="1289113"/>
                  </a:lnTo>
                  <a:lnTo>
                    <a:pt x="14108100" y="1291234"/>
                  </a:lnTo>
                  <a:lnTo>
                    <a:pt x="14116761" y="1292428"/>
                  </a:lnTo>
                  <a:lnTo>
                    <a:pt x="14123581" y="1294117"/>
                  </a:lnTo>
                  <a:lnTo>
                    <a:pt x="14123581" y="1289342"/>
                  </a:lnTo>
                  <a:lnTo>
                    <a:pt x="14110170" y="1289151"/>
                  </a:lnTo>
                  <a:lnTo>
                    <a:pt x="14110729" y="1288923"/>
                  </a:lnTo>
                  <a:lnTo>
                    <a:pt x="14114425" y="1287449"/>
                  </a:lnTo>
                  <a:lnTo>
                    <a:pt x="14118527" y="1285760"/>
                  </a:lnTo>
                  <a:lnTo>
                    <a:pt x="14118717" y="1282827"/>
                  </a:lnTo>
                  <a:lnTo>
                    <a:pt x="14140955" y="1283068"/>
                  </a:lnTo>
                  <a:lnTo>
                    <a:pt x="14142720" y="1282827"/>
                  </a:lnTo>
                  <a:lnTo>
                    <a:pt x="14148499" y="1282065"/>
                  </a:lnTo>
                  <a:lnTo>
                    <a:pt x="14148778" y="1278763"/>
                  </a:lnTo>
                  <a:lnTo>
                    <a:pt x="14167244" y="1278839"/>
                  </a:lnTo>
                  <a:lnTo>
                    <a:pt x="14174432" y="1279423"/>
                  </a:lnTo>
                  <a:lnTo>
                    <a:pt x="14177620" y="1281074"/>
                  </a:lnTo>
                  <a:lnTo>
                    <a:pt x="14182090" y="1278763"/>
                  </a:lnTo>
                  <a:lnTo>
                    <a:pt x="14186383" y="1276553"/>
                  </a:lnTo>
                  <a:lnTo>
                    <a:pt x="14201991" y="1268501"/>
                  </a:lnTo>
                  <a:close/>
                </a:path>
                <a:path w="15367000" h="1661795">
                  <a:moveTo>
                    <a:pt x="14355496" y="313537"/>
                  </a:moveTo>
                  <a:lnTo>
                    <a:pt x="14343875" y="313778"/>
                  </a:lnTo>
                  <a:lnTo>
                    <a:pt x="14339735" y="316395"/>
                  </a:lnTo>
                  <a:lnTo>
                    <a:pt x="14337691" y="319671"/>
                  </a:lnTo>
                  <a:lnTo>
                    <a:pt x="14332331" y="321881"/>
                  </a:lnTo>
                  <a:lnTo>
                    <a:pt x="14325740" y="319646"/>
                  </a:lnTo>
                  <a:lnTo>
                    <a:pt x="14323403" y="316242"/>
                  </a:lnTo>
                  <a:lnTo>
                    <a:pt x="14318679" y="313512"/>
                  </a:lnTo>
                  <a:lnTo>
                    <a:pt x="14304937" y="313232"/>
                  </a:lnTo>
                  <a:lnTo>
                    <a:pt x="14313383" y="318782"/>
                  </a:lnTo>
                  <a:lnTo>
                    <a:pt x="14321562" y="323608"/>
                  </a:lnTo>
                  <a:lnTo>
                    <a:pt x="14327759" y="328053"/>
                  </a:lnTo>
                  <a:lnTo>
                    <a:pt x="14330248" y="332498"/>
                  </a:lnTo>
                  <a:lnTo>
                    <a:pt x="14343723" y="330022"/>
                  </a:lnTo>
                  <a:lnTo>
                    <a:pt x="14344739" y="332600"/>
                  </a:lnTo>
                  <a:lnTo>
                    <a:pt x="14346517" y="328536"/>
                  </a:lnTo>
                  <a:lnTo>
                    <a:pt x="14346187" y="324650"/>
                  </a:lnTo>
                  <a:lnTo>
                    <a:pt x="14347825" y="319976"/>
                  </a:lnTo>
                  <a:lnTo>
                    <a:pt x="14355496" y="313537"/>
                  </a:lnTo>
                  <a:close/>
                </a:path>
                <a:path w="15367000" h="1661795">
                  <a:moveTo>
                    <a:pt x="14515770" y="1310817"/>
                  </a:moveTo>
                  <a:lnTo>
                    <a:pt x="14492745" y="1311363"/>
                  </a:lnTo>
                  <a:lnTo>
                    <a:pt x="14474660" y="1311071"/>
                  </a:lnTo>
                  <a:lnTo>
                    <a:pt x="14455191" y="1310525"/>
                  </a:lnTo>
                  <a:lnTo>
                    <a:pt x="14428000" y="1310259"/>
                  </a:lnTo>
                  <a:lnTo>
                    <a:pt x="14441462" y="1313395"/>
                  </a:lnTo>
                  <a:lnTo>
                    <a:pt x="14467624" y="1315212"/>
                  </a:lnTo>
                  <a:lnTo>
                    <a:pt x="14495907" y="1314691"/>
                  </a:lnTo>
                  <a:lnTo>
                    <a:pt x="14515770" y="1310817"/>
                  </a:lnTo>
                  <a:close/>
                </a:path>
                <a:path w="15367000" h="1661795">
                  <a:moveTo>
                    <a:pt x="14725206" y="1208024"/>
                  </a:moveTo>
                  <a:lnTo>
                    <a:pt x="14722081" y="1203693"/>
                  </a:lnTo>
                  <a:lnTo>
                    <a:pt x="14702879" y="1202245"/>
                  </a:lnTo>
                  <a:lnTo>
                    <a:pt x="14675053" y="1201966"/>
                  </a:lnTo>
                  <a:lnTo>
                    <a:pt x="14646059" y="1201166"/>
                  </a:lnTo>
                  <a:lnTo>
                    <a:pt x="14645348" y="1211249"/>
                  </a:lnTo>
                  <a:lnTo>
                    <a:pt x="14633982" y="1218526"/>
                  </a:lnTo>
                  <a:lnTo>
                    <a:pt x="14607680" y="1221778"/>
                  </a:lnTo>
                  <a:lnTo>
                    <a:pt x="14562188" y="1219758"/>
                  </a:lnTo>
                  <a:lnTo>
                    <a:pt x="14584248" y="1223073"/>
                  </a:lnTo>
                  <a:lnTo>
                    <a:pt x="14608683" y="1224203"/>
                  </a:lnTo>
                  <a:lnTo>
                    <a:pt x="14656372" y="1224584"/>
                  </a:lnTo>
                  <a:lnTo>
                    <a:pt x="14652562" y="1219695"/>
                  </a:lnTo>
                  <a:lnTo>
                    <a:pt x="14650619" y="1213751"/>
                  </a:lnTo>
                  <a:lnTo>
                    <a:pt x="14652536" y="1207922"/>
                  </a:lnTo>
                  <a:lnTo>
                    <a:pt x="14660334" y="1203388"/>
                  </a:lnTo>
                  <a:lnTo>
                    <a:pt x="14674317" y="1206271"/>
                  </a:lnTo>
                  <a:lnTo>
                    <a:pt x="14692440" y="1206944"/>
                  </a:lnTo>
                  <a:lnTo>
                    <a:pt x="14710728" y="1206995"/>
                  </a:lnTo>
                  <a:lnTo>
                    <a:pt x="14725206" y="1208024"/>
                  </a:lnTo>
                  <a:close/>
                </a:path>
                <a:path w="15367000" h="1661795">
                  <a:moveTo>
                    <a:pt x="15366416" y="948067"/>
                  </a:moveTo>
                  <a:lnTo>
                    <a:pt x="15363381" y="943432"/>
                  </a:lnTo>
                  <a:lnTo>
                    <a:pt x="15365184" y="940257"/>
                  </a:lnTo>
                  <a:lnTo>
                    <a:pt x="15352002" y="940346"/>
                  </a:lnTo>
                  <a:lnTo>
                    <a:pt x="15340686" y="939927"/>
                  </a:lnTo>
                  <a:lnTo>
                    <a:pt x="15332698" y="938593"/>
                  </a:lnTo>
                  <a:lnTo>
                    <a:pt x="15329548" y="935926"/>
                  </a:lnTo>
                  <a:lnTo>
                    <a:pt x="15319007" y="938034"/>
                  </a:lnTo>
                  <a:lnTo>
                    <a:pt x="15316086" y="940511"/>
                  </a:lnTo>
                  <a:lnTo>
                    <a:pt x="15317597" y="943356"/>
                  </a:lnTo>
                  <a:lnTo>
                    <a:pt x="15320340" y="946518"/>
                  </a:lnTo>
                  <a:lnTo>
                    <a:pt x="15331656" y="944003"/>
                  </a:lnTo>
                  <a:lnTo>
                    <a:pt x="15341422" y="943444"/>
                  </a:lnTo>
                  <a:lnTo>
                    <a:pt x="15349665" y="944981"/>
                  </a:lnTo>
                  <a:lnTo>
                    <a:pt x="15356370" y="948728"/>
                  </a:lnTo>
                  <a:lnTo>
                    <a:pt x="15366416" y="948067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0" y="11689"/>
              <a:ext cx="19641820" cy="1805305"/>
            </a:xfrm>
            <a:custGeom>
              <a:avLst/>
              <a:gdLst/>
              <a:ahLst/>
              <a:cxnLst/>
              <a:rect l="l" t="t" r="r" b="b"/>
              <a:pathLst>
                <a:path w="19641820" h="1805305">
                  <a:moveTo>
                    <a:pt x="189636" y="1206144"/>
                  </a:moveTo>
                  <a:lnTo>
                    <a:pt x="189128" y="1206500"/>
                  </a:lnTo>
                  <a:lnTo>
                    <a:pt x="189598" y="1206500"/>
                  </a:lnTo>
                  <a:lnTo>
                    <a:pt x="189636" y="1206144"/>
                  </a:lnTo>
                  <a:close/>
                </a:path>
                <a:path w="19641820" h="1805305">
                  <a:moveTo>
                    <a:pt x="209638" y="1219200"/>
                  </a:moveTo>
                  <a:lnTo>
                    <a:pt x="209575" y="1206500"/>
                  </a:lnTo>
                  <a:lnTo>
                    <a:pt x="202717" y="1206500"/>
                  </a:lnTo>
                  <a:lnTo>
                    <a:pt x="201053" y="1219200"/>
                  </a:lnTo>
                  <a:lnTo>
                    <a:pt x="209638" y="1219200"/>
                  </a:lnTo>
                  <a:close/>
                </a:path>
                <a:path w="19641820" h="1805305">
                  <a:moveTo>
                    <a:pt x="291020" y="431800"/>
                  </a:moveTo>
                  <a:lnTo>
                    <a:pt x="255193" y="419100"/>
                  </a:lnTo>
                  <a:lnTo>
                    <a:pt x="233375" y="419100"/>
                  </a:lnTo>
                  <a:lnTo>
                    <a:pt x="231902" y="431800"/>
                  </a:lnTo>
                  <a:lnTo>
                    <a:pt x="229031" y="431800"/>
                  </a:lnTo>
                  <a:lnTo>
                    <a:pt x="233324" y="444500"/>
                  </a:lnTo>
                  <a:lnTo>
                    <a:pt x="271653" y="431800"/>
                  </a:lnTo>
                  <a:lnTo>
                    <a:pt x="291020" y="431800"/>
                  </a:lnTo>
                  <a:close/>
                </a:path>
                <a:path w="19641820" h="1805305">
                  <a:moveTo>
                    <a:pt x="525462" y="1409700"/>
                  </a:moveTo>
                  <a:lnTo>
                    <a:pt x="524167" y="1397000"/>
                  </a:lnTo>
                  <a:lnTo>
                    <a:pt x="522516" y="1397000"/>
                  </a:lnTo>
                  <a:lnTo>
                    <a:pt x="520407" y="1409700"/>
                  </a:lnTo>
                  <a:lnTo>
                    <a:pt x="525462" y="1409700"/>
                  </a:lnTo>
                  <a:close/>
                </a:path>
                <a:path w="19641820" h="1805305">
                  <a:moveTo>
                    <a:pt x="547141" y="1346200"/>
                  </a:moveTo>
                  <a:lnTo>
                    <a:pt x="532574" y="1333500"/>
                  </a:lnTo>
                  <a:lnTo>
                    <a:pt x="515404" y="1346200"/>
                  </a:lnTo>
                  <a:lnTo>
                    <a:pt x="547141" y="1346200"/>
                  </a:lnTo>
                  <a:close/>
                </a:path>
                <a:path w="19641820" h="1805305">
                  <a:moveTo>
                    <a:pt x="554710" y="1358900"/>
                  </a:moveTo>
                  <a:lnTo>
                    <a:pt x="537375" y="1358900"/>
                  </a:lnTo>
                  <a:lnTo>
                    <a:pt x="535063" y="1371600"/>
                  </a:lnTo>
                  <a:lnTo>
                    <a:pt x="469798" y="1371600"/>
                  </a:lnTo>
                  <a:lnTo>
                    <a:pt x="480479" y="1384300"/>
                  </a:lnTo>
                  <a:lnTo>
                    <a:pt x="527253" y="1384300"/>
                  </a:lnTo>
                  <a:lnTo>
                    <a:pt x="532180" y="1386509"/>
                  </a:lnTo>
                  <a:lnTo>
                    <a:pt x="543598" y="1371600"/>
                  </a:lnTo>
                  <a:lnTo>
                    <a:pt x="554710" y="1358900"/>
                  </a:lnTo>
                  <a:close/>
                </a:path>
                <a:path w="19641820" h="1805305">
                  <a:moveTo>
                    <a:pt x="555548" y="1397000"/>
                  </a:moveTo>
                  <a:lnTo>
                    <a:pt x="532180" y="1386509"/>
                  </a:lnTo>
                  <a:lnTo>
                    <a:pt x="524167" y="1397000"/>
                  </a:lnTo>
                  <a:lnTo>
                    <a:pt x="555548" y="1397000"/>
                  </a:lnTo>
                  <a:close/>
                </a:path>
                <a:path w="19641820" h="1805305">
                  <a:moveTo>
                    <a:pt x="566127" y="393700"/>
                  </a:moveTo>
                  <a:lnTo>
                    <a:pt x="533450" y="381000"/>
                  </a:lnTo>
                  <a:lnTo>
                    <a:pt x="509511" y="393700"/>
                  </a:lnTo>
                  <a:lnTo>
                    <a:pt x="566127" y="393700"/>
                  </a:lnTo>
                  <a:close/>
                </a:path>
                <a:path w="19641820" h="1805305">
                  <a:moveTo>
                    <a:pt x="573760" y="457200"/>
                  </a:moveTo>
                  <a:lnTo>
                    <a:pt x="554609" y="444500"/>
                  </a:lnTo>
                  <a:lnTo>
                    <a:pt x="524637" y="444500"/>
                  </a:lnTo>
                  <a:lnTo>
                    <a:pt x="528142" y="457200"/>
                  </a:lnTo>
                  <a:lnTo>
                    <a:pt x="573760" y="457200"/>
                  </a:lnTo>
                  <a:close/>
                </a:path>
                <a:path w="19641820" h="1805305">
                  <a:moveTo>
                    <a:pt x="585774" y="431800"/>
                  </a:moveTo>
                  <a:lnTo>
                    <a:pt x="534847" y="431800"/>
                  </a:lnTo>
                  <a:lnTo>
                    <a:pt x="562229" y="444500"/>
                  </a:lnTo>
                  <a:lnTo>
                    <a:pt x="585774" y="431800"/>
                  </a:lnTo>
                  <a:close/>
                </a:path>
                <a:path w="19641820" h="1805305">
                  <a:moveTo>
                    <a:pt x="598970" y="406400"/>
                  </a:moveTo>
                  <a:lnTo>
                    <a:pt x="572985" y="419100"/>
                  </a:lnTo>
                  <a:lnTo>
                    <a:pt x="591070" y="419100"/>
                  </a:lnTo>
                  <a:lnTo>
                    <a:pt x="598970" y="406400"/>
                  </a:lnTo>
                  <a:close/>
                </a:path>
                <a:path w="19641820" h="1805305">
                  <a:moveTo>
                    <a:pt x="613676" y="1397000"/>
                  </a:moveTo>
                  <a:lnTo>
                    <a:pt x="585558" y="1397000"/>
                  </a:lnTo>
                  <a:lnTo>
                    <a:pt x="602259" y="1409700"/>
                  </a:lnTo>
                  <a:lnTo>
                    <a:pt x="613676" y="1397000"/>
                  </a:lnTo>
                  <a:close/>
                </a:path>
                <a:path w="19641820" h="1805305">
                  <a:moveTo>
                    <a:pt x="626364" y="1282700"/>
                  </a:moveTo>
                  <a:lnTo>
                    <a:pt x="625856" y="1280134"/>
                  </a:lnTo>
                  <a:lnTo>
                    <a:pt x="621677" y="1282700"/>
                  </a:lnTo>
                  <a:lnTo>
                    <a:pt x="626364" y="1282700"/>
                  </a:lnTo>
                  <a:close/>
                </a:path>
                <a:path w="19641820" h="1805305">
                  <a:moveTo>
                    <a:pt x="1013434" y="1725358"/>
                  </a:moveTo>
                  <a:close/>
                </a:path>
                <a:path w="19641820" h="1805305">
                  <a:moveTo>
                    <a:pt x="1024851" y="25400"/>
                  </a:moveTo>
                  <a:lnTo>
                    <a:pt x="1003414" y="25400"/>
                  </a:lnTo>
                  <a:lnTo>
                    <a:pt x="1009751" y="38100"/>
                  </a:lnTo>
                  <a:lnTo>
                    <a:pt x="1024216" y="38100"/>
                  </a:lnTo>
                  <a:lnTo>
                    <a:pt x="1024851" y="25400"/>
                  </a:lnTo>
                  <a:close/>
                </a:path>
                <a:path w="19641820" h="1805305">
                  <a:moveTo>
                    <a:pt x="1048931" y="0"/>
                  </a:moveTo>
                  <a:lnTo>
                    <a:pt x="1027277" y="0"/>
                  </a:lnTo>
                  <a:lnTo>
                    <a:pt x="1033640" y="12700"/>
                  </a:lnTo>
                  <a:lnTo>
                    <a:pt x="1036828" y="12700"/>
                  </a:lnTo>
                  <a:lnTo>
                    <a:pt x="1041488" y="12700"/>
                  </a:lnTo>
                  <a:lnTo>
                    <a:pt x="1048931" y="0"/>
                  </a:lnTo>
                  <a:close/>
                </a:path>
                <a:path w="19641820" h="1805305">
                  <a:moveTo>
                    <a:pt x="1607312" y="1435100"/>
                  </a:moveTo>
                  <a:lnTo>
                    <a:pt x="1581937" y="1422400"/>
                  </a:lnTo>
                  <a:lnTo>
                    <a:pt x="1606359" y="1435100"/>
                  </a:lnTo>
                  <a:lnTo>
                    <a:pt x="1607312" y="1435100"/>
                  </a:lnTo>
                  <a:close/>
                </a:path>
                <a:path w="19641820" h="1805305">
                  <a:moveTo>
                    <a:pt x="1930768" y="63500"/>
                  </a:moveTo>
                  <a:lnTo>
                    <a:pt x="1875967" y="50800"/>
                  </a:lnTo>
                  <a:lnTo>
                    <a:pt x="1849031" y="50800"/>
                  </a:lnTo>
                  <a:lnTo>
                    <a:pt x="1869173" y="63500"/>
                  </a:lnTo>
                  <a:lnTo>
                    <a:pt x="1930768" y="63500"/>
                  </a:lnTo>
                  <a:close/>
                </a:path>
                <a:path w="19641820" h="1805305">
                  <a:moveTo>
                    <a:pt x="2038426" y="1524000"/>
                  </a:moveTo>
                  <a:lnTo>
                    <a:pt x="1999780" y="1536700"/>
                  </a:lnTo>
                  <a:lnTo>
                    <a:pt x="2024926" y="1536700"/>
                  </a:lnTo>
                  <a:lnTo>
                    <a:pt x="2038426" y="1524000"/>
                  </a:lnTo>
                  <a:close/>
                </a:path>
                <a:path w="19641820" h="1805305">
                  <a:moveTo>
                    <a:pt x="2690672" y="25400"/>
                  </a:moveTo>
                  <a:lnTo>
                    <a:pt x="2639974" y="12700"/>
                  </a:lnTo>
                  <a:lnTo>
                    <a:pt x="2601569" y="12700"/>
                  </a:lnTo>
                  <a:lnTo>
                    <a:pt x="2619768" y="25400"/>
                  </a:lnTo>
                  <a:lnTo>
                    <a:pt x="2690672" y="25400"/>
                  </a:lnTo>
                  <a:close/>
                </a:path>
                <a:path w="19641820" h="1805305">
                  <a:moveTo>
                    <a:pt x="2775216" y="25400"/>
                  </a:moveTo>
                  <a:lnTo>
                    <a:pt x="2718727" y="25400"/>
                  </a:lnTo>
                  <a:lnTo>
                    <a:pt x="2740190" y="38100"/>
                  </a:lnTo>
                  <a:lnTo>
                    <a:pt x="2758706" y="38100"/>
                  </a:lnTo>
                  <a:lnTo>
                    <a:pt x="2775216" y="25400"/>
                  </a:lnTo>
                  <a:close/>
                </a:path>
                <a:path w="19641820" h="1805305">
                  <a:moveTo>
                    <a:pt x="5431561" y="0"/>
                  </a:moveTo>
                  <a:lnTo>
                    <a:pt x="5425059" y="0"/>
                  </a:lnTo>
                  <a:lnTo>
                    <a:pt x="5425211" y="12700"/>
                  </a:lnTo>
                  <a:lnTo>
                    <a:pt x="5431561" y="0"/>
                  </a:lnTo>
                  <a:close/>
                </a:path>
                <a:path w="19641820" h="1805305">
                  <a:moveTo>
                    <a:pt x="5777573" y="27584"/>
                  </a:moveTo>
                  <a:lnTo>
                    <a:pt x="5774537" y="25400"/>
                  </a:lnTo>
                  <a:lnTo>
                    <a:pt x="5758294" y="25400"/>
                  </a:lnTo>
                  <a:lnTo>
                    <a:pt x="5743194" y="12700"/>
                  </a:lnTo>
                  <a:lnTo>
                    <a:pt x="5685333" y="12700"/>
                  </a:lnTo>
                  <a:lnTo>
                    <a:pt x="5670740" y="25400"/>
                  </a:lnTo>
                  <a:lnTo>
                    <a:pt x="5724334" y="25400"/>
                  </a:lnTo>
                  <a:lnTo>
                    <a:pt x="5756961" y="38100"/>
                  </a:lnTo>
                  <a:lnTo>
                    <a:pt x="5777573" y="27584"/>
                  </a:lnTo>
                  <a:close/>
                </a:path>
                <a:path w="19641820" h="1805305">
                  <a:moveTo>
                    <a:pt x="5781840" y="25400"/>
                  </a:moveTo>
                  <a:lnTo>
                    <a:pt x="5777573" y="27584"/>
                  </a:lnTo>
                  <a:lnTo>
                    <a:pt x="5781154" y="30149"/>
                  </a:lnTo>
                  <a:lnTo>
                    <a:pt x="5781840" y="25400"/>
                  </a:lnTo>
                  <a:close/>
                </a:path>
                <a:path w="19641820" h="1805305">
                  <a:moveTo>
                    <a:pt x="5792216" y="38100"/>
                  </a:moveTo>
                  <a:lnTo>
                    <a:pt x="5781154" y="30149"/>
                  </a:lnTo>
                  <a:lnTo>
                    <a:pt x="5779998" y="38100"/>
                  </a:lnTo>
                  <a:lnTo>
                    <a:pt x="5792216" y="38100"/>
                  </a:lnTo>
                  <a:close/>
                </a:path>
                <a:path w="19641820" h="1805305">
                  <a:moveTo>
                    <a:pt x="5798871" y="25400"/>
                  </a:moveTo>
                  <a:lnTo>
                    <a:pt x="5796178" y="25400"/>
                  </a:lnTo>
                  <a:lnTo>
                    <a:pt x="5792216" y="38100"/>
                  </a:lnTo>
                  <a:lnTo>
                    <a:pt x="5793638" y="38100"/>
                  </a:lnTo>
                  <a:lnTo>
                    <a:pt x="5798871" y="25400"/>
                  </a:lnTo>
                  <a:close/>
                </a:path>
                <a:path w="19641820" h="1805305">
                  <a:moveTo>
                    <a:pt x="5866879" y="38100"/>
                  </a:moveTo>
                  <a:lnTo>
                    <a:pt x="5859348" y="25400"/>
                  </a:lnTo>
                  <a:lnTo>
                    <a:pt x="5863641" y="38100"/>
                  </a:lnTo>
                  <a:lnTo>
                    <a:pt x="5866879" y="38100"/>
                  </a:lnTo>
                  <a:close/>
                </a:path>
                <a:path w="19641820" h="1805305">
                  <a:moveTo>
                    <a:pt x="6484074" y="38100"/>
                  </a:moveTo>
                  <a:lnTo>
                    <a:pt x="6478918" y="25400"/>
                  </a:lnTo>
                  <a:lnTo>
                    <a:pt x="6459868" y="25400"/>
                  </a:lnTo>
                  <a:lnTo>
                    <a:pt x="6467462" y="38100"/>
                  </a:lnTo>
                  <a:lnTo>
                    <a:pt x="6484074" y="38100"/>
                  </a:lnTo>
                  <a:close/>
                </a:path>
                <a:path w="19641820" h="1805305">
                  <a:moveTo>
                    <a:pt x="8432533" y="0"/>
                  </a:moveTo>
                  <a:lnTo>
                    <a:pt x="8416061" y="0"/>
                  </a:lnTo>
                  <a:lnTo>
                    <a:pt x="8406092" y="12700"/>
                  </a:lnTo>
                  <a:lnTo>
                    <a:pt x="8421141" y="12700"/>
                  </a:lnTo>
                  <a:lnTo>
                    <a:pt x="8432533" y="0"/>
                  </a:lnTo>
                  <a:close/>
                </a:path>
                <a:path w="19641820" h="1805305">
                  <a:moveTo>
                    <a:pt x="8711298" y="1783080"/>
                  </a:moveTo>
                  <a:lnTo>
                    <a:pt x="8696693" y="1781035"/>
                  </a:lnTo>
                  <a:lnTo>
                    <a:pt x="8682203" y="1779346"/>
                  </a:lnTo>
                  <a:lnTo>
                    <a:pt x="8668118" y="1778977"/>
                  </a:lnTo>
                  <a:lnTo>
                    <a:pt x="8654771" y="1780921"/>
                  </a:lnTo>
                  <a:lnTo>
                    <a:pt x="8670163" y="1782521"/>
                  </a:lnTo>
                  <a:lnTo>
                    <a:pt x="8682304" y="1784159"/>
                  </a:lnTo>
                  <a:lnTo>
                    <a:pt x="8694814" y="1784718"/>
                  </a:lnTo>
                  <a:lnTo>
                    <a:pt x="8711298" y="1783080"/>
                  </a:lnTo>
                  <a:close/>
                </a:path>
                <a:path w="19641820" h="1805305">
                  <a:moveTo>
                    <a:pt x="8828710" y="1788642"/>
                  </a:moveTo>
                  <a:lnTo>
                    <a:pt x="8784933" y="1782711"/>
                  </a:lnTo>
                  <a:lnTo>
                    <a:pt x="8763635" y="1781568"/>
                  </a:lnTo>
                  <a:lnTo>
                    <a:pt x="8743429" y="1783918"/>
                  </a:lnTo>
                  <a:lnTo>
                    <a:pt x="8765235" y="1786674"/>
                  </a:lnTo>
                  <a:lnTo>
                    <a:pt x="8787168" y="1789798"/>
                  </a:lnTo>
                  <a:lnTo>
                    <a:pt x="8808555" y="1791169"/>
                  </a:lnTo>
                  <a:lnTo>
                    <a:pt x="8828710" y="1788642"/>
                  </a:lnTo>
                  <a:close/>
                </a:path>
                <a:path w="19641820" h="1805305">
                  <a:moveTo>
                    <a:pt x="8831974" y="1772132"/>
                  </a:moveTo>
                  <a:lnTo>
                    <a:pt x="8830907" y="1770291"/>
                  </a:lnTo>
                  <a:lnTo>
                    <a:pt x="8807501" y="1772094"/>
                  </a:lnTo>
                  <a:lnTo>
                    <a:pt x="8779573" y="1770380"/>
                  </a:lnTo>
                  <a:lnTo>
                    <a:pt x="8756929" y="1770392"/>
                  </a:lnTo>
                  <a:lnTo>
                    <a:pt x="8749347" y="1777428"/>
                  </a:lnTo>
                  <a:lnTo>
                    <a:pt x="8768055" y="1773453"/>
                  </a:lnTo>
                  <a:lnTo>
                    <a:pt x="8788362" y="1774647"/>
                  </a:lnTo>
                  <a:lnTo>
                    <a:pt x="8809177" y="1777377"/>
                  </a:lnTo>
                  <a:lnTo>
                    <a:pt x="8829345" y="1778000"/>
                  </a:lnTo>
                  <a:lnTo>
                    <a:pt x="8827325" y="1776247"/>
                  </a:lnTo>
                  <a:lnTo>
                    <a:pt x="8829497" y="1774202"/>
                  </a:lnTo>
                  <a:lnTo>
                    <a:pt x="8831974" y="1772132"/>
                  </a:lnTo>
                  <a:close/>
                </a:path>
                <a:path w="19641820" h="1805305">
                  <a:moveTo>
                    <a:pt x="8853424" y="1803590"/>
                  </a:moveTo>
                  <a:lnTo>
                    <a:pt x="8841689" y="1801863"/>
                  </a:lnTo>
                  <a:lnTo>
                    <a:pt x="8827351" y="1800009"/>
                  </a:lnTo>
                  <a:lnTo>
                    <a:pt x="8816035" y="1799882"/>
                  </a:lnTo>
                  <a:lnTo>
                    <a:pt x="8813381" y="1803323"/>
                  </a:lnTo>
                  <a:lnTo>
                    <a:pt x="8823122" y="1802485"/>
                  </a:lnTo>
                  <a:lnTo>
                    <a:pt x="8833561" y="1803908"/>
                  </a:lnTo>
                  <a:lnTo>
                    <a:pt x="8843912" y="1805114"/>
                  </a:lnTo>
                  <a:lnTo>
                    <a:pt x="8853424" y="1803590"/>
                  </a:lnTo>
                  <a:close/>
                </a:path>
                <a:path w="19641820" h="1805305">
                  <a:moveTo>
                    <a:pt x="9095740" y="1786928"/>
                  </a:moveTo>
                  <a:lnTo>
                    <a:pt x="9086126" y="1785061"/>
                  </a:lnTo>
                  <a:lnTo>
                    <a:pt x="9091651" y="1782152"/>
                  </a:lnTo>
                  <a:lnTo>
                    <a:pt x="9089403" y="1779752"/>
                  </a:lnTo>
                  <a:lnTo>
                    <a:pt x="9081452" y="1779955"/>
                  </a:lnTo>
                  <a:lnTo>
                    <a:pt x="9073045" y="1778711"/>
                  </a:lnTo>
                  <a:lnTo>
                    <a:pt x="9064498" y="1777047"/>
                  </a:lnTo>
                  <a:lnTo>
                    <a:pt x="9056192" y="1776006"/>
                  </a:lnTo>
                  <a:lnTo>
                    <a:pt x="9051836" y="1778838"/>
                  </a:lnTo>
                  <a:lnTo>
                    <a:pt x="9042032" y="1782013"/>
                  </a:lnTo>
                  <a:lnTo>
                    <a:pt x="9046883" y="1784197"/>
                  </a:lnTo>
                  <a:lnTo>
                    <a:pt x="9057830" y="1782457"/>
                  </a:lnTo>
                  <a:lnTo>
                    <a:pt x="9063164" y="1784464"/>
                  </a:lnTo>
                  <a:lnTo>
                    <a:pt x="9066962" y="1788160"/>
                  </a:lnTo>
                  <a:lnTo>
                    <a:pt x="9073286" y="1791474"/>
                  </a:lnTo>
                  <a:lnTo>
                    <a:pt x="9080652" y="1789506"/>
                  </a:lnTo>
                  <a:lnTo>
                    <a:pt x="9088450" y="1788845"/>
                  </a:lnTo>
                  <a:lnTo>
                    <a:pt x="9095740" y="1786928"/>
                  </a:lnTo>
                  <a:close/>
                </a:path>
                <a:path w="19641820" h="1805305">
                  <a:moveTo>
                    <a:pt x="9159278" y="1785162"/>
                  </a:moveTo>
                  <a:lnTo>
                    <a:pt x="9149702" y="1784057"/>
                  </a:lnTo>
                  <a:lnTo>
                    <a:pt x="9145384" y="1782787"/>
                  </a:lnTo>
                  <a:lnTo>
                    <a:pt x="9143365" y="1780819"/>
                  </a:lnTo>
                  <a:lnTo>
                    <a:pt x="9140647" y="1777593"/>
                  </a:lnTo>
                  <a:lnTo>
                    <a:pt x="9134297" y="1780387"/>
                  </a:lnTo>
                  <a:lnTo>
                    <a:pt x="9124912" y="1781200"/>
                  </a:lnTo>
                  <a:lnTo>
                    <a:pt x="9118041" y="1782140"/>
                  </a:lnTo>
                  <a:lnTo>
                    <a:pt x="9119235" y="1785277"/>
                  </a:lnTo>
                  <a:lnTo>
                    <a:pt x="9129319" y="1785543"/>
                  </a:lnTo>
                  <a:lnTo>
                    <a:pt x="9139796" y="1786864"/>
                  </a:lnTo>
                  <a:lnTo>
                    <a:pt x="9149994" y="1787359"/>
                  </a:lnTo>
                  <a:lnTo>
                    <a:pt x="9159278" y="1785162"/>
                  </a:lnTo>
                  <a:close/>
                </a:path>
                <a:path w="19641820" h="1805305">
                  <a:moveTo>
                    <a:pt x="10068814" y="1709356"/>
                  </a:moveTo>
                  <a:lnTo>
                    <a:pt x="10061677" y="1706651"/>
                  </a:lnTo>
                  <a:lnTo>
                    <a:pt x="10050031" y="1705038"/>
                  </a:lnTo>
                  <a:lnTo>
                    <a:pt x="10037000" y="1704848"/>
                  </a:lnTo>
                  <a:lnTo>
                    <a:pt x="10025659" y="1706397"/>
                  </a:lnTo>
                  <a:lnTo>
                    <a:pt x="10035197" y="1708480"/>
                  </a:lnTo>
                  <a:lnTo>
                    <a:pt x="10047643" y="1709889"/>
                  </a:lnTo>
                  <a:lnTo>
                    <a:pt x="10059886" y="1710296"/>
                  </a:lnTo>
                  <a:lnTo>
                    <a:pt x="10068814" y="1709356"/>
                  </a:lnTo>
                  <a:close/>
                </a:path>
                <a:path w="19641820" h="1805305">
                  <a:moveTo>
                    <a:pt x="10247478" y="12700"/>
                  </a:moveTo>
                  <a:lnTo>
                    <a:pt x="10237470" y="12700"/>
                  </a:lnTo>
                  <a:lnTo>
                    <a:pt x="10244480" y="24511"/>
                  </a:lnTo>
                  <a:lnTo>
                    <a:pt x="10247478" y="12700"/>
                  </a:lnTo>
                  <a:close/>
                </a:path>
                <a:path w="19641820" h="1805305">
                  <a:moveTo>
                    <a:pt x="10265931" y="1713230"/>
                  </a:moveTo>
                  <a:lnTo>
                    <a:pt x="10239743" y="1714195"/>
                  </a:lnTo>
                  <a:lnTo>
                    <a:pt x="10211816" y="1714906"/>
                  </a:lnTo>
                  <a:lnTo>
                    <a:pt x="10185260" y="1714804"/>
                  </a:lnTo>
                  <a:lnTo>
                    <a:pt x="10163188" y="1713331"/>
                  </a:lnTo>
                  <a:lnTo>
                    <a:pt x="10181946" y="1717471"/>
                  </a:lnTo>
                  <a:lnTo>
                    <a:pt x="10213607" y="1718398"/>
                  </a:lnTo>
                  <a:lnTo>
                    <a:pt x="10245738" y="1716773"/>
                  </a:lnTo>
                  <a:lnTo>
                    <a:pt x="10265931" y="1713230"/>
                  </a:lnTo>
                  <a:close/>
                </a:path>
                <a:path w="19641820" h="1805305">
                  <a:moveTo>
                    <a:pt x="10391953" y="12700"/>
                  </a:moveTo>
                  <a:lnTo>
                    <a:pt x="10389019" y="0"/>
                  </a:lnTo>
                  <a:lnTo>
                    <a:pt x="10382352" y="0"/>
                  </a:lnTo>
                  <a:lnTo>
                    <a:pt x="10390314" y="12700"/>
                  </a:lnTo>
                  <a:lnTo>
                    <a:pt x="10391953" y="12700"/>
                  </a:lnTo>
                  <a:close/>
                </a:path>
                <a:path w="19641820" h="1805305">
                  <a:moveTo>
                    <a:pt x="10401846" y="0"/>
                  </a:moveTo>
                  <a:lnTo>
                    <a:pt x="10393185" y="0"/>
                  </a:lnTo>
                  <a:lnTo>
                    <a:pt x="10395547" y="12700"/>
                  </a:lnTo>
                  <a:lnTo>
                    <a:pt x="10401338" y="12700"/>
                  </a:lnTo>
                  <a:lnTo>
                    <a:pt x="10401846" y="0"/>
                  </a:lnTo>
                  <a:close/>
                </a:path>
                <a:path w="19641820" h="1805305">
                  <a:moveTo>
                    <a:pt x="10558742" y="12700"/>
                  </a:moveTo>
                  <a:lnTo>
                    <a:pt x="10546448" y="0"/>
                  </a:lnTo>
                  <a:lnTo>
                    <a:pt x="10533596" y="0"/>
                  </a:lnTo>
                  <a:lnTo>
                    <a:pt x="10531107" y="12700"/>
                  </a:lnTo>
                  <a:lnTo>
                    <a:pt x="10558742" y="12700"/>
                  </a:lnTo>
                  <a:close/>
                </a:path>
                <a:path w="19641820" h="1805305">
                  <a:moveTo>
                    <a:pt x="10626420" y="1707565"/>
                  </a:moveTo>
                  <a:lnTo>
                    <a:pt x="10593527" y="1702917"/>
                  </a:lnTo>
                  <a:lnTo>
                    <a:pt x="10554272" y="1704263"/>
                  </a:lnTo>
                  <a:lnTo>
                    <a:pt x="10510837" y="1707007"/>
                  </a:lnTo>
                  <a:lnTo>
                    <a:pt x="10465397" y="1706524"/>
                  </a:lnTo>
                  <a:lnTo>
                    <a:pt x="10464851" y="1704035"/>
                  </a:lnTo>
                  <a:lnTo>
                    <a:pt x="10467937" y="1702790"/>
                  </a:lnTo>
                  <a:lnTo>
                    <a:pt x="10473766" y="1702447"/>
                  </a:lnTo>
                  <a:lnTo>
                    <a:pt x="10403065" y="1701507"/>
                  </a:lnTo>
                  <a:lnTo>
                    <a:pt x="10361612" y="1700695"/>
                  </a:lnTo>
                  <a:lnTo>
                    <a:pt x="10320490" y="1699412"/>
                  </a:lnTo>
                  <a:lnTo>
                    <a:pt x="10321163" y="1697393"/>
                  </a:lnTo>
                  <a:lnTo>
                    <a:pt x="10329824" y="1697951"/>
                  </a:lnTo>
                  <a:lnTo>
                    <a:pt x="10335590" y="1697609"/>
                  </a:lnTo>
                  <a:lnTo>
                    <a:pt x="10242004" y="1694167"/>
                  </a:lnTo>
                  <a:lnTo>
                    <a:pt x="10190658" y="1691627"/>
                  </a:lnTo>
                  <a:lnTo>
                    <a:pt x="10140150" y="1687385"/>
                  </a:lnTo>
                  <a:lnTo>
                    <a:pt x="10164407" y="1695386"/>
                  </a:lnTo>
                  <a:lnTo>
                    <a:pt x="10163746" y="1703171"/>
                  </a:lnTo>
                  <a:lnTo>
                    <a:pt x="10147808" y="1709902"/>
                  </a:lnTo>
                  <a:lnTo>
                    <a:pt x="10126218" y="1714754"/>
                  </a:lnTo>
                  <a:lnTo>
                    <a:pt x="10160533" y="1711337"/>
                  </a:lnTo>
                  <a:lnTo>
                    <a:pt x="10204348" y="1708873"/>
                  </a:lnTo>
                  <a:lnTo>
                    <a:pt x="10249370" y="1709610"/>
                  </a:lnTo>
                  <a:lnTo>
                    <a:pt x="10287305" y="1715770"/>
                  </a:lnTo>
                  <a:lnTo>
                    <a:pt x="10333952" y="1711960"/>
                  </a:lnTo>
                  <a:lnTo>
                    <a:pt x="10382529" y="1711540"/>
                  </a:lnTo>
                  <a:lnTo>
                    <a:pt x="10478452" y="1714233"/>
                  </a:lnTo>
                  <a:lnTo>
                    <a:pt x="10522306" y="1714017"/>
                  </a:lnTo>
                  <a:lnTo>
                    <a:pt x="10537952" y="1708759"/>
                  </a:lnTo>
                  <a:lnTo>
                    <a:pt x="10564241" y="1708467"/>
                  </a:lnTo>
                  <a:lnTo>
                    <a:pt x="10595585" y="1709343"/>
                  </a:lnTo>
                  <a:lnTo>
                    <a:pt x="10626420" y="1707565"/>
                  </a:lnTo>
                  <a:close/>
                </a:path>
                <a:path w="19641820" h="1805305">
                  <a:moveTo>
                    <a:pt x="10642270" y="12700"/>
                  </a:moveTo>
                  <a:lnTo>
                    <a:pt x="10625544" y="0"/>
                  </a:lnTo>
                  <a:lnTo>
                    <a:pt x="10555986" y="0"/>
                  </a:lnTo>
                  <a:lnTo>
                    <a:pt x="10562654" y="12700"/>
                  </a:lnTo>
                  <a:lnTo>
                    <a:pt x="10642270" y="12700"/>
                  </a:lnTo>
                  <a:close/>
                </a:path>
                <a:path w="19641820" h="1805305">
                  <a:moveTo>
                    <a:pt x="10757840" y="1710029"/>
                  </a:moveTo>
                  <a:lnTo>
                    <a:pt x="10744352" y="1705521"/>
                  </a:lnTo>
                  <a:lnTo>
                    <a:pt x="10720324" y="1707222"/>
                  </a:lnTo>
                  <a:lnTo>
                    <a:pt x="10699001" y="1708454"/>
                  </a:lnTo>
                  <a:lnTo>
                    <a:pt x="10693641" y="1702485"/>
                  </a:lnTo>
                  <a:lnTo>
                    <a:pt x="10682503" y="1703933"/>
                  </a:lnTo>
                  <a:lnTo>
                    <a:pt x="10652658" y="1704276"/>
                  </a:lnTo>
                  <a:lnTo>
                    <a:pt x="10641521" y="1705711"/>
                  </a:lnTo>
                  <a:lnTo>
                    <a:pt x="10646816" y="1708442"/>
                  </a:lnTo>
                  <a:lnTo>
                    <a:pt x="10645839" y="1710639"/>
                  </a:lnTo>
                  <a:lnTo>
                    <a:pt x="10642092" y="1713026"/>
                  </a:lnTo>
                  <a:lnTo>
                    <a:pt x="10639044" y="1716290"/>
                  </a:lnTo>
                  <a:lnTo>
                    <a:pt x="10645127" y="1716798"/>
                  </a:lnTo>
                  <a:lnTo>
                    <a:pt x="10646131" y="1715617"/>
                  </a:lnTo>
                  <a:lnTo>
                    <a:pt x="10646829" y="1714309"/>
                  </a:lnTo>
                  <a:lnTo>
                    <a:pt x="10691863" y="1711172"/>
                  </a:lnTo>
                  <a:lnTo>
                    <a:pt x="10722521" y="1709902"/>
                  </a:lnTo>
                  <a:lnTo>
                    <a:pt x="10757840" y="1710029"/>
                  </a:lnTo>
                  <a:close/>
                </a:path>
                <a:path w="19641820" h="1805305">
                  <a:moveTo>
                    <a:pt x="10927753" y="1704365"/>
                  </a:moveTo>
                  <a:lnTo>
                    <a:pt x="10910481" y="1703806"/>
                  </a:lnTo>
                  <a:lnTo>
                    <a:pt x="10895394" y="1703984"/>
                  </a:lnTo>
                  <a:lnTo>
                    <a:pt x="10883456" y="1705190"/>
                  </a:lnTo>
                  <a:lnTo>
                    <a:pt x="10875620" y="1707730"/>
                  </a:lnTo>
                  <a:lnTo>
                    <a:pt x="10882960" y="1711248"/>
                  </a:lnTo>
                  <a:lnTo>
                    <a:pt x="10892866" y="1711680"/>
                  </a:lnTo>
                  <a:lnTo>
                    <a:pt x="10904842" y="1711388"/>
                  </a:lnTo>
                  <a:lnTo>
                    <a:pt x="10918431" y="1712722"/>
                  </a:lnTo>
                  <a:lnTo>
                    <a:pt x="10916958" y="1719059"/>
                  </a:lnTo>
                  <a:lnTo>
                    <a:pt x="10924858" y="1717116"/>
                  </a:lnTo>
                  <a:lnTo>
                    <a:pt x="10926534" y="1713103"/>
                  </a:lnTo>
                  <a:lnTo>
                    <a:pt x="10926128" y="1708404"/>
                  </a:lnTo>
                  <a:lnTo>
                    <a:pt x="10927753" y="1704365"/>
                  </a:lnTo>
                  <a:close/>
                </a:path>
                <a:path w="19641820" h="1805305">
                  <a:moveTo>
                    <a:pt x="11131194" y="1712010"/>
                  </a:moveTo>
                  <a:lnTo>
                    <a:pt x="11092955" y="1709915"/>
                  </a:lnTo>
                  <a:lnTo>
                    <a:pt x="10995406" y="1709064"/>
                  </a:lnTo>
                  <a:lnTo>
                    <a:pt x="10934510" y="1706587"/>
                  </a:lnTo>
                  <a:lnTo>
                    <a:pt x="10931703" y="1710004"/>
                  </a:lnTo>
                  <a:lnTo>
                    <a:pt x="10940580" y="1710372"/>
                  </a:lnTo>
                  <a:lnTo>
                    <a:pt x="10940364" y="1713077"/>
                  </a:lnTo>
                  <a:lnTo>
                    <a:pt x="11036783" y="1713839"/>
                  </a:lnTo>
                  <a:lnTo>
                    <a:pt x="11082338" y="1713636"/>
                  </a:lnTo>
                  <a:lnTo>
                    <a:pt x="11131194" y="1712010"/>
                  </a:lnTo>
                  <a:close/>
                </a:path>
                <a:path w="19641820" h="1805305">
                  <a:moveTo>
                    <a:pt x="11788966" y="1720888"/>
                  </a:moveTo>
                  <a:lnTo>
                    <a:pt x="11777561" y="1714093"/>
                  </a:lnTo>
                  <a:lnTo>
                    <a:pt x="11768252" y="1713636"/>
                  </a:lnTo>
                  <a:lnTo>
                    <a:pt x="11757114" y="1713953"/>
                  </a:lnTo>
                  <a:lnTo>
                    <a:pt x="11740261" y="1709445"/>
                  </a:lnTo>
                  <a:lnTo>
                    <a:pt x="11694389" y="1708912"/>
                  </a:lnTo>
                  <a:lnTo>
                    <a:pt x="11590249" y="1709127"/>
                  </a:lnTo>
                  <a:lnTo>
                    <a:pt x="11535588" y="1708924"/>
                  </a:lnTo>
                  <a:lnTo>
                    <a:pt x="11481613" y="1707870"/>
                  </a:lnTo>
                  <a:lnTo>
                    <a:pt x="11430140" y="1705508"/>
                  </a:lnTo>
                  <a:lnTo>
                    <a:pt x="11382947" y="1701342"/>
                  </a:lnTo>
                  <a:lnTo>
                    <a:pt x="11378057" y="1704670"/>
                  </a:lnTo>
                  <a:lnTo>
                    <a:pt x="11355248" y="1702625"/>
                  </a:lnTo>
                  <a:lnTo>
                    <a:pt x="11326444" y="1698548"/>
                  </a:lnTo>
                  <a:lnTo>
                    <a:pt x="11303584" y="1695767"/>
                  </a:lnTo>
                  <a:lnTo>
                    <a:pt x="11309375" y="1697786"/>
                  </a:lnTo>
                  <a:lnTo>
                    <a:pt x="11331385" y="1702612"/>
                  </a:lnTo>
                  <a:lnTo>
                    <a:pt x="11290148" y="1709051"/>
                  </a:lnTo>
                  <a:lnTo>
                    <a:pt x="11242167" y="1709191"/>
                  </a:lnTo>
                  <a:lnTo>
                    <a:pt x="11192650" y="1707400"/>
                  </a:lnTo>
                  <a:lnTo>
                    <a:pt x="11146815" y="1708035"/>
                  </a:lnTo>
                  <a:lnTo>
                    <a:pt x="11148251" y="1711782"/>
                  </a:lnTo>
                  <a:lnTo>
                    <a:pt x="11176483" y="1713344"/>
                  </a:lnTo>
                  <a:lnTo>
                    <a:pt x="11209960" y="1712582"/>
                  </a:lnTo>
                  <a:lnTo>
                    <a:pt x="11227130" y="1709369"/>
                  </a:lnTo>
                  <a:lnTo>
                    <a:pt x="11261776" y="1713674"/>
                  </a:lnTo>
                  <a:lnTo>
                    <a:pt x="11297437" y="1714347"/>
                  </a:lnTo>
                  <a:lnTo>
                    <a:pt x="11334217" y="1714182"/>
                  </a:lnTo>
                  <a:lnTo>
                    <a:pt x="11372253" y="1716049"/>
                  </a:lnTo>
                  <a:lnTo>
                    <a:pt x="11377968" y="1713293"/>
                  </a:lnTo>
                  <a:lnTo>
                    <a:pt x="11388547" y="1712658"/>
                  </a:lnTo>
                  <a:lnTo>
                    <a:pt x="11402289" y="1712302"/>
                  </a:lnTo>
                  <a:lnTo>
                    <a:pt x="11417503" y="1710423"/>
                  </a:lnTo>
                  <a:lnTo>
                    <a:pt x="11470323" y="1715401"/>
                  </a:lnTo>
                  <a:lnTo>
                    <a:pt x="11522608" y="1717395"/>
                  </a:lnTo>
                  <a:lnTo>
                    <a:pt x="11573993" y="1717548"/>
                  </a:lnTo>
                  <a:lnTo>
                    <a:pt x="11624094" y="1716976"/>
                  </a:lnTo>
                  <a:lnTo>
                    <a:pt x="11672545" y="1716811"/>
                  </a:lnTo>
                  <a:lnTo>
                    <a:pt x="11669281" y="1719135"/>
                  </a:lnTo>
                  <a:lnTo>
                    <a:pt x="11662702" y="1720367"/>
                  </a:lnTo>
                  <a:lnTo>
                    <a:pt x="11653647" y="1720786"/>
                  </a:lnTo>
                  <a:lnTo>
                    <a:pt x="11642979" y="1720672"/>
                  </a:lnTo>
                  <a:lnTo>
                    <a:pt x="11677371" y="1721192"/>
                  </a:lnTo>
                  <a:lnTo>
                    <a:pt x="11753202" y="1720850"/>
                  </a:lnTo>
                  <a:lnTo>
                    <a:pt x="11788966" y="1720888"/>
                  </a:lnTo>
                  <a:close/>
                </a:path>
                <a:path w="19641820" h="1805305">
                  <a:moveTo>
                    <a:pt x="11993105" y="266700"/>
                  </a:moveTo>
                  <a:lnTo>
                    <a:pt x="11979161" y="266700"/>
                  </a:lnTo>
                  <a:lnTo>
                    <a:pt x="11973370" y="266700"/>
                  </a:lnTo>
                  <a:lnTo>
                    <a:pt x="11981663" y="279400"/>
                  </a:lnTo>
                  <a:lnTo>
                    <a:pt x="11987619" y="279400"/>
                  </a:lnTo>
                  <a:lnTo>
                    <a:pt x="11993105" y="266700"/>
                  </a:lnTo>
                  <a:close/>
                </a:path>
                <a:path w="19641820" h="1805305">
                  <a:moveTo>
                    <a:pt x="12625299" y="63500"/>
                  </a:moveTo>
                  <a:lnTo>
                    <a:pt x="12618060" y="76200"/>
                  </a:lnTo>
                  <a:lnTo>
                    <a:pt x="12621781" y="76200"/>
                  </a:lnTo>
                  <a:lnTo>
                    <a:pt x="12625299" y="63500"/>
                  </a:lnTo>
                  <a:close/>
                </a:path>
                <a:path w="19641820" h="1805305">
                  <a:moveTo>
                    <a:pt x="12656414" y="88900"/>
                  </a:moveTo>
                  <a:lnTo>
                    <a:pt x="12637503" y="88900"/>
                  </a:lnTo>
                  <a:lnTo>
                    <a:pt x="12627724" y="101600"/>
                  </a:lnTo>
                  <a:lnTo>
                    <a:pt x="12654052" y="101600"/>
                  </a:lnTo>
                  <a:lnTo>
                    <a:pt x="12656414" y="88900"/>
                  </a:lnTo>
                  <a:close/>
                </a:path>
                <a:path w="19641820" h="1805305">
                  <a:moveTo>
                    <a:pt x="12676632" y="63500"/>
                  </a:moveTo>
                  <a:lnTo>
                    <a:pt x="12654344" y="63500"/>
                  </a:lnTo>
                  <a:lnTo>
                    <a:pt x="12668009" y="76200"/>
                  </a:lnTo>
                  <a:lnTo>
                    <a:pt x="12676632" y="63500"/>
                  </a:lnTo>
                  <a:close/>
                </a:path>
                <a:path w="19641820" h="1805305">
                  <a:moveTo>
                    <a:pt x="12679312" y="533400"/>
                  </a:moveTo>
                  <a:lnTo>
                    <a:pt x="12665621" y="533400"/>
                  </a:lnTo>
                  <a:lnTo>
                    <a:pt x="12658763" y="546100"/>
                  </a:lnTo>
                  <a:lnTo>
                    <a:pt x="12674041" y="546100"/>
                  </a:lnTo>
                  <a:lnTo>
                    <a:pt x="12679312" y="533400"/>
                  </a:lnTo>
                  <a:close/>
                </a:path>
                <a:path w="19641820" h="1805305">
                  <a:moveTo>
                    <a:pt x="12740132" y="546100"/>
                  </a:moveTo>
                  <a:lnTo>
                    <a:pt x="12738634" y="533400"/>
                  </a:lnTo>
                  <a:lnTo>
                    <a:pt x="12728702" y="533400"/>
                  </a:lnTo>
                  <a:lnTo>
                    <a:pt x="12730163" y="546100"/>
                  </a:lnTo>
                  <a:lnTo>
                    <a:pt x="12740132" y="546100"/>
                  </a:lnTo>
                  <a:close/>
                </a:path>
                <a:path w="19641820" h="1805305">
                  <a:moveTo>
                    <a:pt x="12891884" y="50800"/>
                  </a:moveTo>
                  <a:lnTo>
                    <a:pt x="12884163" y="38100"/>
                  </a:lnTo>
                  <a:lnTo>
                    <a:pt x="12876898" y="50800"/>
                  </a:lnTo>
                  <a:lnTo>
                    <a:pt x="12891884" y="50800"/>
                  </a:lnTo>
                  <a:close/>
                </a:path>
                <a:path w="19641820" h="1805305">
                  <a:moveTo>
                    <a:pt x="12898374" y="38100"/>
                  </a:moveTo>
                  <a:lnTo>
                    <a:pt x="12893853" y="25400"/>
                  </a:lnTo>
                  <a:lnTo>
                    <a:pt x="12888633" y="38100"/>
                  </a:lnTo>
                  <a:lnTo>
                    <a:pt x="12898374" y="38100"/>
                  </a:lnTo>
                  <a:close/>
                </a:path>
                <a:path w="19641820" h="1805305">
                  <a:moveTo>
                    <a:pt x="12986157" y="241300"/>
                  </a:moveTo>
                  <a:lnTo>
                    <a:pt x="12979019" y="228600"/>
                  </a:lnTo>
                  <a:lnTo>
                    <a:pt x="12972936" y="241300"/>
                  </a:lnTo>
                  <a:lnTo>
                    <a:pt x="12986157" y="241300"/>
                  </a:lnTo>
                  <a:close/>
                </a:path>
                <a:path w="19641820" h="1805305">
                  <a:moveTo>
                    <a:pt x="13016370" y="38100"/>
                  </a:moveTo>
                  <a:lnTo>
                    <a:pt x="12995859" y="38100"/>
                  </a:lnTo>
                  <a:lnTo>
                    <a:pt x="13004114" y="50800"/>
                  </a:lnTo>
                  <a:lnTo>
                    <a:pt x="13016370" y="38100"/>
                  </a:lnTo>
                  <a:close/>
                </a:path>
                <a:path w="19641820" h="1805305">
                  <a:moveTo>
                    <a:pt x="13089776" y="215900"/>
                  </a:moveTo>
                  <a:lnTo>
                    <a:pt x="13082969" y="223469"/>
                  </a:lnTo>
                  <a:lnTo>
                    <a:pt x="13085471" y="228600"/>
                  </a:lnTo>
                  <a:lnTo>
                    <a:pt x="13089776" y="215900"/>
                  </a:lnTo>
                  <a:close/>
                </a:path>
                <a:path w="19641820" h="1805305">
                  <a:moveTo>
                    <a:pt x="13284759" y="12700"/>
                  </a:moveTo>
                  <a:lnTo>
                    <a:pt x="13278866" y="0"/>
                  </a:lnTo>
                  <a:lnTo>
                    <a:pt x="13167436" y="0"/>
                  </a:lnTo>
                  <a:lnTo>
                    <a:pt x="13161086" y="12700"/>
                  </a:lnTo>
                  <a:lnTo>
                    <a:pt x="13213537" y="12700"/>
                  </a:lnTo>
                  <a:lnTo>
                    <a:pt x="13207886" y="25400"/>
                  </a:lnTo>
                  <a:lnTo>
                    <a:pt x="13225463" y="25400"/>
                  </a:lnTo>
                  <a:lnTo>
                    <a:pt x="13226288" y="12700"/>
                  </a:lnTo>
                  <a:lnTo>
                    <a:pt x="13243103" y="12700"/>
                  </a:lnTo>
                  <a:lnTo>
                    <a:pt x="13235292" y="25400"/>
                  </a:lnTo>
                  <a:lnTo>
                    <a:pt x="13242519" y="25400"/>
                  </a:lnTo>
                  <a:lnTo>
                    <a:pt x="13244563" y="12700"/>
                  </a:lnTo>
                  <a:lnTo>
                    <a:pt x="13284759" y="12700"/>
                  </a:lnTo>
                  <a:close/>
                </a:path>
                <a:path w="19641820" h="1805305">
                  <a:moveTo>
                    <a:pt x="13329107" y="0"/>
                  </a:moveTo>
                  <a:lnTo>
                    <a:pt x="13298335" y="0"/>
                  </a:lnTo>
                  <a:lnTo>
                    <a:pt x="13304368" y="12700"/>
                  </a:lnTo>
                  <a:lnTo>
                    <a:pt x="13329107" y="0"/>
                  </a:lnTo>
                  <a:close/>
                </a:path>
                <a:path w="19641820" h="1805305">
                  <a:moveTo>
                    <a:pt x="13424103" y="215900"/>
                  </a:moveTo>
                  <a:lnTo>
                    <a:pt x="13416991" y="203200"/>
                  </a:lnTo>
                  <a:lnTo>
                    <a:pt x="13410946" y="215900"/>
                  </a:lnTo>
                  <a:lnTo>
                    <a:pt x="13424103" y="215900"/>
                  </a:lnTo>
                  <a:close/>
                </a:path>
                <a:path w="19641820" h="1805305">
                  <a:moveTo>
                    <a:pt x="13495109" y="30060"/>
                  </a:moveTo>
                  <a:lnTo>
                    <a:pt x="13490220" y="25400"/>
                  </a:lnTo>
                  <a:lnTo>
                    <a:pt x="13490448" y="38100"/>
                  </a:lnTo>
                  <a:lnTo>
                    <a:pt x="13495109" y="30060"/>
                  </a:lnTo>
                  <a:close/>
                </a:path>
                <a:path w="19641820" h="1805305">
                  <a:moveTo>
                    <a:pt x="13498335" y="33147"/>
                  </a:moveTo>
                  <a:lnTo>
                    <a:pt x="13497814" y="25400"/>
                  </a:lnTo>
                  <a:lnTo>
                    <a:pt x="13495109" y="30060"/>
                  </a:lnTo>
                  <a:lnTo>
                    <a:pt x="13498335" y="33147"/>
                  </a:lnTo>
                  <a:close/>
                </a:path>
                <a:path w="19641820" h="1805305">
                  <a:moveTo>
                    <a:pt x="13659155" y="203200"/>
                  </a:moveTo>
                  <a:lnTo>
                    <a:pt x="13652995" y="199847"/>
                  </a:lnTo>
                  <a:lnTo>
                    <a:pt x="13653059" y="203200"/>
                  </a:lnTo>
                  <a:lnTo>
                    <a:pt x="13659155" y="203200"/>
                  </a:lnTo>
                  <a:close/>
                </a:path>
                <a:path w="19641820" h="1805305">
                  <a:moveTo>
                    <a:pt x="13722947" y="254000"/>
                  </a:moveTo>
                  <a:lnTo>
                    <a:pt x="13718019" y="254000"/>
                  </a:lnTo>
                  <a:lnTo>
                    <a:pt x="13715098" y="266700"/>
                  </a:lnTo>
                  <a:lnTo>
                    <a:pt x="13722947" y="254000"/>
                  </a:lnTo>
                  <a:close/>
                </a:path>
                <a:path w="19641820" h="1805305">
                  <a:moveTo>
                    <a:pt x="13806183" y="12700"/>
                  </a:moveTo>
                  <a:lnTo>
                    <a:pt x="13797496" y="25400"/>
                  </a:lnTo>
                  <a:lnTo>
                    <a:pt x="13803122" y="25400"/>
                  </a:lnTo>
                  <a:lnTo>
                    <a:pt x="13806183" y="12700"/>
                  </a:lnTo>
                  <a:close/>
                </a:path>
                <a:path w="19641820" h="1805305">
                  <a:moveTo>
                    <a:pt x="13847801" y="584200"/>
                  </a:moveTo>
                  <a:lnTo>
                    <a:pt x="13823823" y="571500"/>
                  </a:lnTo>
                  <a:lnTo>
                    <a:pt x="13821918" y="571500"/>
                  </a:lnTo>
                  <a:lnTo>
                    <a:pt x="13810971" y="584200"/>
                  </a:lnTo>
                  <a:lnTo>
                    <a:pt x="13847801" y="584200"/>
                  </a:lnTo>
                  <a:close/>
                </a:path>
                <a:path w="19641820" h="1805305">
                  <a:moveTo>
                    <a:pt x="14046213" y="254000"/>
                  </a:moveTo>
                  <a:lnTo>
                    <a:pt x="14037043" y="254000"/>
                  </a:lnTo>
                  <a:lnTo>
                    <a:pt x="14040942" y="266700"/>
                  </a:lnTo>
                  <a:lnTo>
                    <a:pt x="14046213" y="254000"/>
                  </a:lnTo>
                  <a:close/>
                </a:path>
                <a:path w="19641820" h="1805305">
                  <a:moveTo>
                    <a:pt x="14214120" y="431800"/>
                  </a:moveTo>
                  <a:lnTo>
                    <a:pt x="14201877" y="444500"/>
                  </a:lnTo>
                  <a:lnTo>
                    <a:pt x="14202512" y="444500"/>
                  </a:lnTo>
                  <a:lnTo>
                    <a:pt x="14214120" y="431800"/>
                  </a:lnTo>
                  <a:close/>
                </a:path>
                <a:path w="19641820" h="1805305">
                  <a:moveTo>
                    <a:pt x="14298511" y="1672767"/>
                  </a:moveTo>
                  <a:lnTo>
                    <a:pt x="14298486" y="1669745"/>
                  </a:lnTo>
                  <a:lnTo>
                    <a:pt x="14298194" y="1669567"/>
                  </a:lnTo>
                  <a:lnTo>
                    <a:pt x="14295069" y="1667649"/>
                  </a:lnTo>
                  <a:lnTo>
                    <a:pt x="14288224" y="1666455"/>
                  </a:lnTo>
                  <a:lnTo>
                    <a:pt x="14277950" y="1666163"/>
                  </a:lnTo>
                  <a:lnTo>
                    <a:pt x="14276146" y="1667979"/>
                  </a:lnTo>
                  <a:lnTo>
                    <a:pt x="14280299" y="1668195"/>
                  </a:lnTo>
                  <a:lnTo>
                    <a:pt x="14284719" y="1668360"/>
                  </a:lnTo>
                  <a:lnTo>
                    <a:pt x="14273365" y="1669211"/>
                  </a:lnTo>
                  <a:lnTo>
                    <a:pt x="14253401" y="1669567"/>
                  </a:lnTo>
                  <a:lnTo>
                    <a:pt x="14244523" y="1668995"/>
                  </a:lnTo>
                  <a:lnTo>
                    <a:pt x="14248651" y="1665871"/>
                  </a:lnTo>
                  <a:lnTo>
                    <a:pt x="14240116" y="1670799"/>
                  </a:lnTo>
                  <a:lnTo>
                    <a:pt x="14255102" y="1674063"/>
                  </a:lnTo>
                  <a:lnTo>
                    <a:pt x="14279321" y="1674952"/>
                  </a:lnTo>
                  <a:lnTo>
                    <a:pt x="14298511" y="1672767"/>
                  </a:lnTo>
                  <a:close/>
                </a:path>
                <a:path w="19641820" h="1805305">
                  <a:moveTo>
                    <a:pt x="14363573" y="292100"/>
                  </a:moveTo>
                  <a:lnTo>
                    <a:pt x="14352892" y="279400"/>
                  </a:lnTo>
                  <a:lnTo>
                    <a:pt x="14339342" y="279400"/>
                  </a:lnTo>
                  <a:lnTo>
                    <a:pt x="14331722" y="266700"/>
                  </a:lnTo>
                  <a:lnTo>
                    <a:pt x="14289075" y="266700"/>
                  </a:lnTo>
                  <a:lnTo>
                    <a:pt x="14294574" y="279400"/>
                  </a:lnTo>
                  <a:lnTo>
                    <a:pt x="14270889" y="279400"/>
                  </a:lnTo>
                  <a:lnTo>
                    <a:pt x="14279029" y="292100"/>
                  </a:lnTo>
                  <a:lnTo>
                    <a:pt x="14292072" y="292100"/>
                  </a:lnTo>
                  <a:lnTo>
                    <a:pt x="14305966" y="304800"/>
                  </a:lnTo>
                  <a:lnTo>
                    <a:pt x="14309154" y="304800"/>
                  </a:lnTo>
                  <a:lnTo>
                    <a:pt x="14306652" y="292100"/>
                  </a:lnTo>
                  <a:lnTo>
                    <a:pt x="14363573" y="292100"/>
                  </a:lnTo>
                  <a:close/>
                </a:path>
                <a:path w="19641820" h="1805305">
                  <a:moveTo>
                    <a:pt x="14404543" y="1510233"/>
                  </a:moveTo>
                  <a:lnTo>
                    <a:pt x="14397596" y="1506524"/>
                  </a:lnTo>
                  <a:lnTo>
                    <a:pt x="14385074" y="1506067"/>
                  </a:lnTo>
                  <a:lnTo>
                    <a:pt x="14371333" y="1507578"/>
                  </a:lnTo>
                  <a:lnTo>
                    <a:pt x="14360728" y="1509801"/>
                  </a:lnTo>
                  <a:lnTo>
                    <a:pt x="14366672" y="1511566"/>
                  </a:lnTo>
                  <a:lnTo>
                    <a:pt x="14363941" y="1515630"/>
                  </a:lnTo>
                  <a:lnTo>
                    <a:pt x="14374038" y="1516316"/>
                  </a:lnTo>
                  <a:lnTo>
                    <a:pt x="14385862" y="1516138"/>
                  </a:lnTo>
                  <a:lnTo>
                    <a:pt x="14390802" y="1513763"/>
                  </a:lnTo>
                  <a:lnTo>
                    <a:pt x="14394993" y="1511134"/>
                  </a:lnTo>
                  <a:lnTo>
                    <a:pt x="14404543" y="1510233"/>
                  </a:lnTo>
                  <a:close/>
                </a:path>
                <a:path w="19641820" h="1805305">
                  <a:moveTo>
                    <a:pt x="14423606" y="139700"/>
                  </a:moveTo>
                  <a:lnTo>
                    <a:pt x="14413205" y="139700"/>
                  </a:lnTo>
                  <a:lnTo>
                    <a:pt x="14417510" y="152400"/>
                  </a:lnTo>
                  <a:lnTo>
                    <a:pt x="14423606" y="139700"/>
                  </a:lnTo>
                  <a:close/>
                </a:path>
                <a:path w="19641820" h="1805305">
                  <a:moveTo>
                    <a:pt x="14426781" y="508000"/>
                  </a:moveTo>
                  <a:lnTo>
                    <a:pt x="14425524" y="495300"/>
                  </a:lnTo>
                  <a:lnTo>
                    <a:pt x="14363433" y="495300"/>
                  </a:lnTo>
                  <a:lnTo>
                    <a:pt x="14355013" y="508000"/>
                  </a:lnTo>
                  <a:lnTo>
                    <a:pt x="14426781" y="508000"/>
                  </a:lnTo>
                  <a:close/>
                </a:path>
                <a:path w="19641820" h="1805305">
                  <a:moveTo>
                    <a:pt x="14481734" y="0"/>
                  </a:moveTo>
                  <a:lnTo>
                    <a:pt x="14470494" y="0"/>
                  </a:lnTo>
                  <a:lnTo>
                    <a:pt x="14464932" y="12700"/>
                  </a:lnTo>
                  <a:lnTo>
                    <a:pt x="14461960" y="12700"/>
                  </a:lnTo>
                  <a:lnTo>
                    <a:pt x="14467599" y="25400"/>
                  </a:lnTo>
                  <a:lnTo>
                    <a:pt x="14472577" y="12700"/>
                  </a:lnTo>
                  <a:lnTo>
                    <a:pt x="14476387" y="12700"/>
                  </a:lnTo>
                  <a:lnTo>
                    <a:pt x="14481734" y="0"/>
                  </a:lnTo>
                  <a:close/>
                </a:path>
                <a:path w="19641820" h="1805305">
                  <a:moveTo>
                    <a:pt x="14482737" y="1742122"/>
                  </a:moveTo>
                  <a:lnTo>
                    <a:pt x="14482559" y="1742224"/>
                  </a:lnTo>
                  <a:lnTo>
                    <a:pt x="14482737" y="1742122"/>
                  </a:lnTo>
                  <a:close/>
                </a:path>
                <a:path w="19641820" h="1805305">
                  <a:moveTo>
                    <a:pt x="14510195" y="1514817"/>
                  </a:moveTo>
                  <a:lnTo>
                    <a:pt x="14506804" y="1511300"/>
                  </a:lnTo>
                  <a:lnTo>
                    <a:pt x="14494167" y="1508048"/>
                  </a:lnTo>
                  <a:lnTo>
                    <a:pt x="14478407" y="1506448"/>
                  </a:lnTo>
                  <a:lnTo>
                    <a:pt x="14482547" y="1510893"/>
                  </a:lnTo>
                  <a:lnTo>
                    <a:pt x="14480299" y="1514119"/>
                  </a:lnTo>
                  <a:lnTo>
                    <a:pt x="14471091" y="1516138"/>
                  </a:lnTo>
                  <a:lnTo>
                    <a:pt x="14454391" y="1516926"/>
                  </a:lnTo>
                  <a:lnTo>
                    <a:pt x="14457007" y="1519224"/>
                  </a:lnTo>
                  <a:lnTo>
                    <a:pt x="14480108" y="1519047"/>
                  </a:lnTo>
                  <a:lnTo>
                    <a:pt x="14482775" y="1521345"/>
                  </a:lnTo>
                  <a:lnTo>
                    <a:pt x="14487385" y="1518869"/>
                  </a:lnTo>
                  <a:lnTo>
                    <a:pt x="14490002" y="1515097"/>
                  </a:lnTo>
                  <a:lnTo>
                    <a:pt x="14492859" y="1513420"/>
                  </a:lnTo>
                  <a:lnTo>
                    <a:pt x="14498193" y="1517218"/>
                  </a:lnTo>
                  <a:lnTo>
                    <a:pt x="14510195" y="1514817"/>
                  </a:lnTo>
                  <a:close/>
                </a:path>
                <a:path w="19641820" h="1805305">
                  <a:moveTo>
                    <a:pt x="14588300" y="1545259"/>
                  </a:moveTo>
                  <a:lnTo>
                    <a:pt x="14583258" y="1542999"/>
                  </a:lnTo>
                  <a:lnTo>
                    <a:pt x="14575244" y="1540294"/>
                  </a:lnTo>
                  <a:lnTo>
                    <a:pt x="14574711" y="1536788"/>
                  </a:lnTo>
                  <a:lnTo>
                    <a:pt x="14558683" y="1541348"/>
                  </a:lnTo>
                  <a:lnTo>
                    <a:pt x="14542199" y="1541322"/>
                  </a:lnTo>
                  <a:lnTo>
                    <a:pt x="14523707" y="1538909"/>
                  </a:lnTo>
                  <a:lnTo>
                    <a:pt x="14501609" y="1536357"/>
                  </a:lnTo>
                  <a:lnTo>
                    <a:pt x="14514424" y="1540941"/>
                  </a:lnTo>
                  <a:lnTo>
                    <a:pt x="14535480" y="1543316"/>
                  </a:lnTo>
                  <a:lnTo>
                    <a:pt x="14559179" y="1544980"/>
                  </a:lnTo>
                  <a:lnTo>
                    <a:pt x="14579930" y="1547456"/>
                  </a:lnTo>
                  <a:lnTo>
                    <a:pt x="14588300" y="1545259"/>
                  </a:lnTo>
                  <a:close/>
                </a:path>
                <a:path w="19641820" h="1805305">
                  <a:moveTo>
                    <a:pt x="14599031" y="25400"/>
                  </a:moveTo>
                  <a:lnTo>
                    <a:pt x="14588516" y="25400"/>
                  </a:lnTo>
                  <a:lnTo>
                    <a:pt x="14595666" y="38100"/>
                  </a:lnTo>
                  <a:lnTo>
                    <a:pt x="14599031" y="25400"/>
                  </a:lnTo>
                  <a:close/>
                </a:path>
                <a:path w="19641820" h="1805305">
                  <a:moveTo>
                    <a:pt x="14724075" y="342900"/>
                  </a:moveTo>
                  <a:lnTo>
                    <a:pt x="14712048" y="342900"/>
                  </a:lnTo>
                  <a:lnTo>
                    <a:pt x="14715960" y="355600"/>
                  </a:lnTo>
                  <a:lnTo>
                    <a:pt x="14724075" y="342900"/>
                  </a:lnTo>
                  <a:close/>
                </a:path>
                <a:path w="19641820" h="1805305">
                  <a:moveTo>
                    <a:pt x="14781454" y="355600"/>
                  </a:moveTo>
                  <a:lnTo>
                    <a:pt x="14764766" y="355600"/>
                  </a:lnTo>
                  <a:lnTo>
                    <a:pt x="14767522" y="342900"/>
                  </a:lnTo>
                  <a:lnTo>
                    <a:pt x="14760829" y="355600"/>
                  </a:lnTo>
                  <a:lnTo>
                    <a:pt x="14765071" y="342900"/>
                  </a:lnTo>
                  <a:lnTo>
                    <a:pt x="14766608" y="342900"/>
                  </a:lnTo>
                  <a:lnTo>
                    <a:pt x="14756372" y="330200"/>
                  </a:lnTo>
                  <a:lnTo>
                    <a:pt x="14738249" y="330200"/>
                  </a:lnTo>
                  <a:lnTo>
                    <a:pt x="14732876" y="342900"/>
                  </a:lnTo>
                  <a:lnTo>
                    <a:pt x="14743824" y="342900"/>
                  </a:lnTo>
                  <a:lnTo>
                    <a:pt x="14735277" y="355600"/>
                  </a:lnTo>
                  <a:lnTo>
                    <a:pt x="14715960" y="355600"/>
                  </a:lnTo>
                  <a:lnTo>
                    <a:pt x="14711756" y="355600"/>
                  </a:lnTo>
                  <a:lnTo>
                    <a:pt x="14712048" y="342900"/>
                  </a:lnTo>
                  <a:lnTo>
                    <a:pt x="14694573" y="342900"/>
                  </a:lnTo>
                  <a:lnTo>
                    <a:pt x="14686001" y="330200"/>
                  </a:lnTo>
                  <a:lnTo>
                    <a:pt x="14660588" y="330200"/>
                  </a:lnTo>
                  <a:lnTo>
                    <a:pt x="14666684" y="342900"/>
                  </a:lnTo>
                  <a:lnTo>
                    <a:pt x="14597494" y="342900"/>
                  </a:lnTo>
                  <a:lnTo>
                    <a:pt x="14588782" y="330200"/>
                  </a:lnTo>
                  <a:lnTo>
                    <a:pt x="14563839" y="330200"/>
                  </a:lnTo>
                  <a:lnTo>
                    <a:pt x="14544751" y="342900"/>
                  </a:lnTo>
                  <a:lnTo>
                    <a:pt x="14458188" y="342900"/>
                  </a:lnTo>
                  <a:lnTo>
                    <a:pt x="14447457" y="355600"/>
                  </a:lnTo>
                  <a:lnTo>
                    <a:pt x="14433550" y="342900"/>
                  </a:lnTo>
                  <a:lnTo>
                    <a:pt x="14354937" y="342900"/>
                  </a:lnTo>
                  <a:lnTo>
                    <a:pt x="14354937" y="406400"/>
                  </a:lnTo>
                  <a:lnTo>
                    <a:pt x="14333119" y="406400"/>
                  </a:lnTo>
                  <a:lnTo>
                    <a:pt x="14334427" y="393700"/>
                  </a:lnTo>
                  <a:lnTo>
                    <a:pt x="14348016" y="393700"/>
                  </a:lnTo>
                  <a:lnTo>
                    <a:pt x="14354937" y="406400"/>
                  </a:lnTo>
                  <a:lnTo>
                    <a:pt x="14354937" y="342900"/>
                  </a:lnTo>
                  <a:lnTo>
                    <a:pt x="14328242" y="342900"/>
                  </a:lnTo>
                  <a:lnTo>
                    <a:pt x="14328242" y="393700"/>
                  </a:lnTo>
                  <a:lnTo>
                    <a:pt x="14321943" y="406400"/>
                  </a:lnTo>
                  <a:lnTo>
                    <a:pt x="14308582" y="406400"/>
                  </a:lnTo>
                  <a:lnTo>
                    <a:pt x="14301864" y="393700"/>
                  </a:lnTo>
                  <a:lnTo>
                    <a:pt x="14328242" y="393700"/>
                  </a:lnTo>
                  <a:lnTo>
                    <a:pt x="14328242" y="342900"/>
                  </a:lnTo>
                  <a:lnTo>
                    <a:pt x="14318641" y="342900"/>
                  </a:lnTo>
                  <a:lnTo>
                    <a:pt x="14313230" y="330200"/>
                  </a:lnTo>
                  <a:lnTo>
                    <a:pt x="14297012" y="330200"/>
                  </a:lnTo>
                  <a:lnTo>
                    <a:pt x="14305814" y="342900"/>
                  </a:lnTo>
                  <a:lnTo>
                    <a:pt x="14305064" y="342900"/>
                  </a:lnTo>
                  <a:lnTo>
                    <a:pt x="14282331" y="355600"/>
                  </a:lnTo>
                  <a:lnTo>
                    <a:pt x="14262583" y="342900"/>
                  </a:lnTo>
                  <a:lnTo>
                    <a:pt x="14248283" y="342900"/>
                  </a:lnTo>
                  <a:lnTo>
                    <a:pt x="14241818" y="355600"/>
                  </a:lnTo>
                  <a:lnTo>
                    <a:pt x="14226540" y="355600"/>
                  </a:lnTo>
                  <a:lnTo>
                    <a:pt x="14219885" y="342900"/>
                  </a:lnTo>
                  <a:lnTo>
                    <a:pt x="14208633" y="342900"/>
                  </a:lnTo>
                  <a:lnTo>
                    <a:pt x="14195628" y="355600"/>
                  </a:lnTo>
                  <a:lnTo>
                    <a:pt x="14183678" y="355600"/>
                  </a:lnTo>
                  <a:lnTo>
                    <a:pt x="14181087" y="342900"/>
                  </a:lnTo>
                  <a:lnTo>
                    <a:pt x="14161275" y="342900"/>
                  </a:lnTo>
                  <a:lnTo>
                    <a:pt x="14166533" y="355600"/>
                  </a:lnTo>
                  <a:lnTo>
                    <a:pt x="14118387" y="355600"/>
                  </a:lnTo>
                  <a:lnTo>
                    <a:pt x="14116177" y="342900"/>
                  </a:lnTo>
                  <a:lnTo>
                    <a:pt x="14085545" y="342900"/>
                  </a:lnTo>
                  <a:lnTo>
                    <a:pt x="14078712" y="355600"/>
                  </a:lnTo>
                  <a:lnTo>
                    <a:pt x="14067485" y="355600"/>
                  </a:lnTo>
                  <a:lnTo>
                    <a:pt x="14046568" y="342900"/>
                  </a:lnTo>
                  <a:lnTo>
                    <a:pt x="14024153" y="342900"/>
                  </a:lnTo>
                  <a:lnTo>
                    <a:pt x="14002169" y="355600"/>
                  </a:lnTo>
                  <a:lnTo>
                    <a:pt x="13988275" y="342900"/>
                  </a:lnTo>
                  <a:lnTo>
                    <a:pt x="13982814" y="342900"/>
                  </a:lnTo>
                  <a:lnTo>
                    <a:pt x="13987425" y="355600"/>
                  </a:lnTo>
                  <a:lnTo>
                    <a:pt x="13922896" y="355600"/>
                  </a:lnTo>
                  <a:lnTo>
                    <a:pt x="13928395" y="342900"/>
                  </a:lnTo>
                  <a:lnTo>
                    <a:pt x="13909612" y="342900"/>
                  </a:lnTo>
                  <a:lnTo>
                    <a:pt x="13909701" y="355600"/>
                  </a:lnTo>
                  <a:lnTo>
                    <a:pt x="13875284" y="355600"/>
                  </a:lnTo>
                  <a:lnTo>
                    <a:pt x="13863371" y="342900"/>
                  </a:lnTo>
                  <a:lnTo>
                    <a:pt x="13839114" y="342900"/>
                  </a:lnTo>
                  <a:lnTo>
                    <a:pt x="13845426" y="330200"/>
                  </a:lnTo>
                  <a:lnTo>
                    <a:pt x="13864857" y="330200"/>
                  </a:lnTo>
                  <a:lnTo>
                    <a:pt x="13872045" y="342900"/>
                  </a:lnTo>
                  <a:lnTo>
                    <a:pt x="13893406" y="330200"/>
                  </a:lnTo>
                  <a:lnTo>
                    <a:pt x="14008913" y="330200"/>
                  </a:lnTo>
                  <a:lnTo>
                    <a:pt x="14023594" y="317500"/>
                  </a:lnTo>
                  <a:lnTo>
                    <a:pt x="14038809" y="330200"/>
                  </a:lnTo>
                  <a:lnTo>
                    <a:pt x="14064831" y="317500"/>
                  </a:lnTo>
                  <a:lnTo>
                    <a:pt x="14149591" y="317500"/>
                  </a:lnTo>
                  <a:lnTo>
                    <a:pt x="14145590" y="304800"/>
                  </a:lnTo>
                  <a:lnTo>
                    <a:pt x="14181150" y="304800"/>
                  </a:lnTo>
                  <a:lnTo>
                    <a:pt x="14181773" y="292100"/>
                  </a:lnTo>
                  <a:lnTo>
                    <a:pt x="14192377" y="292100"/>
                  </a:lnTo>
                  <a:lnTo>
                    <a:pt x="14204163" y="304800"/>
                  </a:lnTo>
                  <a:lnTo>
                    <a:pt x="14232141" y="304800"/>
                  </a:lnTo>
                  <a:lnTo>
                    <a:pt x="14236091" y="292100"/>
                  </a:lnTo>
                  <a:lnTo>
                    <a:pt x="14243291" y="304800"/>
                  </a:lnTo>
                  <a:lnTo>
                    <a:pt x="14256563" y="304800"/>
                  </a:lnTo>
                  <a:lnTo>
                    <a:pt x="14251204" y="292100"/>
                  </a:lnTo>
                  <a:lnTo>
                    <a:pt x="14267523" y="292100"/>
                  </a:lnTo>
                  <a:lnTo>
                    <a:pt x="14270889" y="279400"/>
                  </a:lnTo>
                  <a:lnTo>
                    <a:pt x="14239761" y="279400"/>
                  </a:lnTo>
                  <a:lnTo>
                    <a:pt x="14224267" y="292100"/>
                  </a:lnTo>
                  <a:lnTo>
                    <a:pt x="14199337" y="292100"/>
                  </a:lnTo>
                  <a:lnTo>
                    <a:pt x="14195552" y="279400"/>
                  </a:lnTo>
                  <a:lnTo>
                    <a:pt x="14176185" y="279400"/>
                  </a:lnTo>
                  <a:lnTo>
                    <a:pt x="14179398" y="292100"/>
                  </a:lnTo>
                  <a:lnTo>
                    <a:pt x="14160449" y="292100"/>
                  </a:lnTo>
                  <a:lnTo>
                    <a:pt x="14158913" y="279400"/>
                  </a:lnTo>
                  <a:lnTo>
                    <a:pt x="14153388" y="292100"/>
                  </a:lnTo>
                  <a:lnTo>
                    <a:pt x="13945311" y="292100"/>
                  </a:lnTo>
                  <a:lnTo>
                    <a:pt x="13950226" y="279400"/>
                  </a:lnTo>
                  <a:lnTo>
                    <a:pt x="14026071" y="279400"/>
                  </a:lnTo>
                  <a:lnTo>
                    <a:pt x="14063523" y="266700"/>
                  </a:lnTo>
                  <a:lnTo>
                    <a:pt x="14070673" y="266700"/>
                  </a:lnTo>
                  <a:lnTo>
                    <a:pt x="14070711" y="254000"/>
                  </a:lnTo>
                  <a:lnTo>
                    <a:pt x="14056843" y="254000"/>
                  </a:lnTo>
                  <a:lnTo>
                    <a:pt x="14056309" y="266700"/>
                  </a:lnTo>
                  <a:lnTo>
                    <a:pt x="14040942" y="266700"/>
                  </a:lnTo>
                  <a:lnTo>
                    <a:pt x="14024737" y="266700"/>
                  </a:lnTo>
                  <a:lnTo>
                    <a:pt x="14026883" y="254000"/>
                  </a:lnTo>
                  <a:lnTo>
                    <a:pt x="13958507" y="254000"/>
                  </a:lnTo>
                  <a:lnTo>
                    <a:pt x="13958735" y="266700"/>
                  </a:lnTo>
                  <a:lnTo>
                    <a:pt x="13945603" y="266700"/>
                  </a:lnTo>
                  <a:lnTo>
                    <a:pt x="13940447" y="254000"/>
                  </a:lnTo>
                  <a:lnTo>
                    <a:pt x="13936269" y="254000"/>
                  </a:lnTo>
                  <a:lnTo>
                    <a:pt x="13936269" y="279400"/>
                  </a:lnTo>
                  <a:lnTo>
                    <a:pt x="13932903" y="292100"/>
                  </a:lnTo>
                  <a:lnTo>
                    <a:pt x="13929576" y="292100"/>
                  </a:lnTo>
                  <a:lnTo>
                    <a:pt x="13924407" y="279400"/>
                  </a:lnTo>
                  <a:lnTo>
                    <a:pt x="13936269" y="279400"/>
                  </a:lnTo>
                  <a:lnTo>
                    <a:pt x="13936269" y="254000"/>
                  </a:lnTo>
                  <a:lnTo>
                    <a:pt x="13916990" y="254000"/>
                  </a:lnTo>
                  <a:lnTo>
                    <a:pt x="13916990" y="266700"/>
                  </a:lnTo>
                  <a:lnTo>
                    <a:pt x="13912139" y="276504"/>
                  </a:lnTo>
                  <a:lnTo>
                    <a:pt x="13912139" y="292100"/>
                  </a:lnTo>
                  <a:lnTo>
                    <a:pt x="13899972" y="292100"/>
                  </a:lnTo>
                  <a:lnTo>
                    <a:pt x="13892136" y="279400"/>
                  </a:lnTo>
                  <a:lnTo>
                    <a:pt x="13905306" y="279400"/>
                  </a:lnTo>
                  <a:lnTo>
                    <a:pt x="13912139" y="292100"/>
                  </a:lnTo>
                  <a:lnTo>
                    <a:pt x="13912139" y="276504"/>
                  </a:lnTo>
                  <a:lnTo>
                    <a:pt x="13910704" y="279400"/>
                  </a:lnTo>
                  <a:lnTo>
                    <a:pt x="13903909" y="266700"/>
                  </a:lnTo>
                  <a:lnTo>
                    <a:pt x="13916990" y="266700"/>
                  </a:lnTo>
                  <a:lnTo>
                    <a:pt x="13916990" y="254000"/>
                  </a:lnTo>
                  <a:lnTo>
                    <a:pt x="13877201" y="254000"/>
                  </a:lnTo>
                  <a:lnTo>
                    <a:pt x="13877201" y="292100"/>
                  </a:lnTo>
                  <a:lnTo>
                    <a:pt x="13868819" y="304800"/>
                  </a:lnTo>
                  <a:lnTo>
                    <a:pt x="13836358" y="304800"/>
                  </a:lnTo>
                  <a:lnTo>
                    <a:pt x="13821169" y="292100"/>
                  </a:lnTo>
                  <a:lnTo>
                    <a:pt x="13817067" y="304800"/>
                  </a:lnTo>
                  <a:lnTo>
                    <a:pt x="13784961" y="304800"/>
                  </a:lnTo>
                  <a:lnTo>
                    <a:pt x="13773912" y="292100"/>
                  </a:lnTo>
                  <a:lnTo>
                    <a:pt x="13763460" y="292100"/>
                  </a:lnTo>
                  <a:lnTo>
                    <a:pt x="13762457" y="304800"/>
                  </a:lnTo>
                  <a:lnTo>
                    <a:pt x="13755865" y="304800"/>
                  </a:lnTo>
                  <a:lnTo>
                    <a:pt x="13752475" y="292100"/>
                  </a:lnTo>
                  <a:lnTo>
                    <a:pt x="13749325" y="292100"/>
                  </a:lnTo>
                  <a:lnTo>
                    <a:pt x="13749325" y="304800"/>
                  </a:lnTo>
                  <a:lnTo>
                    <a:pt x="13744804" y="304800"/>
                  </a:lnTo>
                  <a:lnTo>
                    <a:pt x="13740600" y="317500"/>
                  </a:lnTo>
                  <a:lnTo>
                    <a:pt x="13723036" y="304800"/>
                  </a:lnTo>
                  <a:lnTo>
                    <a:pt x="13671144" y="304800"/>
                  </a:lnTo>
                  <a:lnTo>
                    <a:pt x="13670521" y="317500"/>
                  </a:lnTo>
                  <a:lnTo>
                    <a:pt x="13658647" y="317500"/>
                  </a:lnTo>
                  <a:lnTo>
                    <a:pt x="13652399" y="304800"/>
                  </a:lnTo>
                  <a:lnTo>
                    <a:pt x="13653046" y="304800"/>
                  </a:lnTo>
                  <a:lnTo>
                    <a:pt x="13640588" y="293738"/>
                  </a:lnTo>
                  <a:lnTo>
                    <a:pt x="13640588" y="304800"/>
                  </a:lnTo>
                  <a:lnTo>
                    <a:pt x="13638606" y="317500"/>
                  </a:lnTo>
                  <a:lnTo>
                    <a:pt x="13633082" y="304800"/>
                  </a:lnTo>
                  <a:lnTo>
                    <a:pt x="13640588" y="304800"/>
                  </a:lnTo>
                  <a:lnTo>
                    <a:pt x="13640588" y="293738"/>
                  </a:lnTo>
                  <a:lnTo>
                    <a:pt x="13638746" y="292100"/>
                  </a:lnTo>
                  <a:lnTo>
                    <a:pt x="13669467" y="292100"/>
                  </a:lnTo>
                  <a:lnTo>
                    <a:pt x="13685012" y="279400"/>
                  </a:lnTo>
                  <a:lnTo>
                    <a:pt x="13703872" y="292100"/>
                  </a:lnTo>
                  <a:lnTo>
                    <a:pt x="13740625" y="292100"/>
                  </a:lnTo>
                  <a:lnTo>
                    <a:pt x="13749325" y="304800"/>
                  </a:lnTo>
                  <a:lnTo>
                    <a:pt x="13749325" y="292100"/>
                  </a:lnTo>
                  <a:lnTo>
                    <a:pt x="13744512" y="292100"/>
                  </a:lnTo>
                  <a:lnTo>
                    <a:pt x="13754646" y="279400"/>
                  </a:lnTo>
                  <a:lnTo>
                    <a:pt x="13766076" y="279400"/>
                  </a:lnTo>
                  <a:lnTo>
                    <a:pt x="13775893" y="292100"/>
                  </a:lnTo>
                  <a:lnTo>
                    <a:pt x="13781164" y="292100"/>
                  </a:lnTo>
                  <a:lnTo>
                    <a:pt x="13791870" y="279400"/>
                  </a:lnTo>
                  <a:lnTo>
                    <a:pt x="13796417" y="279400"/>
                  </a:lnTo>
                  <a:lnTo>
                    <a:pt x="13787095" y="266700"/>
                  </a:lnTo>
                  <a:lnTo>
                    <a:pt x="13805345" y="266700"/>
                  </a:lnTo>
                  <a:lnTo>
                    <a:pt x="13796417" y="279400"/>
                  </a:lnTo>
                  <a:lnTo>
                    <a:pt x="13806602" y="279400"/>
                  </a:lnTo>
                  <a:lnTo>
                    <a:pt x="13823214" y="292100"/>
                  </a:lnTo>
                  <a:lnTo>
                    <a:pt x="13839558" y="279400"/>
                  </a:lnTo>
                  <a:lnTo>
                    <a:pt x="13843419" y="292100"/>
                  </a:lnTo>
                  <a:lnTo>
                    <a:pt x="13877201" y="292100"/>
                  </a:lnTo>
                  <a:lnTo>
                    <a:pt x="13877201" y="254000"/>
                  </a:lnTo>
                  <a:lnTo>
                    <a:pt x="13857631" y="254000"/>
                  </a:lnTo>
                  <a:lnTo>
                    <a:pt x="13847382" y="266700"/>
                  </a:lnTo>
                  <a:lnTo>
                    <a:pt x="13831557" y="266700"/>
                  </a:lnTo>
                  <a:lnTo>
                    <a:pt x="13820254" y="254000"/>
                  </a:lnTo>
                  <a:lnTo>
                    <a:pt x="13793229" y="254000"/>
                  </a:lnTo>
                  <a:lnTo>
                    <a:pt x="13784313" y="266700"/>
                  </a:lnTo>
                  <a:lnTo>
                    <a:pt x="13747763" y="266700"/>
                  </a:lnTo>
                  <a:lnTo>
                    <a:pt x="13729297" y="254000"/>
                  </a:lnTo>
                  <a:lnTo>
                    <a:pt x="13722947" y="254000"/>
                  </a:lnTo>
                  <a:lnTo>
                    <a:pt x="13722134" y="266700"/>
                  </a:lnTo>
                  <a:lnTo>
                    <a:pt x="13715098" y="266700"/>
                  </a:lnTo>
                  <a:lnTo>
                    <a:pt x="13647484" y="266700"/>
                  </a:lnTo>
                  <a:lnTo>
                    <a:pt x="13645820" y="254000"/>
                  </a:lnTo>
                  <a:lnTo>
                    <a:pt x="13638708" y="254000"/>
                  </a:lnTo>
                  <a:lnTo>
                    <a:pt x="13637336" y="266700"/>
                  </a:lnTo>
                  <a:lnTo>
                    <a:pt x="13632282" y="266700"/>
                  </a:lnTo>
                  <a:lnTo>
                    <a:pt x="13632282" y="304800"/>
                  </a:lnTo>
                  <a:lnTo>
                    <a:pt x="13607872" y="304800"/>
                  </a:lnTo>
                  <a:lnTo>
                    <a:pt x="13619848" y="292100"/>
                  </a:lnTo>
                  <a:lnTo>
                    <a:pt x="13632282" y="304800"/>
                  </a:lnTo>
                  <a:lnTo>
                    <a:pt x="13632282" y="266700"/>
                  </a:lnTo>
                  <a:lnTo>
                    <a:pt x="13629221" y="266700"/>
                  </a:lnTo>
                  <a:lnTo>
                    <a:pt x="13624725" y="254000"/>
                  </a:lnTo>
                  <a:lnTo>
                    <a:pt x="13604113" y="254000"/>
                  </a:lnTo>
                  <a:lnTo>
                    <a:pt x="13604113" y="292100"/>
                  </a:lnTo>
                  <a:lnTo>
                    <a:pt x="13594766" y="304800"/>
                  </a:lnTo>
                  <a:lnTo>
                    <a:pt x="13587794" y="292100"/>
                  </a:lnTo>
                  <a:lnTo>
                    <a:pt x="13604113" y="292100"/>
                  </a:lnTo>
                  <a:lnTo>
                    <a:pt x="13604113" y="254000"/>
                  </a:lnTo>
                  <a:lnTo>
                    <a:pt x="13603326" y="254000"/>
                  </a:lnTo>
                  <a:lnTo>
                    <a:pt x="13598601" y="265734"/>
                  </a:lnTo>
                  <a:lnTo>
                    <a:pt x="13596734" y="254000"/>
                  </a:lnTo>
                  <a:lnTo>
                    <a:pt x="13591604" y="266700"/>
                  </a:lnTo>
                  <a:lnTo>
                    <a:pt x="13581075" y="266700"/>
                  </a:lnTo>
                  <a:lnTo>
                    <a:pt x="13581075" y="292100"/>
                  </a:lnTo>
                  <a:lnTo>
                    <a:pt x="13574649" y="304800"/>
                  </a:lnTo>
                  <a:lnTo>
                    <a:pt x="13568502" y="304800"/>
                  </a:lnTo>
                  <a:lnTo>
                    <a:pt x="13554634" y="292100"/>
                  </a:lnTo>
                  <a:lnTo>
                    <a:pt x="13581075" y="292100"/>
                  </a:lnTo>
                  <a:lnTo>
                    <a:pt x="13581075" y="266700"/>
                  </a:lnTo>
                  <a:lnTo>
                    <a:pt x="13564159" y="266700"/>
                  </a:lnTo>
                  <a:lnTo>
                    <a:pt x="13563867" y="254000"/>
                  </a:lnTo>
                  <a:lnTo>
                    <a:pt x="13555167" y="266700"/>
                  </a:lnTo>
                  <a:lnTo>
                    <a:pt x="13508685" y="266700"/>
                  </a:lnTo>
                  <a:lnTo>
                    <a:pt x="13508685" y="292100"/>
                  </a:lnTo>
                  <a:lnTo>
                    <a:pt x="13503720" y="304800"/>
                  </a:lnTo>
                  <a:lnTo>
                    <a:pt x="13503301" y="304800"/>
                  </a:lnTo>
                  <a:lnTo>
                    <a:pt x="13508685" y="292100"/>
                  </a:lnTo>
                  <a:lnTo>
                    <a:pt x="13508685" y="266700"/>
                  </a:lnTo>
                  <a:lnTo>
                    <a:pt x="13499541" y="266700"/>
                  </a:lnTo>
                  <a:lnTo>
                    <a:pt x="13499541" y="317500"/>
                  </a:lnTo>
                  <a:lnTo>
                    <a:pt x="13465493" y="317500"/>
                  </a:lnTo>
                  <a:lnTo>
                    <a:pt x="13470179" y="304800"/>
                  </a:lnTo>
                  <a:lnTo>
                    <a:pt x="13476478" y="304800"/>
                  </a:lnTo>
                  <a:lnTo>
                    <a:pt x="13492061" y="292100"/>
                  </a:lnTo>
                  <a:lnTo>
                    <a:pt x="13497852" y="304800"/>
                  </a:lnTo>
                  <a:lnTo>
                    <a:pt x="13492061" y="304800"/>
                  </a:lnTo>
                  <a:lnTo>
                    <a:pt x="13499541" y="317500"/>
                  </a:lnTo>
                  <a:lnTo>
                    <a:pt x="13499541" y="266700"/>
                  </a:lnTo>
                  <a:lnTo>
                    <a:pt x="13409143" y="266700"/>
                  </a:lnTo>
                  <a:lnTo>
                    <a:pt x="13409371" y="279400"/>
                  </a:lnTo>
                  <a:lnTo>
                    <a:pt x="13392112" y="279400"/>
                  </a:lnTo>
                  <a:lnTo>
                    <a:pt x="13379526" y="266700"/>
                  </a:lnTo>
                  <a:lnTo>
                    <a:pt x="13369557" y="266700"/>
                  </a:lnTo>
                  <a:lnTo>
                    <a:pt x="13361619" y="279400"/>
                  </a:lnTo>
                  <a:lnTo>
                    <a:pt x="13351078" y="266700"/>
                  </a:lnTo>
                  <a:lnTo>
                    <a:pt x="13331685" y="266700"/>
                  </a:lnTo>
                  <a:lnTo>
                    <a:pt x="13322186" y="279400"/>
                  </a:lnTo>
                  <a:lnTo>
                    <a:pt x="13315595" y="273024"/>
                  </a:lnTo>
                  <a:lnTo>
                    <a:pt x="13315595" y="304800"/>
                  </a:lnTo>
                  <a:lnTo>
                    <a:pt x="13313931" y="317500"/>
                  </a:lnTo>
                  <a:lnTo>
                    <a:pt x="13269951" y="317500"/>
                  </a:lnTo>
                  <a:lnTo>
                    <a:pt x="13292684" y="304800"/>
                  </a:lnTo>
                  <a:lnTo>
                    <a:pt x="13315595" y="304800"/>
                  </a:lnTo>
                  <a:lnTo>
                    <a:pt x="13315595" y="273024"/>
                  </a:lnTo>
                  <a:lnTo>
                    <a:pt x="13309067" y="266700"/>
                  </a:lnTo>
                  <a:lnTo>
                    <a:pt x="13269671" y="266700"/>
                  </a:lnTo>
                  <a:lnTo>
                    <a:pt x="13262788" y="279400"/>
                  </a:lnTo>
                  <a:lnTo>
                    <a:pt x="13259207" y="276237"/>
                  </a:lnTo>
                  <a:lnTo>
                    <a:pt x="13259207" y="317500"/>
                  </a:lnTo>
                  <a:lnTo>
                    <a:pt x="13242074" y="317500"/>
                  </a:lnTo>
                  <a:lnTo>
                    <a:pt x="13236766" y="304800"/>
                  </a:lnTo>
                  <a:lnTo>
                    <a:pt x="13251675" y="304800"/>
                  </a:lnTo>
                  <a:lnTo>
                    <a:pt x="13259207" y="317500"/>
                  </a:lnTo>
                  <a:lnTo>
                    <a:pt x="13259207" y="276237"/>
                  </a:lnTo>
                  <a:lnTo>
                    <a:pt x="13248450" y="266700"/>
                  </a:lnTo>
                  <a:lnTo>
                    <a:pt x="13229971" y="266700"/>
                  </a:lnTo>
                  <a:lnTo>
                    <a:pt x="13229971" y="279400"/>
                  </a:lnTo>
                  <a:lnTo>
                    <a:pt x="13197104" y="279400"/>
                  </a:lnTo>
                  <a:lnTo>
                    <a:pt x="13199771" y="266700"/>
                  </a:lnTo>
                  <a:lnTo>
                    <a:pt x="13220446" y="266700"/>
                  </a:lnTo>
                  <a:lnTo>
                    <a:pt x="13229971" y="279400"/>
                  </a:lnTo>
                  <a:lnTo>
                    <a:pt x="13229971" y="266700"/>
                  </a:lnTo>
                  <a:lnTo>
                    <a:pt x="13220751" y="266700"/>
                  </a:lnTo>
                  <a:lnTo>
                    <a:pt x="13211874" y="254000"/>
                  </a:lnTo>
                  <a:lnTo>
                    <a:pt x="13189204" y="266700"/>
                  </a:lnTo>
                  <a:lnTo>
                    <a:pt x="13117919" y="266700"/>
                  </a:lnTo>
                  <a:lnTo>
                    <a:pt x="13125247" y="279400"/>
                  </a:lnTo>
                  <a:lnTo>
                    <a:pt x="13084696" y="279400"/>
                  </a:lnTo>
                  <a:lnTo>
                    <a:pt x="13081407" y="266700"/>
                  </a:lnTo>
                  <a:lnTo>
                    <a:pt x="13052222" y="266700"/>
                  </a:lnTo>
                  <a:lnTo>
                    <a:pt x="13039166" y="279400"/>
                  </a:lnTo>
                  <a:lnTo>
                    <a:pt x="13033782" y="266700"/>
                  </a:lnTo>
                  <a:lnTo>
                    <a:pt x="13010502" y="266700"/>
                  </a:lnTo>
                  <a:lnTo>
                    <a:pt x="13017919" y="254000"/>
                  </a:lnTo>
                  <a:lnTo>
                    <a:pt x="13010502" y="254000"/>
                  </a:lnTo>
                  <a:lnTo>
                    <a:pt x="13004495" y="266700"/>
                  </a:lnTo>
                  <a:lnTo>
                    <a:pt x="12983566" y="266700"/>
                  </a:lnTo>
                  <a:lnTo>
                    <a:pt x="12979819" y="254000"/>
                  </a:lnTo>
                  <a:lnTo>
                    <a:pt x="12969672" y="254000"/>
                  </a:lnTo>
                  <a:lnTo>
                    <a:pt x="12975946" y="266700"/>
                  </a:lnTo>
                  <a:lnTo>
                    <a:pt x="12968656" y="266700"/>
                  </a:lnTo>
                  <a:lnTo>
                    <a:pt x="12971310" y="279400"/>
                  </a:lnTo>
                  <a:lnTo>
                    <a:pt x="12956591" y="279400"/>
                  </a:lnTo>
                  <a:lnTo>
                    <a:pt x="12956248" y="278739"/>
                  </a:lnTo>
                  <a:lnTo>
                    <a:pt x="12956248" y="330200"/>
                  </a:lnTo>
                  <a:lnTo>
                    <a:pt x="12948044" y="342900"/>
                  </a:lnTo>
                  <a:lnTo>
                    <a:pt x="12940284" y="330200"/>
                  </a:lnTo>
                  <a:lnTo>
                    <a:pt x="12956248" y="330200"/>
                  </a:lnTo>
                  <a:lnTo>
                    <a:pt x="12956248" y="278739"/>
                  </a:lnTo>
                  <a:lnTo>
                    <a:pt x="12950000" y="266700"/>
                  </a:lnTo>
                  <a:lnTo>
                    <a:pt x="12940043" y="266700"/>
                  </a:lnTo>
                  <a:lnTo>
                    <a:pt x="12922085" y="279400"/>
                  </a:lnTo>
                  <a:lnTo>
                    <a:pt x="12901613" y="279400"/>
                  </a:lnTo>
                  <a:lnTo>
                    <a:pt x="12884582" y="266700"/>
                  </a:lnTo>
                  <a:lnTo>
                    <a:pt x="12875273" y="266700"/>
                  </a:lnTo>
                  <a:lnTo>
                    <a:pt x="12879832" y="279400"/>
                  </a:lnTo>
                  <a:lnTo>
                    <a:pt x="12867272" y="279400"/>
                  </a:lnTo>
                  <a:lnTo>
                    <a:pt x="12861189" y="266700"/>
                  </a:lnTo>
                  <a:lnTo>
                    <a:pt x="12845669" y="266700"/>
                  </a:lnTo>
                  <a:lnTo>
                    <a:pt x="12845669" y="279400"/>
                  </a:lnTo>
                  <a:lnTo>
                    <a:pt x="12839992" y="292100"/>
                  </a:lnTo>
                  <a:lnTo>
                    <a:pt x="12825819" y="292100"/>
                  </a:lnTo>
                  <a:lnTo>
                    <a:pt x="12824346" y="279400"/>
                  </a:lnTo>
                  <a:lnTo>
                    <a:pt x="12845669" y="279400"/>
                  </a:lnTo>
                  <a:lnTo>
                    <a:pt x="12845669" y="266700"/>
                  </a:lnTo>
                  <a:lnTo>
                    <a:pt x="12815532" y="266700"/>
                  </a:lnTo>
                  <a:lnTo>
                    <a:pt x="12817793" y="279400"/>
                  </a:lnTo>
                  <a:lnTo>
                    <a:pt x="12809538" y="279400"/>
                  </a:lnTo>
                  <a:lnTo>
                    <a:pt x="12785497" y="266700"/>
                  </a:lnTo>
                  <a:lnTo>
                    <a:pt x="12782817" y="279400"/>
                  </a:lnTo>
                  <a:lnTo>
                    <a:pt x="12692126" y="279400"/>
                  </a:lnTo>
                  <a:lnTo>
                    <a:pt x="12680125" y="266700"/>
                  </a:lnTo>
                  <a:lnTo>
                    <a:pt x="12674333" y="266700"/>
                  </a:lnTo>
                  <a:lnTo>
                    <a:pt x="12663780" y="279400"/>
                  </a:lnTo>
                  <a:lnTo>
                    <a:pt x="12653188" y="266700"/>
                  </a:lnTo>
                  <a:lnTo>
                    <a:pt x="12647270" y="266700"/>
                  </a:lnTo>
                  <a:lnTo>
                    <a:pt x="12633846" y="279400"/>
                  </a:lnTo>
                  <a:lnTo>
                    <a:pt x="12619825" y="279400"/>
                  </a:lnTo>
                  <a:lnTo>
                    <a:pt x="12605664" y="266700"/>
                  </a:lnTo>
                  <a:lnTo>
                    <a:pt x="12591834" y="279400"/>
                  </a:lnTo>
                  <a:lnTo>
                    <a:pt x="12590170" y="266700"/>
                  </a:lnTo>
                  <a:lnTo>
                    <a:pt x="12583008" y="266700"/>
                  </a:lnTo>
                  <a:lnTo>
                    <a:pt x="12583008" y="279400"/>
                  </a:lnTo>
                  <a:lnTo>
                    <a:pt x="12573203" y="292100"/>
                  </a:lnTo>
                  <a:lnTo>
                    <a:pt x="12563285" y="279400"/>
                  </a:lnTo>
                  <a:lnTo>
                    <a:pt x="12583008" y="279400"/>
                  </a:lnTo>
                  <a:lnTo>
                    <a:pt x="12583008" y="266700"/>
                  </a:lnTo>
                  <a:lnTo>
                    <a:pt x="12552947" y="266700"/>
                  </a:lnTo>
                  <a:lnTo>
                    <a:pt x="12534379" y="279400"/>
                  </a:lnTo>
                  <a:lnTo>
                    <a:pt x="12516129" y="279400"/>
                  </a:lnTo>
                  <a:lnTo>
                    <a:pt x="12516129" y="342900"/>
                  </a:lnTo>
                  <a:lnTo>
                    <a:pt x="12493460" y="342900"/>
                  </a:lnTo>
                  <a:lnTo>
                    <a:pt x="12485688" y="330200"/>
                  </a:lnTo>
                  <a:lnTo>
                    <a:pt x="12507036" y="330200"/>
                  </a:lnTo>
                  <a:lnTo>
                    <a:pt x="12516129" y="342900"/>
                  </a:lnTo>
                  <a:lnTo>
                    <a:pt x="12516129" y="279400"/>
                  </a:lnTo>
                  <a:lnTo>
                    <a:pt x="12508979" y="266700"/>
                  </a:lnTo>
                  <a:lnTo>
                    <a:pt x="12508040" y="266700"/>
                  </a:lnTo>
                  <a:lnTo>
                    <a:pt x="12509068" y="254000"/>
                  </a:lnTo>
                  <a:lnTo>
                    <a:pt x="12507925" y="254000"/>
                  </a:lnTo>
                  <a:lnTo>
                    <a:pt x="12501867" y="266700"/>
                  </a:lnTo>
                  <a:lnTo>
                    <a:pt x="12501080" y="266700"/>
                  </a:lnTo>
                  <a:lnTo>
                    <a:pt x="12505804" y="279400"/>
                  </a:lnTo>
                  <a:lnTo>
                    <a:pt x="12478969" y="279400"/>
                  </a:lnTo>
                  <a:lnTo>
                    <a:pt x="12482767" y="266700"/>
                  </a:lnTo>
                  <a:lnTo>
                    <a:pt x="12477077" y="266700"/>
                  </a:lnTo>
                  <a:lnTo>
                    <a:pt x="12476734" y="279400"/>
                  </a:lnTo>
                  <a:lnTo>
                    <a:pt x="12463691" y="279400"/>
                  </a:lnTo>
                  <a:lnTo>
                    <a:pt x="12460262" y="266700"/>
                  </a:lnTo>
                  <a:lnTo>
                    <a:pt x="12453595" y="266700"/>
                  </a:lnTo>
                  <a:lnTo>
                    <a:pt x="12456097" y="279400"/>
                  </a:lnTo>
                  <a:lnTo>
                    <a:pt x="12254179" y="279400"/>
                  </a:lnTo>
                  <a:lnTo>
                    <a:pt x="12260923" y="292100"/>
                  </a:lnTo>
                  <a:lnTo>
                    <a:pt x="12244413" y="292100"/>
                  </a:lnTo>
                  <a:lnTo>
                    <a:pt x="12221223" y="279400"/>
                  </a:lnTo>
                  <a:lnTo>
                    <a:pt x="12148122" y="279400"/>
                  </a:lnTo>
                  <a:lnTo>
                    <a:pt x="12157647" y="266700"/>
                  </a:lnTo>
                  <a:lnTo>
                    <a:pt x="12135510" y="266700"/>
                  </a:lnTo>
                  <a:lnTo>
                    <a:pt x="12136907" y="279400"/>
                  </a:lnTo>
                  <a:lnTo>
                    <a:pt x="12087949" y="279400"/>
                  </a:lnTo>
                  <a:lnTo>
                    <a:pt x="12095848" y="266700"/>
                  </a:lnTo>
                  <a:lnTo>
                    <a:pt x="12079567" y="266700"/>
                  </a:lnTo>
                  <a:lnTo>
                    <a:pt x="12080837" y="279400"/>
                  </a:lnTo>
                  <a:lnTo>
                    <a:pt x="12080354" y="279400"/>
                  </a:lnTo>
                  <a:lnTo>
                    <a:pt x="12070118" y="292100"/>
                  </a:lnTo>
                  <a:lnTo>
                    <a:pt x="12051995" y="279400"/>
                  </a:lnTo>
                  <a:lnTo>
                    <a:pt x="12052516" y="279400"/>
                  </a:lnTo>
                  <a:lnTo>
                    <a:pt x="12048896" y="266700"/>
                  </a:lnTo>
                  <a:lnTo>
                    <a:pt x="12038292" y="266700"/>
                  </a:lnTo>
                  <a:lnTo>
                    <a:pt x="12029364" y="266700"/>
                  </a:lnTo>
                  <a:lnTo>
                    <a:pt x="12040959" y="279400"/>
                  </a:lnTo>
                  <a:lnTo>
                    <a:pt x="12010898" y="279400"/>
                  </a:lnTo>
                  <a:lnTo>
                    <a:pt x="12005945" y="266700"/>
                  </a:lnTo>
                  <a:lnTo>
                    <a:pt x="11993105" y="266700"/>
                  </a:lnTo>
                  <a:lnTo>
                    <a:pt x="11999125" y="279400"/>
                  </a:lnTo>
                  <a:lnTo>
                    <a:pt x="11990222" y="279400"/>
                  </a:lnTo>
                  <a:lnTo>
                    <a:pt x="11997525" y="292100"/>
                  </a:lnTo>
                  <a:lnTo>
                    <a:pt x="11973814" y="292100"/>
                  </a:lnTo>
                  <a:lnTo>
                    <a:pt x="11968886" y="279400"/>
                  </a:lnTo>
                  <a:lnTo>
                    <a:pt x="11969052" y="279400"/>
                  </a:lnTo>
                  <a:lnTo>
                    <a:pt x="11968226" y="266700"/>
                  </a:lnTo>
                  <a:lnTo>
                    <a:pt x="11969115" y="266700"/>
                  </a:lnTo>
                  <a:lnTo>
                    <a:pt x="11965623" y="254000"/>
                  </a:lnTo>
                  <a:lnTo>
                    <a:pt x="11979720" y="254000"/>
                  </a:lnTo>
                  <a:lnTo>
                    <a:pt x="11979161" y="266700"/>
                  </a:lnTo>
                  <a:lnTo>
                    <a:pt x="11992521" y="254000"/>
                  </a:lnTo>
                  <a:lnTo>
                    <a:pt x="12016029" y="254000"/>
                  </a:lnTo>
                  <a:lnTo>
                    <a:pt x="12025122" y="266700"/>
                  </a:lnTo>
                  <a:lnTo>
                    <a:pt x="12023293" y="254000"/>
                  </a:lnTo>
                  <a:lnTo>
                    <a:pt x="12033656" y="254000"/>
                  </a:lnTo>
                  <a:lnTo>
                    <a:pt x="12038292" y="266700"/>
                  </a:lnTo>
                  <a:lnTo>
                    <a:pt x="12042800" y="254000"/>
                  </a:lnTo>
                  <a:lnTo>
                    <a:pt x="12057596" y="254000"/>
                  </a:lnTo>
                  <a:lnTo>
                    <a:pt x="12064530" y="266700"/>
                  </a:lnTo>
                  <a:lnTo>
                    <a:pt x="12076417" y="254000"/>
                  </a:lnTo>
                  <a:lnTo>
                    <a:pt x="12243562" y="254000"/>
                  </a:lnTo>
                  <a:lnTo>
                    <a:pt x="12247436" y="241300"/>
                  </a:lnTo>
                  <a:lnTo>
                    <a:pt x="12260212" y="254000"/>
                  </a:lnTo>
                  <a:lnTo>
                    <a:pt x="12278208" y="254000"/>
                  </a:lnTo>
                  <a:lnTo>
                    <a:pt x="12298032" y="241300"/>
                  </a:lnTo>
                  <a:lnTo>
                    <a:pt x="12316270" y="241300"/>
                  </a:lnTo>
                  <a:lnTo>
                    <a:pt x="12320422" y="254000"/>
                  </a:lnTo>
                  <a:lnTo>
                    <a:pt x="12360262" y="254000"/>
                  </a:lnTo>
                  <a:lnTo>
                    <a:pt x="12355030" y="242722"/>
                  </a:lnTo>
                  <a:lnTo>
                    <a:pt x="12378500" y="254000"/>
                  </a:lnTo>
                  <a:lnTo>
                    <a:pt x="12408840" y="254000"/>
                  </a:lnTo>
                  <a:lnTo>
                    <a:pt x="12438850" y="241300"/>
                  </a:lnTo>
                  <a:lnTo>
                    <a:pt x="12464275" y="241300"/>
                  </a:lnTo>
                  <a:lnTo>
                    <a:pt x="12462599" y="254000"/>
                  </a:lnTo>
                  <a:lnTo>
                    <a:pt x="12496076" y="254000"/>
                  </a:lnTo>
                  <a:lnTo>
                    <a:pt x="12489967" y="241300"/>
                  </a:lnTo>
                  <a:lnTo>
                    <a:pt x="12631801" y="241300"/>
                  </a:lnTo>
                  <a:lnTo>
                    <a:pt x="12622670" y="228600"/>
                  </a:lnTo>
                  <a:lnTo>
                    <a:pt x="12649187" y="228600"/>
                  </a:lnTo>
                  <a:lnTo>
                    <a:pt x="12641047" y="241300"/>
                  </a:lnTo>
                  <a:lnTo>
                    <a:pt x="12661913" y="241300"/>
                  </a:lnTo>
                  <a:lnTo>
                    <a:pt x="12653861" y="228600"/>
                  </a:lnTo>
                  <a:lnTo>
                    <a:pt x="12778016" y="228600"/>
                  </a:lnTo>
                  <a:lnTo>
                    <a:pt x="12780683" y="215900"/>
                  </a:lnTo>
                  <a:lnTo>
                    <a:pt x="12794018" y="215900"/>
                  </a:lnTo>
                  <a:lnTo>
                    <a:pt x="12810414" y="228600"/>
                  </a:lnTo>
                  <a:lnTo>
                    <a:pt x="12830010" y="215900"/>
                  </a:lnTo>
                  <a:lnTo>
                    <a:pt x="12875667" y="215900"/>
                  </a:lnTo>
                  <a:lnTo>
                    <a:pt x="12882715" y="228600"/>
                  </a:lnTo>
                  <a:lnTo>
                    <a:pt x="12901905" y="228600"/>
                  </a:lnTo>
                  <a:lnTo>
                    <a:pt x="12899911" y="215900"/>
                  </a:lnTo>
                  <a:lnTo>
                    <a:pt x="12905321" y="215900"/>
                  </a:lnTo>
                  <a:lnTo>
                    <a:pt x="12915672" y="228600"/>
                  </a:lnTo>
                  <a:lnTo>
                    <a:pt x="12950876" y="228600"/>
                  </a:lnTo>
                  <a:lnTo>
                    <a:pt x="12954267" y="241300"/>
                  </a:lnTo>
                  <a:lnTo>
                    <a:pt x="12972936" y="241300"/>
                  </a:lnTo>
                  <a:lnTo>
                    <a:pt x="12966205" y="228600"/>
                  </a:lnTo>
                  <a:lnTo>
                    <a:pt x="12979019" y="228600"/>
                  </a:lnTo>
                  <a:lnTo>
                    <a:pt x="12984556" y="228600"/>
                  </a:lnTo>
                  <a:lnTo>
                    <a:pt x="12989230" y="215900"/>
                  </a:lnTo>
                  <a:lnTo>
                    <a:pt x="13029819" y="215900"/>
                  </a:lnTo>
                  <a:lnTo>
                    <a:pt x="13047244" y="228600"/>
                  </a:lnTo>
                  <a:lnTo>
                    <a:pt x="13039903" y="215900"/>
                  </a:lnTo>
                  <a:lnTo>
                    <a:pt x="13049860" y="215900"/>
                  </a:lnTo>
                  <a:lnTo>
                    <a:pt x="13063944" y="228600"/>
                  </a:lnTo>
                  <a:lnTo>
                    <a:pt x="13078359" y="228600"/>
                  </a:lnTo>
                  <a:lnTo>
                    <a:pt x="13082969" y="223469"/>
                  </a:lnTo>
                  <a:lnTo>
                    <a:pt x="13079260" y="215900"/>
                  </a:lnTo>
                  <a:lnTo>
                    <a:pt x="13089776" y="215900"/>
                  </a:lnTo>
                  <a:lnTo>
                    <a:pt x="13171348" y="215900"/>
                  </a:lnTo>
                  <a:lnTo>
                    <a:pt x="13173939" y="203200"/>
                  </a:lnTo>
                  <a:lnTo>
                    <a:pt x="13223443" y="203200"/>
                  </a:lnTo>
                  <a:lnTo>
                    <a:pt x="13246062" y="215900"/>
                  </a:lnTo>
                  <a:lnTo>
                    <a:pt x="13269836" y="215900"/>
                  </a:lnTo>
                  <a:lnTo>
                    <a:pt x="13265353" y="203200"/>
                  </a:lnTo>
                  <a:lnTo>
                    <a:pt x="13316712" y="203200"/>
                  </a:lnTo>
                  <a:lnTo>
                    <a:pt x="13315417" y="215900"/>
                  </a:lnTo>
                  <a:lnTo>
                    <a:pt x="13344208" y="203200"/>
                  </a:lnTo>
                  <a:lnTo>
                    <a:pt x="13372516" y="203200"/>
                  </a:lnTo>
                  <a:lnTo>
                    <a:pt x="13399440" y="215900"/>
                  </a:lnTo>
                  <a:lnTo>
                    <a:pt x="13404114" y="215900"/>
                  </a:lnTo>
                  <a:lnTo>
                    <a:pt x="13408876" y="203200"/>
                  </a:lnTo>
                  <a:lnTo>
                    <a:pt x="13416991" y="203200"/>
                  </a:lnTo>
                  <a:lnTo>
                    <a:pt x="13520382" y="203200"/>
                  </a:lnTo>
                  <a:lnTo>
                    <a:pt x="13520065" y="190500"/>
                  </a:lnTo>
                  <a:lnTo>
                    <a:pt x="13539686" y="190500"/>
                  </a:lnTo>
                  <a:lnTo>
                    <a:pt x="13549071" y="203200"/>
                  </a:lnTo>
                  <a:lnTo>
                    <a:pt x="13565531" y="203200"/>
                  </a:lnTo>
                  <a:lnTo>
                    <a:pt x="13566775" y="190500"/>
                  </a:lnTo>
                  <a:lnTo>
                    <a:pt x="13589940" y="203200"/>
                  </a:lnTo>
                  <a:lnTo>
                    <a:pt x="13612838" y="190500"/>
                  </a:lnTo>
                  <a:lnTo>
                    <a:pt x="13635812" y="190500"/>
                  </a:lnTo>
                  <a:lnTo>
                    <a:pt x="13652995" y="199847"/>
                  </a:lnTo>
                  <a:lnTo>
                    <a:pt x="13652805" y="190500"/>
                  </a:lnTo>
                  <a:lnTo>
                    <a:pt x="13654558" y="190500"/>
                  </a:lnTo>
                  <a:lnTo>
                    <a:pt x="13657771" y="177800"/>
                  </a:lnTo>
                  <a:lnTo>
                    <a:pt x="13688378" y="177800"/>
                  </a:lnTo>
                  <a:lnTo>
                    <a:pt x="13696861" y="190500"/>
                  </a:lnTo>
                  <a:lnTo>
                    <a:pt x="13736536" y="190500"/>
                  </a:lnTo>
                  <a:lnTo>
                    <a:pt x="13727824" y="177800"/>
                  </a:lnTo>
                  <a:lnTo>
                    <a:pt x="13767930" y="177800"/>
                  </a:lnTo>
                  <a:lnTo>
                    <a:pt x="13769302" y="190500"/>
                  </a:lnTo>
                  <a:lnTo>
                    <a:pt x="13775563" y="177800"/>
                  </a:lnTo>
                  <a:lnTo>
                    <a:pt x="13788619" y="177800"/>
                  </a:lnTo>
                  <a:lnTo>
                    <a:pt x="13794321" y="190500"/>
                  </a:lnTo>
                  <a:lnTo>
                    <a:pt x="13811047" y="190500"/>
                  </a:lnTo>
                  <a:lnTo>
                    <a:pt x="13824839" y="177800"/>
                  </a:lnTo>
                  <a:lnTo>
                    <a:pt x="13820115" y="190500"/>
                  </a:lnTo>
                  <a:lnTo>
                    <a:pt x="13842733" y="190500"/>
                  </a:lnTo>
                  <a:lnTo>
                    <a:pt x="13868260" y="177800"/>
                  </a:lnTo>
                  <a:lnTo>
                    <a:pt x="13885101" y="177800"/>
                  </a:lnTo>
                  <a:lnTo>
                    <a:pt x="13882472" y="165100"/>
                  </a:lnTo>
                  <a:lnTo>
                    <a:pt x="13906995" y="165100"/>
                  </a:lnTo>
                  <a:lnTo>
                    <a:pt x="13919441" y="177800"/>
                  </a:lnTo>
                  <a:lnTo>
                    <a:pt x="13931748" y="165100"/>
                  </a:lnTo>
                  <a:lnTo>
                    <a:pt x="13962914" y="165100"/>
                  </a:lnTo>
                  <a:lnTo>
                    <a:pt x="13962647" y="177800"/>
                  </a:lnTo>
                  <a:lnTo>
                    <a:pt x="13973823" y="177800"/>
                  </a:lnTo>
                  <a:lnTo>
                    <a:pt x="13987310" y="165100"/>
                  </a:lnTo>
                  <a:lnTo>
                    <a:pt x="14001293" y="165100"/>
                  </a:lnTo>
                  <a:lnTo>
                    <a:pt x="14011008" y="177800"/>
                  </a:lnTo>
                  <a:lnTo>
                    <a:pt x="14061224" y="165100"/>
                  </a:lnTo>
                  <a:lnTo>
                    <a:pt x="14212481" y="165100"/>
                  </a:lnTo>
                  <a:lnTo>
                    <a:pt x="14262913" y="152400"/>
                  </a:lnTo>
                  <a:lnTo>
                    <a:pt x="14276972" y="152400"/>
                  </a:lnTo>
                  <a:lnTo>
                    <a:pt x="14274064" y="139700"/>
                  </a:lnTo>
                  <a:lnTo>
                    <a:pt x="14292758" y="139700"/>
                  </a:lnTo>
                  <a:lnTo>
                    <a:pt x="14291272" y="152400"/>
                  </a:lnTo>
                  <a:lnTo>
                    <a:pt x="14305928" y="152400"/>
                  </a:lnTo>
                  <a:lnTo>
                    <a:pt x="14306360" y="139700"/>
                  </a:lnTo>
                  <a:lnTo>
                    <a:pt x="14332103" y="139700"/>
                  </a:lnTo>
                  <a:lnTo>
                    <a:pt x="14322755" y="152400"/>
                  </a:lnTo>
                  <a:lnTo>
                    <a:pt x="14317548" y="152400"/>
                  </a:lnTo>
                  <a:lnTo>
                    <a:pt x="14311313" y="165100"/>
                  </a:lnTo>
                  <a:lnTo>
                    <a:pt x="14337068" y="165100"/>
                  </a:lnTo>
                  <a:lnTo>
                    <a:pt x="14331823" y="152400"/>
                  </a:lnTo>
                  <a:lnTo>
                    <a:pt x="14348244" y="152400"/>
                  </a:lnTo>
                  <a:lnTo>
                    <a:pt x="14366634" y="139700"/>
                  </a:lnTo>
                  <a:lnTo>
                    <a:pt x="14385189" y="139700"/>
                  </a:lnTo>
                  <a:lnTo>
                    <a:pt x="14404480" y="152400"/>
                  </a:lnTo>
                  <a:lnTo>
                    <a:pt x="14410208" y="139700"/>
                  </a:lnTo>
                  <a:lnTo>
                    <a:pt x="14402918" y="139700"/>
                  </a:lnTo>
                  <a:lnTo>
                    <a:pt x="14418602" y="127000"/>
                  </a:lnTo>
                  <a:lnTo>
                    <a:pt x="14496314" y="127000"/>
                  </a:lnTo>
                  <a:lnTo>
                    <a:pt x="14491018" y="114300"/>
                  </a:lnTo>
                  <a:lnTo>
                    <a:pt x="14531620" y="114300"/>
                  </a:lnTo>
                  <a:lnTo>
                    <a:pt x="14535518" y="127000"/>
                  </a:lnTo>
                  <a:lnTo>
                    <a:pt x="14541373" y="114300"/>
                  </a:lnTo>
                  <a:lnTo>
                    <a:pt x="14560080" y="114300"/>
                  </a:lnTo>
                  <a:lnTo>
                    <a:pt x="14548803" y="101600"/>
                  </a:lnTo>
                  <a:lnTo>
                    <a:pt x="14524050" y="101600"/>
                  </a:lnTo>
                  <a:lnTo>
                    <a:pt x="14515414" y="88900"/>
                  </a:lnTo>
                  <a:lnTo>
                    <a:pt x="14494586" y="101600"/>
                  </a:lnTo>
                  <a:lnTo>
                    <a:pt x="14477835" y="101600"/>
                  </a:lnTo>
                  <a:lnTo>
                    <a:pt x="14488935" y="114300"/>
                  </a:lnTo>
                  <a:lnTo>
                    <a:pt x="14477035" y="114300"/>
                  </a:lnTo>
                  <a:lnTo>
                    <a:pt x="14477835" y="101600"/>
                  </a:lnTo>
                  <a:lnTo>
                    <a:pt x="14402080" y="101600"/>
                  </a:lnTo>
                  <a:lnTo>
                    <a:pt x="14396365" y="114300"/>
                  </a:lnTo>
                  <a:lnTo>
                    <a:pt x="14393634" y="101600"/>
                  </a:lnTo>
                  <a:lnTo>
                    <a:pt x="14381480" y="101600"/>
                  </a:lnTo>
                  <a:lnTo>
                    <a:pt x="14379956" y="114300"/>
                  </a:lnTo>
                  <a:lnTo>
                    <a:pt x="14369174" y="114300"/>
                  </a:lnTo>
                  <a:lnTo>
                    <a:pt x="14372920" y="101600"/>
                  </a:lnTo>
                  <a:lnTo>
                    <a:pt x="14342351" y="101600"/>
                  </a:lnTo>
                  <a:lnTo>
                    <a:pt x="14345450" y="114300"/>
                  </a:lnTo>
                  <a:lnTo>
                    <a:pt x="14323073" y="114300"/>
                  </a:lnTo>
                  <a:lnTo>
                    <a:pt x="14321257" y="101600"/>
                  </a:lnTo>
                  <a:lnTo>
                    <a:pt x="14293736" y="101600"/>
                  </a:lnTo>
                  <a:lnTo>
                    <a:pt x="14296314" y="114300"/>
                  </a:lnTo>
                  <a:lnTo>
                    <a:pt x="14216583" y="114300"/>
                  </a:lnTo>
                  <a:lnTo>
                    <a:pt x="14211059" y="127000"/>
                  </a:lnTo>
                  <a:lnTo>
                    <a:pt x="14204963" y="114300"/>
                  </a:lnTo>
                  <a:lnTo>
                    <a:pt x="14180922" y="114300"/>
                  </a:lnTo>
                  <a:lnTo>
                    <a:pt x="14181620" y="127000"/>
                  </a:lnTo>
                  <a:lnTo>
                    <a:pt x="14168755" y="127000"/>
                  </a:lnTo>
                  <a:lnTo>
                    <a:pt x="14172349" y="114300"/>
                  </a:lnTo>
                  <a:lnTo>
                    <a:pt x="14172159" y="114300"/>
                  </a:lnTo>
                  <a:lnTo>
                    <a:pt x="14163497" y="101600"/>
                  </a:lnTo>
                  <a:lnTo>
                    <a:pt x="14158379" y="114300"/>
                  </a:lnTo>
                  <a:lnTo>
                    <a:pt x="14145032" y="114300"/>
                  </a:lnTo>
                  <a:lnTo>
                    <a:pt x="14139202" y="127000"/>
                  </a:lnTo>
                  <a:lnTo>
                    <a:pt x="14132268" y="114300"/>
                  </a:lnTo>
                  <a:lnTo>
                    <a:pt x="14141310" y="114300"/>
                  </a:lnTo>
                  <a:lnTo>
                    <a:pt x="14143863" y="101600"/>
                  </a:lnTo>
                  <a:lnTo>
                    <a:pt x="14129131" y="101600"/>
                  </a:lnTo>
                  <a:lnTo>
                    <a:pt x="14119187" y="110286"/>
                  </a:lnTo>
                  <a:lnTo>
                    <a:pt x="14119187" y="139700"/>
                  </a:lnTo>
                  <a:lnTo>
                    <a:pt x="14104493" y="139700"/>
                  </a:lnTo>
                  <a:lnTo>
                    <a:pt x="14111631" y="127000"/>
                  </a:lnTo>
                  <a:lnTo>
                    <a:pt x="14119187" y="139700"/>
                  </a:lnTo>
                  <a:lnTo>
                    <a:pt x="14119187" y="110286"/>
                  </a:lnTo>
                  <a:lnTo>
                    <a:pt x="14114577" y="114300"/>
                  </a:lnTo>
                  <a:lnTo>
                    <a:pt x="14091425" y="114300"/>
                  </a:lnTo>
                  <a:lnTo>
                    <a:pt x="14091425" y="139700"/>
                  </a:lnTo>
                  <a:lnTo>
                    <a:pt x="14074686" y="139700"/>
                  </a:lnTo>
                  <a:lnTo>
                    <a:pt x="14070406" y="127000"/>
                  </a:lnTo>
                  <a:lnTo>
                    <a:pt x="14081087" y="127000"/>
                  </a:lnTo>
                  <a:lnTo>
                    <a:pt x="14091425" y="139700"/>
                  </a:lnTo>
                  <a:lnTo>
                    <a:pt x="14091425" y="114300"/>
                  </a:lnTo>
                  <a:lnTo>
                    <a:pt x="14085418" y="114300"/>
                  </a:lnTo>
                  <a:lnTo>
                    <a:pt x="14078115" y="101600"/>
                  </a:lnTo>
                  <a:lnTo>
                    <a:pt x="14059980" y="101600"/>
                  </a:lnTo>
                  <a:lnTo>
                    <a:pt x="14038047" y="114300"/>
                  </a:lnTo>
                  <a:lnTo>
                    <a:pt x="14026388" y="106375"/>
                  </a:lnTo>
                  <a:lnTo>
                    <a:pt x="14026388" y="114300"/>
                  </a:lnTo>
                  <a:lnTo>
                    <a:pt x="14019302" y="127000"/>
                  </a:lnTo>
                  <a:lnTo>
                    <a:pt x="14004976" y="127000"/>
                  </a:lnTo>
                  <a:lnTo>
                    <a:pt x="13987780" y="114300"/>
                  </a:lnTo>
                  <a:lnTo>
                    <a:pt x="14026388" y="114300"/>
                  </a:lnTo>
                  <a:lnTo>
                    <a:pt x="14026388" y="106375"/>
                  </a:lnTo>
                  <a:lnTo>
                    <a:pt x="14019390" y="101600"/>
                  </a:lnTo>
                  <a:lnTo>
                    <a:pt x="14057503" y="101600"/>
                  </a:lnTo>
                  <a:lnTo>
                    <a:pt x="14072388" y="88900"/>
                  </a:lnTo>
                  <a:lnTo>
                    <a:pt x="14103591" y="88900"/>
                  </a:lnTo>
                  <a:lnTo>
                    <a:pt x="14110589" y="101600"/>
                  </a:lnTo>
                  <a:lnTo>
                    <a:pt x="14118844" y="101600"/>
                  </a:lnTo>
                  <a:lnTo>
                    <a:pt x="14116863" y="88900"/>
                  </a:lnTo>
                  <a:lnTo>
                    <a:pt x="14135164" y="88900"/>
                  </a:lnTo>
                  <a:lnTo>
                    <a:pt x="14148943" y="101600"/>
                  </a:lnTo>
                  <a:lnTo>
                    <a:pt x="14156017" y="88900"/>
                  </a:lnTo>
                  <a:lnTo>
                    <a:pt x="14162138" y="88900"/>
                  </a:lnTo>
                  <a:lnTo>
                    <a:pt x="14154734" y="76200"/>
                  </a:lnTo>
                  <a:lnTo>
                    <a:pt x="14166329" y="76200"/>
                  </a:lnTo>
                  <a:lnTo>
                    <a:pt x="14187030" y="88900"/>
                  </a:lnTo>
                  <a:lnTo>
                    <a:pt x="14242733" y="88900"/>
                  </a:lnTo>
                  <a:lnTo>
                    <a:pt x="14271727" y="101600"/>
                  </a:lnTo>
                  <a:lnTo>
                    <a:pt x="14305293" y="88900"/>
                  </a:lnTo>
                  <a:lnTo>
                    <a:pt x="14299972" y="88900"/>
                  </a:lnTo>
                  <a:lnTo>
                    <a:pt x="14288046" y="76200"/>
                  </a:lnTo>
                  <a:lnTo>
                    <a:pt x="14279575" y="88900"/>
                  </a:lnTo>
                  <a:lnTo>
                    <a:pt x="14262481" y="88900"/>
                  </a:lnTo>
                  <a:lnTo>
                    <a:pt x="14267472" y="76200"/>
                  </a:lnTo>
                  <a:lnTo>
                    <a:pt x="14288046" y="76200"/>
                  </a:lnTo>
                  <a:lnTo>
                    <a:pt x="14333296" y="76200"/>
                  </a:lnTo>
                  <a:lnTo>
                    <a:pt x="14315923" y="88900"/>
                  </a:lnTo>
                  <a:lnTo>
                    <a:pt x="14352969" y="88900"/>
                  </a:lnTo>
                  <a:lnTo>
                    <a:pt x="14351216" y="76200"/>
                  </a:lnTo>
                  <a:lnTo>
                    <a:pt x="14358722" y="76200"/>
                  </a:lnTo>
                  <a:lnTo>
                    <a:pt x="14349667" y="63500"/>
                  </a:lnTo>
                  <a:lnTo>
                    <a:pt x="14372819" y="63500"/>
                  </a:lnTo>
                  <a:lnTo>
                    <a:pt x="14378280" y="76200"/>
                  </a:lnTo>
                  <a:lnTo>
                    <a:pt x="14388706" y="63500"/>
                  </a:lnTo>
                  <a:lnTo>
                    <a:pt x="14405902" y="63500"/>
                  </a:lnTo>
                  <a:lnTo>
                    <a:pt x="14409026" y="50800"/>
                  </a:lnTo>
                  <a:lnTo>
                    <a:pt x="14419504" y="50800"/>
                  </a:lnTo>
                  <a:lnTo>
                    <a:pt x="14426260" y="63500"/>
                  </a:lnTo>
                  <a:lnTo>
                    <a:pt x="14451076" y="63500"/>
                  </a:lnTo>
                  <a:lnTo>
                    <a:pt x="14462011" y="50800"/>
                  </a:lnTo>
                  <a:lnTo>
                    <a:pt x="14493672" y="50800"/>
                  </a:lnTo>
                  <a:lnTo>
                    <a:pt x="14504505" y="38100"/>
                  </a:lnTo>
                  <a:lnTo>
                    <a:pt x="14515719" y="38100"/>
                  </a:lnTo>
                  <a:lnTo>
                    <a:pt x="14517167" y="25400"/>
                  </a:lnTo>
                  <a:lnTo>
                    <a:pt x="14563001" y="25400"/>
                  </a:lnTo>
                  <a:lnTo>
                    <a:pt x="14568462" y="12700"/>
                  </a:lnTo>
                  <a:lnTo>
                    <a:pt x="14574165" y="12700"/>
                  </a:lnTo>
                  <a:lnTo>
                    <a:pt x="14575155" y="25400"/>
                  </a:lnTo>
                  <a:lnTo>
                    <a:pt x="14566964" y="25400"/>
                  </a:lnTo>
                  <a:lnTo>
                    <a:pt x="14576184" y="38100"/>
                  </a:lnTo>
                  <a:lnTo>
                    <a:pt x="14582051" y="25400"/>
                  </a:lnTo>
                  <a:lnTo>
                    <a:pt x="14578025" y="25400"/>
                  </a:lnTo>
                  <a:lnTo>
                    <a:pt x="14589176" y="12700"/>
                  </a:lnTo>
                  <a:lnTo>
                    <a:pt x="14616735" y="12700"/>
                  </a:lnTo>
                  <a:lnTo>
                    <a:pt x="14626920" y="0"/>
                  </a:lnTo>
                  <a:lnTo>
                    <a:pt x="14504226" y="0"/>
                  </a:lnTo>
                  <a:lnTo>
                    <a:pt x="14504226" y="12700"/>
                  </a:lnTo>
                  <a:lnTo>
                    <a:pt x="14502511" y="25400"/>
                  </a:lnTo>
                  <a:lnTo>
                    <a:pt x="14496428" y="25400"/>
                  </a:lnTo>
                  <a:lnTo>
                    <a:pt x="14494078" y="12700"/>
                  </a:lnTo>
                  <a:lnTo>
                    <a:pt x="14504226" y="12700"/>
                  </a:lnTo>
                  <a:lnTo>
                    <a:pt x="14504226" y="0"/>
                  </a:lnTo>
                  <a:lnTo>
                    <a:pt x="14487487" y="0"/>
                  </a:lnTo>
                  <a:lnTo>
                    <a:pt x="14490675" y="12700"/>
                  </a:lnTo>
                  <a:lnTo>
                    <a:pt x="14481099" y="12700"/>
                  </a:lnTo>
                  <a:lnTo>
                    <a:pt x="14479664" y="25400"/>
                  </a:lnTo>
                  <a:lnTo>
                    <a:pt x="14467599" y="25400"/>
                  </a:lnTo>
                  <a:lnTo>
                    <a:pt x="14456855" y="25400"/>
                  </a:lnTo>
                  <a:lnTo>
                    <a:pt x="14461960" y="12700"/>
                  </a:lnTo>
                  <a:lnTo>
                    <a:pt x="14451292" y="12700"/>
                  </a:lnTo>
                  <a:lnTo>
                    <a:pt x="14455597" y="25400"/>
                  </a:lnTo>
                  <a:lnTo>
                    <a:pt x="14446174" y="25400"/>
                  </a:lnTo>
                  <a:lnTo>
                    <a:pt x="14437170" y="12700"/>
                  </a:lnTo>
                  <a:lnTo>
                    <a:pt x="14413116" y="12700"/>
                  </a:lnTo>
                  <a:lnTo>
                    <a:pt x="14405496" y="0"/>
                  </a:lnTo>
                  <a:lnTo>
                    <a:pt x="14364234" y="0"/>
                  </a:lnTo>
                  <a:lnTo>
                    <a:pt x="14350733" y="12700"/>
                  </a:lnTo>
                  <a:lnTo>
                    <a:pt x="14331137" y="12700"/>
                  </a:lnTo>
                  <a:lnTo>
                    <a:pt x="14331137" y="38100"/>
                  </a:lnTo>
                  <a:lnTo>
                    <a:pt x="14320253" y="38100"/>
                  </a:lnTo>
                  <a:lnTo>
                    <a:pt x="14316151" y="50800"/>
                  </a:lnTo>
                  <a:lnTo>
                    <a:pt x="14308481" y="38100"/>
                  </a:lnTo>
                  <a:lnTo>
                    <a:pt x="14307185" y="38100"/>
                  </a:lnTo>
                  <a:lnTo>
                    <a:pt x="14316863" y="25400"/>
                  </a:lnTo>
                  <a:lnTo>
                    <a:pt x="14331137" y="38100"/>
                  </a:lnTo>
                  <a:lnTo>
                    <a:pt x="14331137" y="12700"/>
                  </a:lnTo>
                  <a:lnTo>
                    <a:pt x="14319618" y="12700"/>
                  </a:lnTo>
                  <a:lnTo>
                    <a:pt x="14307490" y="25400"/>
                  </a:lnTo>
                  <a:lnTo>
                    <a:pt x="14301330" y="25400"/>
                  </a:lnTo>
                  <a:lnTo>
                    <a:pt x="14301330" y="38100"/>
                  </a:lnTo>
                  <a:lnTo>
                    <a:pt x="14294218" y="50800"/>
                  </a:lnTo>
                  <a:lnTo>
                    <a:pt x="14286624" y="38100"/>
                  </a:lnTo>
                  <a:lnTo>
                    <a:pt x="14301330" y="38100"/>
                  </a:lnTo>
                  <a:lnTo>
                    <a:pt x="14301330" y="25400"/>
                  </a:lnTo>
                  <a:lnTo>
                    <a:pt x="14276591" y="25400"/>
                  </a:lnTo>
                  <a:lnTo>
                    <a:pt x="14276553" y="38100"/>
                  </a:lnTo>
                  <a:lnTo>
                    <a:pt x="14264526" y="38100"/>
                  </a:lnTo>
                  <a:lnTo>
                    <a:pt x="14256144" y="25400"/>
                  </a:lnTo>
                  <a:lnTo>
                    <a:pt x="14234998" y="25400"/>
                  </a:lnTo>
                  <a:lnTo>
                    <a:pt x="14234998" y="38100"/>
                  </a:lnTo>
                  <a:lnTo>
                    <a:pt x="14228839" y="38100"/>
                  </a:lnTo>
                  <a:lnTo>
                    <a:pt x="14228839" y="63500"/>
                  </a:lnTo>
                  <a:lnTo>
                    <a:pt x="14228217" y="76200"/>
                  </a:lnTo>
                  <a:lnTo>
                    <a:pt x="14221968" y="76200"/>
                  </a:lnTo>
                  <a:lnTo>
                    <a:pt x="14215339" y="63500"/>
                  </a:lnTo>
                  <a:lnTo>
                    <a:pt x="14228839" y="63500"/>
                  </a:lnTo>
                  <a:lnTo>
                    <a:pt x="14228839" y="38100"/>
                  </a:lnTo>
                  <a:lnTo>
                    <a:pt x="14210157" y="38100"/>
                  </a:lnTo>
                  <a:lnTo>
                    <a:pt x="14210157" y="63500"/>
                  </a:lnTo>
                  <a:lnTo>
                    <a:pt x="14208227" y="76200"/>
                  </a:lnTo>
                  <a:lnTo>
                    <a:pt x="14200848" y="76200"/>
                  </a:lnTo>
                  <a:lnTo>
                    <a:pt x="14191145" y="63500"/>
                  </a:lnTo>
                  <a:lnTo>
                    <a:pt x="14210157" y="63500"/>
                  </a:lnTo>
                  <a:lnTo>
                    <a:pt x="14210157" y="38100"/>
                  </a:lnTo>
                  <a:lnTo>
                    <a:pt x="14206715" y="38100"/>
                  </a:lnTo>
                  <a:lnTo>
                    <a:pt x="14204899" y="50800"/>
                  </a:lnTo>
                  <a:lnTo>
                    <a:pt x="14194536" y="38100"/>
                  </a:lnTo>
                  <a:lnTo>
                    <a:pt x="14191183" y="38100"/>
                  </a:lnTo>
                  <a:lnTo>
                    <a:pt x="14199972" y="25400"/>
                  </a:lnTo>
                  <a:lnTo>
                    <a:pt x="14227747" y="25400"/>
                  </a:lnTo>
                  <a:lnTo>
                    <a:pt x="14234998" y="38100"/>
                  </a:lnTo>
                  <a:lnTo>
                    <a:pt x="14234998" y="25400"/>
                  </a:lnTo>
                  <a:lnTo>
                    <a:pt x="14228026" y="25400"/>
                  </a:lnTo>
                  <a:lnTo>
                    <a:pt x="14226642" y="12700"/>
                  </a:lnTo>
                  <a:lnTo>
                    <a:pt x="14195730" y="12700"/>
                  </a:lnTo>
                  <a:lnTo>
                    <a:pt x="14174064" y="25400"/>
                  </a:lnTo>
                  <a:lnTo>
                    <a:pt x="14182738" y="25400"/>
                  </a:lnTo>
                  <a:lnTo>
                    <a:pt x="14165872" y="38100"/>
                  </a:lnTo>
                  <a:lnTo>
                    <a:pt x="14131671" y="38100"/>
                  </a:lnTo>
                  <a:lnTo>
                    <a:pt x="14151648" y="25400"/>
                  </a:lnTo>
                  <a:lnTo>
                    <a:pt x="14153617" y="25400"/>
                  </a:lnTo>
                  <a:lnTo>
                    <a:pt x="14136040" y="12700"/>
                  </a:lnTo>
                  <a:lnTo>
                    <a:pt x="14137259" y="25400"/>
                  </a:lnTo>
                  <a:lnTo>
                    <a:pt x="14125435" y="25400"/>
                  </a:lnTo>
                  <a:lnTo>
                    <a:pt x="14119924" y="12700"/>
                  </a:lnTo>
                  <a:lnTo>
                    <a:pt x="14115529" y="25400"/>
                  </a:lnTo>
                  <a:lnTo>
                    <a:pt x="14109611" y="25400"/>
                  </a:lnTo>
                  <a:lnTo>
                    <a:pt x="14109611" y="63500"/>
                  </a:lnTo>
                  <a:lnTo>
                    <a:pt x="14103934" y="76200"/>
                  </a:lnTo>
                  <a:lnTo>
                    <a:pt x="14103439" y="76200"/>
                  </a:lnTo>
                  <a:lnTo>
                    <a:pt x="14067295" y="76200"/>
                  </a:lnTo>
                  <a:lnTo>
                    <a:pt x="14079182" y="63500"/>
                  </a:lnTo>
                  <a:lnTo>
                    <a:pt x="14079360" y="63500"/>
                  </a:lnTo>
                  <a:lnTo>
                    <a:pt x="14085215" y="50800"/>
                  </a:lnTo>
                  <a:lnTo>
                    <a:pt x="14092365" y="63500"/>
                  </a:lnTo>
                  <a:lnTo>
                    <a:pt x="14096518" y="63500"/>
                  </a:lnTo>
                  <a:lnTo>
                    <a:pt x="14103439" y="76200"/>
                  </a:lnTo>
                  <a:lnTo>
                    <a:pt x="14109611" y="63500"/>
                  </a:lnTo>
                  <a:lnTo>
                    <a:pt x="14109611" y="25400"/>
                  </a:lnTo>
                  <a:lnTo>
                    <a:pt x="14083411" y="25400"/>
                  </a:lnTo>
                  <a:lnTo>
                    <a:pt x="14079931" y="12700"/>
                  </a:lnTo>
                  <a:lnTo>
                    <a:pt x="14068476" y="12700"/>
                  </a:lnTo>
                  <a:lnTo>
                    <a:pt x="14066012" y="0"/>
                  </a:lnTo>
                  <a:lnTo>
                    <a:pt x="14058176" y="12700"/>
                  </a:lnTo>
                  <a:lnTo>
                    <a:pt x="14052004" y="0"/>
                  </a:lnTo>
                  <a:lnTo>
                    <a:pt x="14043038" y="0"/>
                  </a:lnTo>
                  <a:lnTo>
                    <a:pt x="14046772" y="12700"/>
                  </a:lnTo>
                  <a:lnTo>
                    <a:pt x="14018222" y="12700"/>
                  </a:lnTo>
                  <a:lnTo>
                    <a:pt x="14012202" y="25400"/>
                  </a:lnTo>
                  <a:lnTo>
                    <a:pt x="13973226" y="25400"/>
                  </a:lnTo>
                  <a:lnTo>
                    <a:pt x="13964882" y="38100"/>
                  </a:lnTo>
                  <a:lnTo>
                    <a:pt x="14006386" y="38100"/>
                  </a:lnTo>
                  <a:lnTo>
                    <a:pt x="14018463" y="50800"/>
                  </a:lnTo>
                  <a:lnTo>
                    <a:pt x="14016177" y="38100"/>
                  </a:lnTo>
                  <a:lnTo>
                    <a:pt x="14010564" y="38100"/>
                  </a:lnTo>
                  <a:lnTo>
                    <a:pt x="14013637" y="25400"/>
                  </a:lnTo>
                  <a:lnTo>
                    <a:pt x="14039749" y="25400"/>
                  </a:lnTo>
                  <a:lnTo>
                    <a:pt x="14044105" y="38100"/>
                  </a:lnTo>
                  <a:lnTo>
                    <a:pt x="14076807" y="38100"/>
                  </a:lnTo>
                  <a:lnTo>
                    <a:pt x="14062443" y="50800"/>
                  </a:lnTo>
                  <a:lnTo>
                    <a:pt x="14018463" y="50800"/>
                  </a:lnTo>
                  <a:lnTo>
                    <a:pt x="13999236" y="50800"/>
                  </a:lnTo>
                  <a:lnTo>
                    <a:pt x="13998385" y="51701"/>
                  </a:lnTo>
                  <a:lnTo>
                    <a:pt x="13998385" y="76200"/>
                  </a:lnTo>
                  <a:lnTo>
                    <a:pt x="13991069" y="88900"/>
                  </a:lnTo>
                  <a:lnTo>
                    <a:pt x="13983881" y="88900"/>
                  </a:lnTo>
                  <a:lnTo>
                    <a:pt x="13985634" y="76200"/>
                  </a:lnTo>
                  <a:lnTo>
                    <a:pt x="13998385" y="76200"/>
                  </a:lnTo>
                  <a:lnTo>
                    <a:pt x="13998385" y="51701"/>
                  </a:lnTo>
                  <a:lnTo>
                    <a:pt x="13987247" y="63500"/>
                  </a:lnTo>
                  <a:lnTo>
                    <a:pt x="13984402" y="50800"/>
                  </a:lnTo>
                  <a:lnTo>
                    <a:pt x="13969225" y="50800"/>
                  </a:lnTo>
                  <a:lnTo>
                    <a:pt x="13969225" y="127000"/>
                  </a:lnTo>
                  <a:lnTo>
                    <a:pt x="13933488" y="127000"/>
                  </a:lnTo>
                  <a:lnTo>
                    <a:pt x="13943851" y="114300"/>
                  </a:lnTo>
                  <a:lnTo>
                    <a:pt x="13958037" y="114300"/>
                  </a:lnTo>
                  <a:lnTo>
                    <a:pt x="13969225" y="127000"/>
                  </a:lnTo>
                  <a:lnTo>
                    <a:pt x="13969225" y="50800"/>
                  </a:lnTo>
                  <a:lnTo>
                    <a:pt x="13955700" y="50800"/>
                  </a:lnTo>
                  <a:lnTo>
                    <a:pt x="13955700" y="63500"/>
                  </a:lnTo>
                  <a:lnTo>
                    <a:pt x="13948601" y="76200"/>
                  </a:lnTo>
                  <a:lnTo>
                    <a:pt x="13944372" y="76200"/>
                  </a:lnTo>
                  <a:lnTo>
                    <a:pt x="13938085" y="88900"/>
                  </a:lnTo>
                  <a:lnTo>
                    <a:pt x="13924496" y="88900"/>
                  </a:lnTo>
                  <a:lnTo>
                    <a:pt x="13924496" y="152400"/>
                  </a:lnTo>
                  <a:lnTo>
                    <a:pt x="13913638" y="152400"/>
                  </a:lnTo>
                  <a:lnTo>
                    <a:pt x="13911593" y="139700"/>
                  </a:lnTo>
                  <a:lnTo>
                    <a:pt x="13920673" y="139700"/>
                  </a:lnTo>
                  <a:lnTo>
                    <a:pt x="13924496" y="152400"/>
                  </a:lnTo>
                  <a:lnTo>
                    <a:pt x="13924496" y="88900"/>
                  </a:lnTo>
                  <a:lnTo>
                    <a:pt x="13918260" y="88900"/>
                  </a:lnTo>
                  <a:lnTo>
                    <a:pt x="13923124" y="76200"/>
                  </a:lnTo>
                  <a:lnTo>
                    <a:pt x="13941120" y="76200"/>
                  </a:lnTo>
                  <a:lnTo>
                    <a:pt x="13933069" y="63500"/>
                  </a:lnTo>
                  <a:lnTo>
                    <a:pt x="13955700" y="63500"/>
                  </a:lnTo>
                  <a:lnTo>
                    <a:pt x="13955700" y="50800"/>
                  </a:lnTo>
                  <a:lnTo>
                    <a:pt x="13951420" y="50800"/>
                  </a:lnTo>
                  <a:lnTo>
                    <a:pt x="13962037" y="38100"/>
                  </a:lnTo>
                  <a:lnTo>
                    <a:pt x="13964882" y="38100"/>
                  </a:lnTo>
                  <a:lnTo>
                    <a:pt x="13954849" y="25400"/>
                  </a:lnTo>
                  <a:lnTo>
                    <a:pt x="13927874" y="25400"/>
                  </a:lnTo>
                  <a:lnTo>
                    <a:pt x="13927620" y="38100"/>
                  </a:lnTo>
                  <a:lnTo>
                    <a:pt x="13925093" y="38100"/>
                  </a:lnTo>
                  <a:lnTo>
                    <a:pt x="13925093" y="63500"/>
                  </a:lnTo>
                  <a:lnTo>
                    <a:pt x="13910107" y="63500"/>
                  </a:lnTo>
                  <a:lnTo>
                    <a:pt x="13917295" y="50800"/>
                  </a:lnTo>
                  <a:lnTo>
                    <a:pt x="13925093" y="63500"/>
                  </a:lnTo>
                  <a:lnTo>
                    <a:pt x="13925093" y="38100"/>
                  </a:lnTo>
                  <a:lnTo>
                    <a:pt x="13905306" y="38100"/>
                  </a:lnTo>
                  <a:lnTo>
                    <a:pt x="13905306" y="127000"/>
                  </a:lnTo>
                  <a:lnTo>
                    <a:pt x="13902373" y="127000"/>
                  </a:lnTo>
                  <a:lnTo>
                    <a:pt x="13902373" y="152400"/>
                  </a:lnTo>
                  <a:lnTo>
                    <a:pt x="13888873" y="152400"/>
                  </a:lnTo>
                  <a:lnTo>
                    <a:pt x="13882853" y="139700"/>
                  </a:lnTo>
                  <a:lnTo>
                    <a:pt x="13878649" y="139700"/>
                  </a:lnTo>
                  <a:lnTo>
                    <a:pt x="13891108" y="127000"/>
                  </a:lnTo>
                  <a:lnTo>
                    <a:pt x="13897255" y="139700"/>
                  </a:lnTo>
                  <a:lnTo>
                    <a:pt x="13899007" y="139700"/>
                  </a:lnTo>
                  <a:lnTo>
                    <a:pt x="13902373" y="152400"/>
                  </a:lnTo>
                  <a:lnTo>
                    <a:pt x="13902373" y="127000"/>
                  </a:lnTo>
                  <a:lnTo>
                    <a:pt x="13896454" y="127000"/>
                  </a:lnTo>
                  <a:lnTo>
                    <a:pt x="13890574" y="114300"/>
                  </a:lnTo>
                  <a:lnTo>
                    <a:pt x="13901026" y="114300"/>
                  </a:lnTo>
                  <a:lnTo>
                    <a:pt x="13905306" y="127000"/>
                  </a:lnTo>
                  <a:lnTo>
                    <a:pt x="13905306" y="38100"/>
                  </a:lnTo>
                  <a:lnTo>
                    <a:pt x="13903427" y="38100"/>
                  </a:lnTo>
                  <a:lnTo>
                    <a:pt x="13903427" y="50800"/>
                  </a:lnTo>
                  <a:lnTo>
                    <a:pt x="13902436" y="63500"/>
                  </a:lnTo>
                  <a:lnTo>
                    <a:pt x="13892492" y="63500"/>
                  </a:lnTo>
                  <a:lnTo>
                    <a:pt x="13899210" y="50800"/>
                  </a:lnTo>
                  <a:lnTo>
                    <a:pt x="13903427" y="50800"/>
                  </a:lnTo>
                  <a:lnTo>
                    <a:pt x="13903427" y="38100"/>
                  </a:lnTo>
                  <a:lnTo>
                    <a:pt x="13894892" y="38100"/>
                  </a:lnTo>
                  <a:lnTo>
                    <a:pt x="13889076" y="25400"/>
                  </a:lnTo>
                  <a:lnTo>
                    <a:pt x="13897140" y="25400"/>
                  </a:lnTo>
                  <a:lnTo>
                    <a:pt x="13917155" y="12700"/>
                  </a:lnTo>
                  <a:lnTo>
                    <a:pt x="13890485" y="12700"/>
                  </a:lnTo>
                  <a:lnTo>
                    <a:pt x="13888682" y="14605"/>
                  </a:lnTo>
                  <a:lnTo>
                    <a:pt x="13888682" y="76200"/>
                  </a:lnTo>
                  <a:lnTo>
                    <a:pt x="13875868" y="88900"/>
                  </a:lnTo>
                  <a:lnTo>
                    <a:pt x="13862609" y="88900"/>
                  </a:lnTo>
                  <a:lnTo>
                    <a:pt x="13849210" y="76200"/>
                  </a:lnTo>
                  <a:lnTo>
                    <a:pt x="13888682" y="76200"/>
                  </a:lnTo>
                  <a:lnTo>
                    <a:pt x="13888682" y="14605"/>
                  </a:lnTo>
                  <a:lnTo>
                    <a:pt x="13878420" y="25400"/>
                  </a:lnTo>
                  <a:lnTo>
                    <a:pt x="13882650" y="25400"/>
                  </a:lnTo>
                  <a:lnTo>
                    <a:pt x="13877074" y="38100"/>
                  </a:lnTo>
                  <a:lnTo>
                    <a:pt x="13870153" y="38100"/>
                  </a:lnTo>
                  <a:lnTo>
                    <a:pt x="13877697" y="25400"/>
                  </a:lnTo>
                  <a:lnTo>
                    <a:pt x="13878420" y="25400"/>
                  </a:lnTo>
                  <a:lnTo>
                    <a:pt x="13878979" y="12700"/>
                  </a:lnTo>
                  <a:lnTo>
                    <a:pt x="13872921" y="0"/>
                  </a:lnTo>
                  <a:lnTo>
                    <a:pt x="13859256" y="0"/>
                  </a:lnTo>
                  <a:lnTo>
                    <a:pt x="13859256" y="25400"/>
                  </a:lnTo>
                  <a:lnTo>
                    <a:pt x="13858354" y="38100"/>
                  </a:lnTo>
                  <a:lnTo>
                    <a:pt x="13822248" y="38100"/>
                  </a:lnTo>
                  <a:lnTo>
                    <a:pt x="13815809" y="50800"/>
                  </a:lnTo>
                  <a:lnTo>
                    <a:pt x="13813244" y="50800"/>
                  </a:lnTo>
                  <a:lnTo>
                    <a:pt x="13813244" y="114300"/>
                  </a:lnTo>
                  <a:lnTo>
                    <a:pt x="13795896" y="114300"/>
                  </a:lnTo>
                  <a:lnTo>
                    <a:pt x="13799490" y="101600"/>
                  </a:lnTo>
                  <a:lnTo>
                    <a:pt x="13813244" y="114300"/>
                  </a:lnTo>
                  <a:lnTo>
                    <a:pt x="13813244" y="50800"/>
                  </a:lnTo>
                  <a:lnTo>
                    <a:pt x="13786447" y="50800"/>
                  </a:lnTo>
                  <a:lnTo>
                    <a:pt x="13776236" y="38100"/>
                  </a:lnTo>
                  <a:lnTo>
                    <a:pt x="13771410" y="50800"/>
                  </a:lnTo>
                  <a:lnTo>
                    <a:pt x="13750785" y="50800"/>
                  </a:lnTo>
                  <a:lnTo>
                    <a:pt x="13753364" y="38100"/>
                  </a:lnTo>
                  <a:lnTo>
                    <a:pt x="13770864" y="38100"/>
                  </a:lnTo>
                  <a:lnTo>
                    <a:pt x="13764895" y="25400"/>
                  </a:lnTo>
                  <a:lnTo>
                    <a:pt x="13776503" y="25400"/>
                  </a:lnTo>
                  <a:lnTo>
                    <a:pt x="13770864" y="38100"/>
                  </a:lnTo>
                  <a:lnTo>
                    <a:pt x="13776236" y="38100"/>
                  </a:lnTo>
                  <a:lnTo>
                    <a:pt x="13780249" y="38100"/>
                  </a:lnTo>
                  <a:lnTo>
                    <a:pt x="13787946" y="25400"/>
                  </a:lnTo>
                  <a:lnTo>
                    <a:pt x="13797496" y="25400"/>
                  </a:lnTo>
                  <a:lnTo>
                    <a:pt x="13792772" y="12700"/>
                  </a:lnTo>
                  <a:lnTo>
                    <a:pt x="13806183" y="12700"/>
                  </a:lnTo>
                  <a:lnTo>
                    <a:pt x="13832319" y="12700"/>
                  </a:lnTo>
                  <a:lnTo>
                    <a:pt x="13832256" y="25400"/>
                  </a:lnTo>
                  <a:lnTo>
                    <a:pt x="13834847" y="25400"/>
                  </a:lnTo>
                  <a:lnTo>
                    <a:pt x="13841933" y="12700"/>
                  </a:lnTo>
                  <a:lnTo>
                    <a:pt x="13852271" y="25400"/>
                  </a:lnTo>
                  <a:lnTo>
                    <a:pt x="13859256" y="25400"/>
                  </a:lnTo>
                  <a:lnTo>
                    <a:pt x="13859256" y="0"/>
                  </a:lnTo>
                  <a:lnTo>
                    <a:pt x="13844042" y="0"/>
                  </a:lnTo>
                  <a:lnTo>
                    <a:pt x="13852830" y="12700"/>
                  </a:lnTo>
                  <a:lnTo>
                    <a:pt x="13845553" y="12700"/>
                  </a:lnTo>
                  <a:lnTo>
                    <a:pt x="13844042" y="0"/>
                  </a:lnTo>
                  <a:lnTo>
                    <a:pt x="13792467" y="0"/>
                  </a:lnTo>
                  <a:lnTo>
                    <a:pt x="13770864" y="12700"/>
                  </a:lnTo>
                  <a:lnTo>
                    <a:pt x="13745515" y="12700"/>
                  </a:lnTo>
                  <a:lnTo>
                    <a:pt x="13745515" y="38100"/>
                  </a:lnTo>
                  <a:lnTo>
                    <a:pt x="13737362" y="50800"/>
                  </a:lnTo>
                  <a:lnTo>
                    <a:pt x="13733348" y="38100"/>
                  </a:lnTo>
                  <a:lnTo>
                    <a:pt x="13745515" y="38100"/>
                  </a:lnTo>
                  <a:lnTo>
                    <a:pt x="13745515" y="12700"/>
                  </a:lnTo>
                  <a:lnTo>
                    <a:pt x="13678408" y="12700"/>
                  </a:lnTo>
                  <a:lnTo>
                    <a:pt x="13678408" y="76200"/>
                  </a:lnTo>
                  <a:lnTo>
                    <a:pt x="13664781" y="88900"/>
                  </a:lnTo>
                  <a:lnTo>
                    <a:pt x="13666102" y="88900"/>
                  </a:lnTo>
                  <a:lnTo>
                    <a:pt x="13676821" y="101600"/>
                  </a:lnTo>
                  <a:lnTo>
                    <a:pt x="13667029" y="101600"/>
                  </a:lnTo>
                  <a:lnTo>
                    <a:pt x="13658647" y="89738"/>
                  </a:lnTo>
                  <a:lnTo>
                    <a:pt x="13658647" y="101600"/>
                  </a:lnTo>
                  <a:lnTo>
                    <a:pt x="13657339" y="105676"/>
                  </a:lnTo>
                  <a:lnTo>
                    <a:pt x="13657339" y="139700"/>
                  </a:lnTo>
                  <a:lnTo>
                    <a:pt x="13648411" y="152400"/>
                  </a:lnTo>
                  <a:lnTo>
                    <a:pt x="13630504" y="152400"/>
                  </a:lnTo>
                  <a:lnTo>
                    <a:pt x="13633984" y="139700"/>
                  </a:lnTo>
                  <a:lnTo>
                    <a:pt x="13657339" y="139700"/>
                  </a:lnTo>
                  <a:lnTo>
                    <a:pt x="13657339" y="105676"/>
                  </a:lnTo>
                  <a:lnTo>
                    <a:pt x="13654570" y="114300"/>
                  </a:lnTo>
                  <a:lnTo>
                    <a:pt x="13650036" y="101600"/>
                  </a:lnTo>
                  <a:lnTo>
                    <a:pt x="13645896" y="114300"/>
                  </a:lnTo>
                  <a:lnTo>
                    <a:pt x="13618426" y="101600"/>
                  </a:lnTo>
                  <a:lnTo>
                    <a:pt x="13650036" y="101600"/>
                  </a:lnTo>
                  <a:lnTo>
                    <a:pt x="13658647" y="101600"/>
                  </a:lnTo>
                  <a:lnTo>
                    <a:pt x="13658647" y="89738"/>
                  </a:lnTo>
                  <a:lnTo>
                    <a:pt x="13658063" y="88900"/>
                  </a:lnTo>
                  <a:lnTo>
                    <a:pt x="13607936" y="88900"/>
                  </a:lnTo>
                  <a:lnTo>
                    <a:pt x="13617855" y="76200"/>
                  </a:lnTo>
                  <a:lnTo>
                    <a:pt x="13678408" y="76200"/>
                  </a:lnTo>
                  <a:lnTo>
                    <a:pt x="13678408" y="12700"/>
                  </a:lnTo>
                  <a:lnTo>
                    <a:pt x="13663689" y="12700"/>
                  </a:lnTo>
                  <a:lnTo>
                    <a:pt x="13643204" y="25400"/>
                  </a:lnTo>
                  <a:lnTo>
                    <a:pt x="13579729" y="25400"/>
                  </a:lnTo>
                  <a:lnTo>
                    <a:pt x="13552157" y="38100"/>
                  </a:lnTo>
                  <a:lnTo>
                    <a:pt x="13503516" y="38100"/>
                  </a:lnTo>
                  <a:lnTo>
                    <a:pt x="13498335" y="33147"/>
                  </a:lnTo>
                  <a:lnTo>
                    <a:pt x="13498665" y="38100"/>
                  </a:lnTo>
                  <a:lnTo>
                    <a:pt x="13490448" y="38100"/>
                  </a:lnTo>
                  <a:lnTo>
                    <a:pt x="13462965" y="38100"/>
                  </a:lnTo>
                  <a:lnTo>
                    <a:pt x="13445782" y="50800"/>
                  </a:lnTo>
                  <a:lnTo>
                    <a:pt x="13424776" y="50800"/>
                  </a:lnTo>
                  <a:lnTo>
                    <a:pt x="13414235" y="63500"/>
                  </a:lnTo>
                  <a:lnTo>
                    <a:pt x="13411657" y="50800"/>
                  </a:lnTo>
                  <a:lnTo>
                    <a:pt x="13411086" y="50800"/>
                  </a:lnTo>
                  <a:lnTo>
                    <a:pt x="13409981" y="38100"/>
                  </a:lnTo>
                  <a:lnTo>
                    <a:pt x="13405803" y="38100"/>
                  </a:lnTo>
                  <a:lnTo>
                    <a:pt x="13403161" y="50800"/>
                  </a:lnTo>
                  <a:lnTo>
                    <a:pt x="13395732" y="63500"/>
                  </a:lnTo>
                  <a:lnTo>
                    <a:pt x="13382549" y="63500"/>
                  </a:lnTo>
                  <a:lnTo>
                    <a:pt x="13365721" y="76200"/>
                  </a:lnTo>
                  <a:lnTo>
                    <a:pt x="13346532" y="76200"/>
                  </a:lnTo>
                  <a:lnTo>
                    <a:pt x="13336702" y="63500"/>
                  </a:lnTo>
                  <a:lnTo>
                    <a:pt x="13358838" y="63500"/>
                  </a:lnTo>
                  <a:lnTo>
                    <a:pt x="13362826" y="50800"/>
                  </a:lnTo>
                  <a:lnTo>
                    <a:pt x="13314236" y="50800"/>
                  </a:lnTo>
                  <a:lnTo>
                    <a:pt x="13314236" y="76200"/>
                  </a:lnTo>
                  <a:lnTo>
                    <a:pt x="13258533" y="76200"/>
                  </a:lnTo>
                  <a:lnTo>
                    <a:pt x="13266458" y="63500"/>
                  </a:lnTo>
                  <a:lnTo>
                    <a:pt x="13305689" y="63500"/>
                  </a:lnTo>
                  <a:lnTo>
                    <a:pt x="13314236" y="76200"/>
                  </a:lnTo>
                  <a:lnTo>
                    <a:pt x="13314236" y="50800"/>
                  </a:lnTo>
                  <a:lnTo>
                    <a:pt x="13246608" y="50800"/>
                  </a:lnTo>
                  <a:lnTo>
                    <a:pt x="13237337" y="57035"/>
                  </a:lnTo>
                  <a:lnTo>
                    <a:pt x="13237337" y="190500"/>
                  </a:lnTo>
                  <a:lnTo>
                    <a:pt x="13229844" y="203200"/>
                  </a:lnTo>
                  <a:lnTo>
                    <a:pt x="13221742" y="190500"/>
                  </a:lnTo>
                  <a:lnTo>
                    <a:pt x="13237337" y="190500"/>
                  </a:lnTo>
                  <a:lnTo>
                    <a:pt x="13237337" y="57035"/>
                  </a:lnTo>
                  <a:lnTo>
                    <a:pt x="13227723" y="63500"/>
                  </a:lnTo>
                  <a:lnTo>
                    <a:pt x="13220941" y="50800"/>
                  </a:lnTo>
                  <a:lnTo>
                    <a:pt x="13181597" y="50800"/>
                  </a:lnTo>
                  <a:lnTo>
                    <a:pt x="13157873" y="63500"/>
                  </a:lnTo>
                  <a:lnTo>
                    <a:pt x="13078701" y="63500"/>
                  </a:lnTo>
                  <a:lnTo>
                    <a:pt x="13078701" y="114300"/>
                  </a:lnTo>
                  <a:lnTo>
                    <a:pt x="13077355" y="114300"/>
                  </a:lnTo>
                  <a:lnTo>
                    <a:pt x="13077355" y="127000"/>
                  </a:lnTo>
                  <a:lnTo>
                    <a:pt x="13070154" y="139700"/>
                  </a:lnTo>
                  <a:lnTo>
                    <a:pt x="13062674" y="139700"/>
                  </a:lnTo>
                  <a:lnTo>
                    <a:pt x="13054584" y="127000"/>
                  </a:lnTo>
                  <a:lnTo>
                    <a:pt x="13077355" y="127000"/>
                  </a:lnTo>
                  <a:lnTo>
                    <a:pt x="13077355" y="114300"/>
                  </a:lnTo>
                  <a:lnTo>
                    <a:pt x="13035725" y="114300"/>
                  </a:lnTo>
                  <a:lnTo>
                    <a:pt x="13022618" y="101600"/>
                  </a:lnTo>
                  <a:lnTo>
                    <a:pt x="13077355" y="101600"/>
                  </a:lnTo>
                  <a:lnTo>
                    <a:pt x="13078701" y="114300"/>
                  </a:lnTo>
                  <a:lnTo>
                    <a:pt x="13078701" y="63500"/>
                  </a:lnTo>
                  <a:lnTo>
                    <a:pt x="13021856" y="63500"/>
                  </a:lnTo>
                  <a:lnTo>
                    <a:pt x="13013017" y="76200"/>
                  </a:lnTo>
                  <a:lnTo>
                    <a:pt x="12993396" y="76200"/>
                  </a:lnTo>
                  <a:lnTo>
                    <a:pt x="12990043" y="87655"/>
                  </a:lnTo>
                  <a:lnTo>
                    <a:pt x="12990043" y="114300"/>
                  </a:lnTo>
                  <a:lnTo>
                    <a:pt x="12950647" y="114300"/>
                  </a:lnTo>
                  <a:lnTo>
                    <a:pt x="12957061" y="101600"/>
                  </a:lnTo>
                  <a:lnTo>
                    <a:pt x="12983223" y="101600"/>
                  </a:lnTo>
                  <a:lnTo>
                    <a:pt x="12990043" y="114300"/>
                  </a:lnTo>
                  <a:lnTo>
                    <a:pt x="12990043" y="87655"/>
                  </a:lnTo>
                  <a:lnTo>
                    <a:pt x="12989674" y="88900"/>
                  </a:lnTo>
                  <a:lnTo>
                    <a:pt x="12987579" y="88900"/>
                  </a:lnTo>
                  <a:lnTo>
                    <a:pt x="12984099" y="76200"/>
                  </a:lnTo>
                  <a:lnTo>
                    <a:pt x="12972606" y="76200"/>
                  </a:lnTo>
                  <a:lnTo>
                    <a:pt x="12975933" y="88900"/>
                  </a:lnTo>
                  <a:lnTo>
                    <a:pt x="12956731" y="88900"/>
                  </a:lnTo>
                  <a:lnTo>
                    <a:pt x="12949314" y="101600"/>
                  </a:lnTo>
                  <a:lnTo>
                    <a:pt x="12940081" y="88900"/>
                  </a:lnTo>
                  <a:lnTo>
                    <a:pt x="12923266" y="88900"/>
                  </a:lnTo>
                  <a:lnTo>
                    <a:pt x="12923088" y="101600"/>
                  </a:lnTo>
                  <a:lnTo>
                    <a:pt x="12914224" y="101600"/>
                  </a:lnTo>
                  <a:lnTo>
                    <a:pt x="12904889" y="88900"/>
                  </a:lnTo>
                  <a:lnTo>
                    <a:pt x="12895771" y="88900"/>
                  </a:lnTo>
                  <a:lnTo>
                    <a:pt x="12904838" y="76200"/>
                  </a:lnTo>
                  <a:lnTo>
                    <a:pt x="12895656" y="76200"/>
                  </a:lnTo>
                  <a:lnTo>
                    <a:pt x="12895656" y="101600"/>
                  </a:lnTo>
                  <a:lnTo>
                    <a:pt x="12874066" y="101600"/>
                  </a:lnTo>
                  <a:lnTo>
                    <a:pt x="12880226" y="88900"/>
                  </a:lnTo>
                  <a:lnTo>
                    <a:pt x="12893078" y="88900"/>
                  </a:lnTo>
                  <a:lnTo>
                    <a:pt x="12895656" y="101600"/>
                  </a:lnTo>
                  <a:lnTo>
                    <a:pt x="12895656" y="76200"/>
                  </a:lnTo>
                  <a:lnTo>
                    <a:pt x="12850152" y="76200"/>
                  </a:lnTo>
                  <a:lnTo>
                    <a:pt x="12850152" y="101600"/>
                  </a:lnTo>
                  <a:lnTo>
                    <a:pt x="12827876" y="101600"/>
                  </a:lnTo>
                  <a:lnTo>
                    <a:pt x="12835179" y="88900"/>
                  </a:lnTo>
                  <a:lnTo>
                    <a:pt x="12842608" y="88900"/>
                  </a:lnTo>
                  <a:lnTo>
                    <a:pt x="12850152" y="101600"/>
                  </a:lnTo>
                  <a:lnTo>
                    <a:pt x="12850152" y="76200"/>
                  </a:lnTo>
                  <a:lnTo>
                    <a:pt x="12828194" y="76200"/>
                  </a:lnTo>
                  <a:lnTo>
                    <a:pt x="12831674" y="88900"/>
                  </a:lnTo>
                  <a:lnTo>
                    <a:pt x="12807074" y="88900"/>
                  </a:lnTo>
                  <a:lnTo>
                    <a:pt x="12807074" y="114300"/>
                  </a:lnTo>
                  <a:lnTo>
                    <a:pt x="12802857" y="127000"/>
                  </a:lnTo>
                  <a:lnTo>
                    <a:pt x="12768098" y="127000"/>
                  </a:lnTo>
                  <a:lnTo>
                    <a:pt x="12735230" y="127000"/>
                  </a:lnTo>
                  <a:lnTo>
                    <a:pt x="12743142" y="114300"/>
                  </a:lnTo>
                  <a:lnTo>
                    <a:pt x="12711163" y="114300"/>
                  </a:lnTo>
                  <a:lnTo>
                    <a:pt x="12694450" y="101600"/>
                  </a:lnTo>
                  <a:lnTo>
                    <a:pt x="12726378" y="101600"/>
                  </a:lnTo>
                  <a:lnTo>
                    <a:pt x="12722708" y="88900"/>
                  </a:lnTo>
                  <a:lnTo>
                    <a:pt x="12740615" y="88900"/>
                  </a:lnTo>
                  <a:lnTo>
                    <a:pt x="12740818" y="101600"/>
                  </a:lnTo>
                  <a:lnTo>
                    <a:pt x="12751372" y="101600"/>
                  </a:lnTo>
                  <a:lnTo>
                    <a:pt x="12760338" y="114300"/>
                  </a:lnTo>
                  <a:lnTo>
                    <a:pt x="12759563" y="114300"/>
                  </a:lnTo>
                  <a:lnTo>
                    <a:pt x="12768098" y="127000"/>
                  </a:lnTo>
                  <a:lnTo>
                    <a:pt x="12777572" y="114300"/>
                  </a:lnTo>
                  <a:lnTo>
                    <a:pt x="12807074" y="114300"/>
                  </a:lnTo>
                  <a:lnTo>
                    <a:pt x="12807074" y="88900"/>
                  </a:lnTo>
                  <a:lnTo>
                    <a:pt x="12804039" y="88900"/>
                  </a:lnTo>
                  <a:lnTo>
                    <a:pt x="12807785" y="76200"/>
                  </a:lnTo>
                  <a:lnTo>
                    <a:pt x="12790894" y="76200"/>
                  </a:lnTo>
                  <a:lnTo>
                    <a:pt x="12790818" y="88900"/>
                  </a:lnTo>
                  <a:lnTo>
                    <a:pt x="12784569" y="88900"/>
                  </a:lnTo>
                  <a:lnTo>
                    <a:pt x="12781966" y="87528"/>
                  </a:lnTo>
                  <a:lnTo>
                    <a:pt x="12781966" y="101600"/>
                  </a:lnTo>
                  <a:lnTo>
                    <a:pt x="12761455" y="101600"/>
                  </a:lnTo>
                  <a:lnTo>
                    <a:pt x="12753429" y="88900"/>
                  </a:lnTo>
                  <a:lnTo>
                    <a:pt x="12775146" y="88900"/>
                  </a:lnTo>
                  <a:lnTo>
                    <a:pt x="12781966" y="101600"/>
                  </a:lnTo>
                  <a:lnTo>
                    <a:pt x="12781966" y="87528"/>
                  </a:lnTo>
                  <a:lnTo>
                    <a:pt x="12760617" y="76200"/>
                  </a:lnTo>
                  <a:lnTo>
                    <a:pt x="12716688" y="76200"/>
                  </a:lnTo>
                  <a:lnTo>
                    <a:pt x="12702197" y="88900"/>
                  </a:lnTo>
                  <a:lnTo>
                    <a:pt x="12672136" y="88900"/>
                  </a:lnTo>
                  <a:lnTo>
                    <a:pt x="12667882" y="101600"/>
                  </a:lnTo>
                  <a:lnTo>
                    <a:pt x="12676251" y="101600"/>
                  </a:lnTo>
                  <a:lnTo>
                    <a:pt x="12682258" y="114300"/>
                  </a:lnTo>
                  <a:lnTo>
                    <a:pt x="12687961" y="101600"/>
                  </a:lnTo>
                  <a:lnTo>
                    <a:pt x="12691491" y="114300"/>
                  </a:lnTo>
                  <a:lnTo>
                    <a:pt x="12682258" y="114300"/>
                  </a:lnTo>
                  <a:lnTo>
                    <a:pt x="12681928" y="114300"/>
                  </a:lnTo>
                  <a:lnTo>
                    <a:pt x="12664859" y="101600"/>
                  </a:lnTo>
                  <a:lnTo>
                    <a:pt x="12656960" y="101600"/>
                  </a:lnTo>
                  <a:lnTo>
                    <a:pt x="12660300" y="114300"/>
                  </a:lnTo>
                  <a:lnTo>
                    <a:pt x="12645797" y="114300"/>
                  </a:lnTo>
                  <a:lnTo>
                    <a:pt x="12645797" y="127000"/>
                  </a:lnTo>
                  <a:lnTo>
                    <a:pt x="12640729" y="139700"/>
                  </a:lnTo>
                  <a:lnTo>
                    <a:pt x="12635129" y="139700"/>
                  </a:lnTo>
                  <a:lnTo>
                    <a:pt x="12633579" y="127000"/>
                  </a:lnTo>
                  <a:lnTo>
                    <a:pt x="12645797" y="127000"/>
                  </a:lnTo>
                  <a:lnTo>
                    <a:pt x="12645797" y="114300"/>
                  </a:lnTo>
                  <a:lnTo>
                    <a:pt x="12584735" y="114300"/>
                  </a:lnTo>
                  <a:lnTo>
                    <a:pt x="12609170" y="101600"/>
                  </a:lnTo>
                  <a:lnTo>
                    <a:pt x="12620752" y="101600"/>
                  </a:lnTo>
                  <a:lnTo>
                    <a:pt x="12614681" y="88900"/>
                  </a:lnTo>
                  <a:lnTo>
                    <a:pt x="12600623" y="88900"/>
                  </a:lnTo>
                  <a:lnTo>
                    <a:pt x="12600051" y="101600"/>
                  </a:lnTo>
                  <a:lnTo>
                    <a:pt x="12567691" y="101600"/>
                  </a:lnTo>
                  <a:lnTo>
                    <a:pt x="12560237" y="114300"/>
                  </a:lnTo>
                  <a:lnTo>
                    <a:pt x="12517450" y="114300"/>
                  </a:lnTo>
                  <a:lnTo>
                    <a:pt x="12513196" y="101600"/>
                  </a:lnTo>
                  <a:lnTo>
                    <a:pt x="12509271" y="88900"/>
                  </a:lnTo>
                  <a:lnTo>
                    <a:pt x="12501499" y="88900"/>
                  </a:lnTo>
                  <a:lnTo>
                    <a:pt x="12501499" y="101600"/>
                  </a:lnTo>
                  <a:lnTo>
                    <a:pt x="12497524" y="101600"/>
                  </a:lnTo>
                  <a:lnTo>
                    <a:pt x="12494324" y="114300"/>
                  </a:lnTo>
                  <a:lnTo>
                    <a:pt x="12463069" y="114300"/>
                  </a:lnTo>
                  <a:lnTo>
                    <a:pt x="12464682" y="101600"/>
                  </a:lnTo>
                  <a:lnTo>
                    <a:pt x="12453404" y="101600"/>
                  </a:lnTo>
                  <a:lnTo>
                    <a:pt x="12447029" y="88900"/>
                  </a:lnTo>
                  <a:lnTo>
                    <a:pt x="12441695" y="101600"/>
                  </a:lnTo>
                  <a:lnTo>
                    <a:pt x="12436196" y="101600"/>
                  </a:lnTo>
                  <a:lnTo>
                    <a:pt x="12430493" y="88900"/>
                  </a:lnTo>
                  <a:lnTo>
                    <a:pt x="12424639" y="88900"/>
                  </a:lnTo>
                  <a:lnTo>
                    <a:pt x="12422784" y="101600"/>
                  </a:lnTo>
                  <a:lnTo>
                    <a:pt x="12417196" y="101600"/>
                  </a:lnTo>
                  <a:lnTo>
                    <a:pt x="12414212" y="88900"/>
                  </a:lnTo>
                  <a:lnTo>
                    <a:pt x="12402795" y="88900"/>
                  </a:lnTo>
                  <a:lnTo>
                    <a:pt x="12391339" y="101600"/>
                  </a:lnTo>
                  <a:lnTo>
                    <a:pt x="12368568" y="101600"/>
                  </a:lnTo>
                  <a:lnTo>
                    <a:pt x="12370460" y="88900"/>
                  </a:lnTo>
                  <a:lnTo>
                    <a:pt x="12349874" y="88900"/>
                  </a:lnTo>
                  <a:lnTo>
                    <a:pt x="12349874" y="114300"/>
                  </a:lnTo>
                  <a:lnTo>
                    <a:pt x="12339917" y="114300"/>
                  </a:lnTo>
                  <a:lnTo>
                    <a:pt x="12349671" y="101600"/>
                  </a:lnTo>
                  <a:lnTo>
                    <a:pt x="12349874" y="114300"/>
                  </a:lnTo>
                  <a:lnTo>
                    <a:pt x="12349874" y="88900"/>
                  </a:lnTo>
                  <a:lnTo>
                    <a:pt x="12343575" y="88900"/>
                  </a:lnTo>
                  <a:lnTo>
                    <a:pt x="12338507" y="79870"/>
                  </a:lnTo>
                  <a:lnTo>
                    <a:pt x="12338507" y="101600"/>
                  </a:lnTo>
                  <a:lnTo>
                    <a:pt x="12331179" y="114300"/>
                  </a:lnTo>
                  <a:lnTo>
                    <a:pt x="12323166" y="101600"/>
                  </a:lnTo>
                  <a:lnTo>
                    <a:pt x="12331764" y="101600"/>
                  </a:lnTo>
                  <a:lnTo>
                    <a:pt x="12328550" y="88900"/>
                  </a:lnTo>
                  <a:lnTo>
                    <a:pt x="12337148" y="88900"/>
                  </a:lnTo>
                  <a:lnTo>
                    <a:pt x="12336983" y="101600"/>
                  </a:lnTo>
                  <a:lnTo>
                    <a:pt x="12338507" y="101600"/>
                  </a:lnTo>
                  <a:lnTo>
                    <a:pt x="12338507" y="79870"/>
                  </a:lnTo>
                  <a:lnTo>
                    <a:pt x="12336450" y="76200"/>
                  </a:lnTo>
                  <a:lnTo>
                    <a:pt x="12453277" y="76200"/>
                  </a:lnTo>
                  <a:lnTo>
                    <a:pt x="12457671" y="63500"/>
                  </a:lnTo>
                  <a:lnTo>
                    <a:pt x="12464758" y="76200"/>
                  </a:lnTo>
                  <a:lnTo>
                    <a:pt x="12485599" y="76200"/>
                  </a:lnTo>
                  <a:lnTo>
                    <a:pt x="12476810" y="63500"/>
                  </a:lnTo>
                  <a:lnTo>
                    <a:pt x="12488418" y="63500"/>
                  </a:lnTo>
                  <a:lnTo>
                    <a:pt x="12495517" y="76200"/>
                  </a:lnTo>
                  <a:lnTo>
                    <a:pt x="12508090" y="76200"/>
                  </a:lnTo>
                  <a:lnTo>
                    <a:pt x="12502325" y="63500"/>
                  </a:lnTo>
                  <a:lnTo>
                    <a:pt x="12523559" y="63500"/>
                  </a:lnTo>
                  <a:lnTo>
                    <a:pt x="12520727" y="76200"/>
                  </a:lnTo>
                  <a:lnTo>
                    <a:pt x="12532449" y="63500"/>
                  </a:lnTo>
                  <a:lnTo>
                    <a:pt x="12550115" y="63500"/>
                  </a:lnTo>
                  <a:lnTo>
                    <a:pt x="12553480" y="76200"/>
                  </a:lnTo>
                  <a:lnTo>
                    <a:pt x="12569457" y="76200"/>
                  </a:lnTo>
                  <a:lnTo>
                    <a:pt x="12570219" y="63500"/>
                  </a:lnTo>
                  <a:lnTo>
                    <a:pt x="12587249" y="63500"/>
                  </a:lnTo>
                  <a:lnTo>
                    <a:pt x="12586399" y="76200"/>
                  </a:lnTo>
                  <a:lnTo>
                    <a:pt x="12595974" y="76200"/>
                  </a:lnTo>
                  <a:lnTo>
                    <a:pt x="12616523" y="63500"/>
                  </a:lnTo>
                  <a:lnTo>
                    <a:pt x="12625299" y="63500"/>
                  </a:lnTo>
                  <a:lnTo>
                    <a:pt x="12651575" y="63500"/>
                  </a:lnTo>
                  <a:lnTo>
                    <a:pt x="12656668" y="50800"/>
                  </a:lnTo>
                  <a:lnTo>
                    <a:pt x="12702794" y="50800"/>
                  </a:lnTo>
                  <a:lnTo>
                    <a:pt x="12693942" y="63500"/>
                  </a:lnTo>
                  <a:lnTo>
                    <a:pt x="12710668" y="63500"/>
                  </a:lnTo>
                  <a:lnTo>
                    <a:pt x="12707658" y="50800"/>
                  </a:lnTo>
                  <a:lnTo>
                    <a:pt x="12788164" y="50800"/>
                  </a:lnTo>
                  <a:lnTo>
                    <a:pt x="12788519" y="63500"/>
                  </a:lnTo>
                  <a:lnTo>
                    <a:pt x="12801321" y="63500"/>
                  </a:lnTo>
                  <a:lnTo>
                    <a:pt x="12806388" y="50800"/>
                  </a:lnTo>
                  <a:lnTo>
                    <a:pt x="12825286" y="50800"/>
                  </a:lnTo>
                  <a:lnTo>
                    <a:pt x="12824384" y="63500"/>
                  </a:lnTo>
                  <a:lnTo>
                    <a:pt x="12871514" y="63500"/>
                  </a:lnTo>
                  <a:lnTo>
                    <a:pt x="12866243" y="50800"/>
                  </a:lnTo>
                  <a:lnTo>
                    <a:pt x="12876898" y="50800"/>
                  </a:lnTo>
                  <a:lnTo>
                    <a:pt x="12868872" y="38100"/>
                  </a:lnTo>
                  <a:lnTo>
                    <a:pt x="12867716" y="38100"/>
                  </a:lnTo>
                  <a:lnTo>
                    <a:pt x="12870777" y="25400"/>
                  </a:lnTo>
                  <a:lnTo>
                    <a:pt x="12893853" y="25400"/>
                  </a:lnTo>
                  <a:lnTo>
                    <a:pt x="12907048" y="25400"/>
                  </a:lnTo>
                  <a:lnTo>
                    <a:pt x="12905499" y="12700"/>
                  </a:lnTo>
                  <a:lnTo>
                    <a:pt x="12913716" y="12700"/>
                  </a:lnTo>
                  <a:lnTo>
                    <a:pt x="12922352" y="25400"/>
                  </a:lnTo>
                  <a:lnTo>
                    <a:pt x="12908890" y="25400"/>
                  </a:lnTo>
                  <a:lnTo>
                    <a:pt x="12917234" y="38100"/>
                  </a:lnTo>
                  <a:lnTo>
                    <a:pt x="12980911" y="38100"/>
                  </a:lnTo>
                  <a:lnTo>
                    <a:pt x="12987274" y="50800"/>
                  </a:lnTo>
                  <a:lnTo>
                    <a:pt x="12990602" y="38100"/>
                  </a:lnTo>
                  <a:lnTo>
                    <a:pt x="12994666" y="38100"/>
                  </a:lnTo>
                  <a:lnTo>
                    <a:pt x="12995250" y="25400"/>
                  </a:lnTo>
                  <a:lnTo>
                    <a:pt x="13000914" y="25400"/>
                  </a:lnTo>
                  <a:lnTo>
                    <a:pt x="12994031" y="12700"/>
                  </a:lnTo>
                  <a:lnTo>
                    <a:pt x="13013716" y="12700"/>
                  </a:lnTo>
                  <a:lnTo>
                    <a:pt x="13007429" y="25400"/>
                  </a:lnTo>
                  <a:lnTo>
                    <a:pt x="13139979" y="25400"/>
                  </a:lnTo>
                  <a:lnTo>
                    <a:pt x="13157721" y="12700"/>
                  </a:lnTo>
                  <a:lnTo>
                    <a:pt x="13153708" y="12700"/>
                  </a:lnTo>
                  <a:lnTo>
                    <a:pt x="13153593" y="0"/>
                  </a:lnTo>
                  <a:lnTo>
                    <a:pt x="13136677" y="0"/>
                  </a:lnTo>
                  <a:lnTo>
                    <a:pt x="13129692" y="12700"/>
                  </a:lnTo>
                  <a:lnTo>
                    <a:pt x="13120942" y="12700"/>
                  </a:lnTo>
                  <a:lnTo>
                    <a:pt x="13118249" y="0"/>
                  </a:lnTo>
                  <a:lnTo>
                    <a:pt x="12854051" y="0"/>
                  </a:lnTo>
                  <a:lnTo>
                    <a:pt x="12853556" y="12700"/>
                  </a:lnTo>
                  <a:lnTo>
                    <a:pt x="12835433" y="12700"/>
                  </a:lnTo>
                  <a:lnTo>
                    <a:pt x="12834607" y="0"/>
                  </a:lnTo>
                  <a:lnTo>
                    <a:pt x="12804394" y="0"/>
                  </a:lnTo>
                  <a:lnTo>
                    <a:pt x="12799860" y="12700"/>
                  </a:lnTo>
                  <a:lnTo>
                    <a:pt x="12792761" y="0"/>
                  </a:lnTo>
                  <a:lnTo>
                    <a:pt x="12763475" y="0"/>
                  </a:lnTo>
                  <a:lnTo>
                    <a:pt x="12751880" y="12700"/>
                  </a:lnTo>
                  <a:lnTo>
                    <a:pt x="12738405" y="12700"/>
                  </a:lnTo>
                  <a:lnTo>
                    <a:pt x="12733300" y="25400"/>
                  </a:lnTo>
                  <a:lnTo>
                    <a:pt x="12717361" y="25400"/>
                  </a:lnTo>
                  <a:lnTo>
                    <a:pt x="12716942" y="12700"/>
                  </a:lnTo>
                  <a:lnTo>
                    <a:pt x="12695403" y="12700"/>
                  </a:lnTo>
                  <a:lnTo>
                    <a:pt x="12701702" y="0"/>
                  </a:lnTo>
                  <a:lnTo>
                    <a:pt x="12398439" y="0"/>
                  </a:lnTo>
                  <a:lnTo>
                    <a:pt x="12398439" y="25400"/>
                  </a:lnTo>
                  <a:lnTo>
                    <a:pt x="12390425" y="38100"/>
                  </a:lnTo>
                  <a:lnTo>
                    <a:pt x="12382132" y="25400"/>
                  </a:lnTo>
                  <a:lnTo>
                    <a:pt x="12398439" y="25400"/>
                  </a:lnTo>
                  <a:lnTo>
                    <a:pt x="12398439" y="0"/>
                  </a:lnTo>
                  <a:lnTo>
                    <a:pt x="12358141" y="0"/>
                  </a:lnTo>
                  <a:lnTo>
                    <a:pt x="12358141" y="25400"/>
                  </a:lnTo>
                  <a:lnTo>
                    <a:pt x="12345162" y="38100"/>
                  </a:lnTo>
                  <a:lnTo>
                    <a:pt x="12334113" y="28841"/>
                  </a:lnTo>
                  <a:lnTo>
                    <a:pt x="12334113" y="76200"/>
                  </a:lnTo>
                  <a:lnTo>
                    <a:pt x="12324639" y="88900"/>
                  </a:lnTo>
                  <a:lnTo>
                    <a:pt x="12325668" y="88900"/>
                  </a:lnTo>
                  <a:lnTo>
                    <a:pt x="12322315" y="101600"/>
                  </a:lnTo>
                  <a:lnTo>
                    <a:pt x="12306948" y="101600"/>
                  </a:lnTo>
                  <a:lnTo>
                    <a:pt x="12305182" y="88900"/>
                  </a:lnTo>
                  <a:lnTo>
                    <a:pt x="12324639" y="88900"/>
                  </a:lnTo>
                  <a:lnTo>
                    <a:pt x="12310986" y="76200"/>
                  </a:lnTo>
                  <a:lnTo>
                    <a:pt x="12334113" y="76200"/>
                  </a:lnTo>
                  <a:lnTo>
                    <a:pt x="12334113" y="28841"/>
                  </a:lnTo>
                  <a:lnTo>
                    <a:pt x="12330011" y="25400"/>
                  </a:lnTo>
                  <a:lnTo>
                    <a:pt x="12358141" y="25400"/>
                  </a:lnTo>
                  <a:lnTo>
                    <a:pt x="12358141" y="0"/>
                  </a:lnTo>
                  <a:lnTo>
                    <a:pt x="12313171" y="0"/>
                  </a:lnTo>
                  <a:lnTo>
                    <a:pt x="12313171" y="25400"/>
                  </a:lnTo>
                  <a:lnTo>
                    <a:pt x="12305208" y="38100"/>
                  </a:lnTo>
                  <a:lnTo>
                    <a:pt x="12296597" y="38100"/>
                  </a:lnTo>
                  <a:lnTo>
                    <a:pt x="12289638" y="25400"/>
                  </a:lnTo>
                  <a:lnTo>
                    <a:pt x="12313171" y="25400"/>
                  </a:lnTo>
                  <a:lnTo>
                    <a:pt x="12313171" y="0"/>
                  </a:lnTo>
                  <a:lnTo>
                    <a:pt x="12265457" y="0"/>
                  </a:lnTo>
                  <a:lnTo>
                    <a:pt x="12265457" y="101600"/>
                  </a:lnTo>
                  <a:lnTo>
                    <a:pt x="12244705" y="101600"/>
                  </a:lnTo>
                  <a:lnTo>
                    <a:pt x="12254598" y="114300"/>
                  </a:lnTo>
                  <a:lnTo>
                    <a:pt x="12238673" y="114300"/>
                  </a:lnTo>
                  <a:lnTo>
                    <a:pt x="12244705" y="101600"/>
                  </a:lnTo>
                  <a:lnTo>
                    <a:pt x="12231903" y="101600"/>
                  </a:lnTo>
                  <a:lnTo>
                    <a:pt x="12224957" y="114300"/>
                  </a:lnTo>
                  <a:lnTo>
                    <a:pt x="12217959" y="105206"/>
                  </a:lnTo>
                  <a:lnTo>
                    <a:pt x="12217959" y="127000"/>
                  </a:lnTo>
                  <a:lnTo>
                    <a:pt x="12200039" y="127000"/>
                  </a:lnTo>
                  <a:lnTo>
                    <a:pt x="12212625" y="114300"/>
                  </a:lnTo>
                  <a:lnTo>
                    <a:pt x="12213819" y="114300"/>
                  </a:lnTo>
                  <a:lnTo>
                    <a:pt x="12217959" y="127000"/>
                  </a:lnTo>
                  <a:lnTo>
                    <a:pt x="12217959" y="105206"/>
                  </a:lnTo>
                  <a:lnTo>
                    <a:pt x="12215190" y="101600"/>
                  </a:lnTo>
                  <a:lnTo>
                    <a:pt x="12211152" y="101600"/>
                  </a:lnTo>
                  <a:lnTo>
                    <a:pt x="12207304" y="88900"/>
                  </a:lnTo>
                  <a:lnTo>
                    <a:pt x="12249061" y="88900"/>
                  </a:lnTo>
                  <a:lnTo>
                    <a:pt x="12242025" y="76200"/>
                  </a:lnTo>
                  <a:lnTo>
                    <a:pt x="12255056" y="76200"/>
                  </a:lnTo>
                  <a:lnTo>
                    <a:pt x="12249061" y="88900"/>
                  </a:lnTo>
                  <a:lnTo>
                    <a:pt x="12264720" y="88900"/>
                  </a:lnTo>
                  <a:lnTo>
                    <a:pt x="12265457" y="101600"/>
                  </a:lnTo>
                  <a:lnTo>
                    <a:pt x="12265457" y="0"/>
                  </a:lnTo>
                  <a:lnTo>
                    <a:pt x="12183885" y="0"/>
                  </a:lnTo>
                  <a:lnTo>
                    <a:pt x="12183885" y="114300"/>
                  </a:lnTo>
                  <a:lnTo>
                    <a:pt x="12155856" y="114300"/>
                  </a:lnTo>
                  <a:lnTo>
                    <a:pt x="12153113" y="104775"/>
                  </a:lnTo>
                  <a:lnTo>
                    <a:pt x="12153113" y="152400"/>
                  </a:lnTo>
                  <a:lnTo>
                    <a:pt x="12129935" y="152400"/>
                  </a:lnTo>
                  <a:lnTo>
                    <a:pt x="12137250" y="139700"/>
                  </a:lnTo>
                  <a:lnTo>
                    <a:pt x="12145086" y="139700"/>
                  </a:lnTo>
                  <a:lnTo>
                    <a:pt x="12153113" y="152400"/>
                  </a:lnTo>
                  <a:lnTo>
                    <a:pt x="12153113" y="104775"/>
                  </a:lnTo>
                  <a:lnTo>
                    <a:pt x="12152198" y="101600"/>
                  </a:lnTo>
                  <a:lnTo>
                    <a:pt x="12129821" y="101600"/>
                  </a:lnTo>
                  <a:lnTo>
                    <a:pt x="12147931" y="88900"/>
                  </a:lnTo>
                  <a:lnTo>
                    <a:pt x="12158294" y="101600"/>
                  </a:lnTo>
                  <a:lnTo>
                    <a:pt x="12170258" y="101600"/>
                  </a:lnTo>
                  <a:lnTo>
                    <a:pt x="12183885" y="114300"/>
                  </a:lnTo>
                  <a:lnTo>
                    <a:pt x="12183885" y="0"/>
                  </a:lnTo>
                  <a:lnTo>
                    <a:pt x="12166473" y="0"/>
                  </a:lnTo>
                  <a:lnTo>
                    <a:pt x="12166473" y="38100"/>
                  </a:lnTo>
                  <a:lnTo>
                    <a:pt x="12159209" y="50800"/>
                  </a:lnTo>
                  <a:lnTo>
                    <a:pt x="12151449" y="50800"/>
                  </a:lnTo>
                  <a:lnTo>
                    <a:pt x="12143346" y="38100"/>
                  </a:lnTo>
                  <a:lnTo>
                    <a:pt x="12166473" y="38100"/>
                  </a:lnTo>
                  <a:lnTo>
                    <a:pt x="12166473" y="0"/>
                  </a:lnTo>
                  <a:lnTo>
                    <a:pt x="12107596" y="0"/>
                  </a:lnTo>
                  <a:lnTo>
                    <a:pt x="12107596" y="101600"/>
                  </a:lnTo>
                  <a:lnTo>
                    <a:pt x="12095544" y="101600"/>
                  </a:lnTo>
                  <a:lnTo>
                    <a:pt x="12077078" y="114300"/>
                  </a:lnTo>
                  <a:lnTo>
                    <a:pt x="12060047" y="101600"/>
                  </a:lnTo>
                  <a:lnTo>
                    <a:pt x="12077687" y="101600"/>
                  </a:lnTo>
                  <a:lnTo>
                    <a:pt x="12073306" y="88900"/>
                  </a:lnTo>
                  <a:lnTo>
                    <a:pt x="12084152" y="88900"/>
                  </a:lnTo>
                  <a:lnTo>
                    <a:pt x="12107596" y="101600"/>
                  </a:lnTo>
                  <a:lnTo>
                    <a:pt x="12107596" y="0"/>
                  </a:lnTo>
                  <a:lnTo>
                    <a:pt x="12098668" y="0"/>
                  </a:lnTo>
                  <a:lnTo>
                    <a:pt x="12101576" y="12700"/>
                  </a:lnTo>
                  <a:lnTo>
                    <a:pt x="12074792" y="12700"/>
                  </a:lnTo>
                  <a:lnTo>
                    <a:pt x="12062028" y="0"/>
                  </a:lnTo>
                  <a:lnTo>
                    <a:pt x="12057913" y="0"/>
                  </a:lnTo>
                  <a:lnTo>
                    <a:pt x="12057913" y="101600"/>
                  </a:lnTo>
                  <a:lnTo>
                    <a:pt x="12050598" y="101600"/>
                  </a:lnTo>
                  <a:lnTo>
                    <a:pt x="12040387" y="114300"/>
                  </a:lnTo>
                  <a:lnTo>
                    <a:pt x="12028284" y="114300"/>
                  </a:lnTo>
                  <a:lnTo>
                    <a:pt x="12026824" y="101600"/>
                  </a:lnTo>
                  <a:lnTo>
                    <a:pt x="12031574" y="101600"/>
                  </a:lnTo>
                  <a:lnTo>
                    <a:pt x="12019623" y="88900"/>
                  </a:lnTo>
                  <a:lnTo>
                    <a:pt x="12048744" y="88900"/>
                  </a:lnTo>
                  <a:lnTo>
                    <a:pt x="12057913" y="101600"/>
                  </a:lnTo>
                  <a:lnTo>
                    <a:pt x="12057913" y="0"/>
                  </a:lnTo>
                  <a:lnTo>
                    <a:pt x="12013832" y="0"/>
                  </a:lnTo>
                  <a:lnTo>
                    <a:pt x="12013832" y="88900"/>
                  </a:lnTo>
                  <a:lnTo>
                    <a:pt x="12013819" y="101600"/>
                  </a:lnTo>
                  <a:lnTo>
                    <a:pt x="11971007" y="101600"/>
                  </a:lnTo>
                  <a:lnTo>
                    <a:pt x="11976748" y="88900"/>
                  </a:lnTo>
                  <a:lnTo>
                    <a:pt x="12013832" y="88900"/>
                  </a:lnTo>
                  <a:lnTo>
                    <a:pt x="12013832" y="0"/>
                  </a:lnTo>
                  <a:lnTo>
                    <a:pt x="11963972" y="0"/>
                  </a:lnTo>
                  <a:lnTo>
                    <a:pt x="11963972" y="279400"/>
                  </a:lnTo>
                  <a:lnTo>
                    <a:pt x="11954739" y="279400"/>
                  </a:lnTo>
                  <a:lnTo>
                    <a:pt x="11956098" y="292100"/>
                  </a:lnTo>
                  <a:lnTo>
                    <a:pt x="11938495" y="292100"/>
                  </a:lnTo>
                  <a:lnTo>
                    <a:pt x="11938419" y="279400"/>
                  </a:lnTo>
                  <a:lnTo>
                    <a:pt x="11911051" y="279400"/>
                  </a:lnTo>
                  <a:lnTo>
                    <a:pt x="11914200" y="266700"/>
                  </a:lnTo>
                  <a:lnTo>
                    <a:pt x="11956250" y="266700"/>
                  </a:lnTo>
                  <a:lnTo>
                    <a:pt x="11963972" y="279400"/>
                  </a:lnTo>
                  <a:lnTo>
                    <a:pt x="11963972" y="0"/>
                  </a:lnTo>
                  <a:lnTo>
                    <a:pt x="11955082" y="0"/>
                  </a:lnTo>
                  <a:lnTo>
                    <a:pt x="11955082" y="114300"/>
                  </a:lnTo>
                  <a:lnTo>
                    <a:pt x="11932615" y="114300"/>
                  </a:lnTo>
                  <a:lnTo>
                    <a:pt x="11925846" y="101600"/>
                  </a:lnTo>
                  <a:lnTo>
                    <a:pt x="11917261" y="101600"/>
                  </a:lnTo>
                  <a:lnTo>
                    <a:pt x="11921312" y="88900"/>
                  </a:lnTo>
                  <a:lnTo>
                    <a:pt x="11928983" y="101600"/>
                  </a:lnTo>
                  <a:lnTo>
                    <a:pt x="11952059" y="101600"/>
                  </a:lnTo>
                  <a:lnTo>
                    <a:pt x="11955082" y="114300"/>
                  </a:lnTo>
                  <a:lnTo>
                    <a:pt x="11955082" y="0"/>
                  </a:lnTo>
                  <a:lnTo>
                    <a:pt x="11931828" y="0"/>
                  </a:lnTo>
                  <a:lnTo>
                    <a:pt x="11923598" y="12700"/>
                  </a:lnTo>
                  <a:lnTo>
                    <a:pt x="11922544" y="0"/>
                  </a:lnTo>
                  <a:lnTo>
                    <a:pt x="11911965" y="0"/>
                  </a:lnTo>
                  <a:lnTo>
                    <a:pt x="11911965" y="139700"/>
                  </a:lnTo>
                  <a:lnTo>
                    <a:pt x="11892382" y="139700"/>
                  </a:lnTo>
                  <a:lnTo>
                    <a:pt x="11892382" y="279400"/>
                  </a:lnTo>
                  <a:lnTo>
                    <a:pt x="11885968" y="292100"/>
                  </a:lnTo>
                  <a:lnTo>
                    <a:pt x="11879275" y="292100"/>
                  </a:lnTo>
                  <a:lnTo>
                    <a:pt x="11874195" y="279400"/>
                  </a:lnTo>
                  <a:lnTo>
                    <a:pt x="11861711" y="279400"/>
                  </a:lnTo>
                  <a:lnTo>
                    <a:pt x="11868239" y="266700"/>
                  </a:lnTo>
                  <a:lnTo>
                    <a:pt x="11887670" y="266700"/>
                  </a:lnTo>
                  <a:lnTo>
                    <a:pt x="11883822" y="279400"/>
                  </a:lnTo>
                  <a:lnTo>
                    <a:pt x="11892382" y="279400"/>
                  </a:lnTo>
                  <a:lnTo>
                    <a:pt x="11892382" y="139700"/>
                  </a:lnTo>
                  <a:lnTo>
                    <a:pt x="11885943" y="139700"/>
                  </a:lnTo>
                  <a:lnTo>
                    <a:pt x="11885714" y="127000"/>
                  </a:lnTo>
                  <a:lnTo>
                    <a:pt x="11902504" y="127000"/>
                  </a:lnTo>
                  <a:lnTo>
                    <a:pt x="11911965" y="139700"/>
                  </a:lnTo>
                  <a:lnTo>
                    <a:pt x="11911965" y="0"/>
                  </a:lnTo>
                  <a:lnTo>
                    <a:pt x="11895493" y="0"/>
                  </a:lnTo>
                  <a:lnTo>
                    <a:pt x="11880787" y="12700"/>
                  </a:lnTo>
                  <a:lnTo>
                    <a:pt x="11866042" y="12700"/>
                  </a:lnTo>
                  <a:lnTo>
                    <a:pt x="11851145" y="0"/>
                  </a:lnTo>
                  <a:lnTo>
                    <a:pt x="11841988" y="0"/>
                  </a:lnTo>
                  <a:lnTo>
                    <a:pt x="11847982" y="12700"/>
                  </a:lnTo>
                  <a:lnTo>
                    <a:pt x="11834000" y="12700"/>
                  </a:lnTo>
                  <a:lnTo>
                    <a:pt x="11834000" y="114300"/>
                  </a:lnTo>
                  <a:lnTo>
                    <a:pt x="11824310" y="114300"/>
                  </a:lnTo>
                  <a:lnTo>
                    <a:pt x="11824310" y="127000"/>
                  </a:lnTo>
                  <a:lnTo>
                    <a:pt x="11817744" y="127000"/>
                  </a:lnTo>
                  <a:lnTo>
                    <a:pt x="11817744" y="266700"/>
                  </a:lnTo>
                  <a:lnTo>
                    <a:pt x="11814226" y="279400"/>
                  </a:lnTo>
                  <a:lnTo>
                    <a:pt x="11806288" y="279400"/>
                  </a:lnTo>
                  <a:lnTo>
                    <a:pt x="11812257" y="266700"/>
                  </a:lnTo>
                  <a:lnTo>
                    <a:pt x="11817744" y="266700"/>
                  </a:lnTo>
                  <a:lnTo>
                    <a:pt x="11817744" y="127000"/>
                  </a:lnTo>
                  <a:lnTo>
                    <a:pt x="11803342" y="127000"/>
                  </a:lnTo>
                  <a:lnTo>
                    <a:pt x="11797703" y="114300"/>
                  </a:lnTo>
                  <a:lnTo>
                    <a:pt x="11789550" y="127000"/>
                  </a:lnTo>
                  <a:lnTo>
                    <a:pt x="11776126" y="127000"/>
                  </a:lnTo>
                  <a:lnTo>
                    <a:pt x="11768290" y="114300"/>
                  </a:lnTo>
                  <a:lnTo>
                    <a:pt x="11793639" y="114300"/>
                  </a:lnTo>
                  <a:lnTo>
                    <a:pt x="11786172" y="101600"/>
                  </a:lnTo>
                  <a:lnTo>
                    <a:pt x="11802351" y="101600"/>
                  </a:lnTo>
                  <a:lnTo>
                    <a:pt x="11801056" y="114300"/>
                  </a:lnTo>
                  <a:lnTo>
                    <a:pt x="11821566" y="114300"/>
                  </a:lnTo>
                  <a:lnTo>
                    <a:pt x="11824310" y="127000"/>
                  </a:lnTo>
                  <a:lnTo>
                    <a:pt x="11824310" y="114300"/>
                  </a:lnTo>
                  <a:lnTo>
                    <a:pt x="11821909" y="114300"/>
                  </a:lnTo>
                  <a:lnTo>
                    <a:pt x="11817375" y="101600"/>
                  </a:lnTo>
                  <a:lnTo>
                    <a:pt x="11834000" y="114300"/>
                  </a:lnTo>
                  <a:lnTo>
                    <a:pt x="11834000" y="12700"/>
                  </a:lnTo>
                  <a:lnTo>
                    <a:pt x="11832933" y="12700"/>
                  </a:lnTo>
                  <a:lnTo>
                    <a:pt x="11832933" y="63500"/>
                  </a:lnTo>
                  <a:lnTo>
                    <a:pt x="11799926" y="63500"/>
                  </a:lnTo>
                  <a:lnTo>
                    <a:pt x="11806111" y="50800"/>
                  </a:lnTo>
                  <a:lnTo>
                    <a:pt x="11819433" y="50800"/>
                  </a:lnTo>
                  <a:lnTo>
                    <a:pt x="11832933" y="63500"/>
                  </a:lnTo>
                  <a:lnTo>
                    <a:pt x="11832933" y="12700"/>
                  </a:lnTo>
                  <a:lnTo>
                    <a:pt x="11817744" y="12700"/>
                  </a:lnTo>
                  <a:lnTo>
                    <a:pt x="11830228" y="0"/>
                  </a:lnTo>
                  <a:lnTo>
                    <a:pt x="11755107" y="0"/>
                  </a:lnTo>
                  <a:lnTo>
                    <a:pt x="11755107" y="279400"/>
                  </a:lnTo>
                  <a:lnTo>
                    <a:pt x="11736794" y="279400"/>
                  </a:lnTo>
                  <a:lnTo>
                    <a:pt x="11745824" y="266700"/>
                  </a:lnTo>
                  <a:lnTo>
                    <a:pt x="11755107" y="279400"/>
                  </a:lnTo>
                  <a:lnTo>
                    <a:pt x="11755107" y="0"/>
                  </a:lnTo>
                  <a:lnTo>
                    <a:pt x="11738102" y="0"/>
                  </a:lnTo>
                  <a:lnTo>
                    <a:pt x="11738102" y="114300"/>
                  </a:lnTo>
                  <a:lnTo>
                    <a:pt x="11732019" y="127000"/>
                  </a:lnTo>
                  <a:lnTo>
                    <a:pt x="11727942" y="121729"/>
                  </a:lnTo>
                  <a:lnTo>
                    <a:pt x="11727942" y="279400"/>
                  </a:lnTo>
                  <a:lnTo>
                    <a:pt x="11703583" y="279400"/>
                  </a:lnTo>
                  <a:lnTo>
                    <a:pt x="11700561" y="266700"/>
                  </a:lnTo>
                  <a:lnTo>
                    <a:pt x="11718608" y="266700"/>
                  </a:lnTo>
                  <a:lnTo>
                    <a:pt x="11727942" y="279400"/>
                  </a:lnTo>
                  <a:lnTo>
                    <a:pt x="11727942" y="121729"/>
                  </a:lnTo>
                  <a:lnTo>
                    <a:pt x="11722214" y="114300"/>
                  </a:lnTo>
                  <a:lnTo>
                    <a:pt x="11738102" y="114300"/>
                  </a:lnTo>
                  <a:lnTo>
                    <a:pt x="11738102" y="0"/>
                  </a:lnTo>
                  <a:lnTo>
                    <a:pt x="11706670" y="0"/>
                  </a:lnTo>
                  <a:lnTo>
                    <a:pt x="11706670" y="114300"/>
                  </a:lnTo>
                  <a:lnTo>
                    <a:pt x="11694338" y="127000"/>
                  </a:lnTo>
                  <a:lnTo>
                    <a:pt x="11672392" y="127000"/>
                  </a:lnTo>
                  <a:lnTo>
                    <a:pt x="11676952" y="114300"/>
                  </a:lnTo>
                  <a:lnTo>
                    <a:pt x="11670246" y="114300"/>
                  </a:lnTo>
                  <a:lnTo>
                    <a:pt x="11688763" y="101600"/>
                  </a:lnTo>
                  <a:lnTo>
                    <a:pt x="11687924" y="114300"/>
                  </a:lnTo>
                  <a:lnTo>
                    <a:pt x="11706670" y="114300"/>
                  </a:lnTo>
                  <a:lnTo>
                    <a:pt x="11706670" y="0"/>
                  </a:lnTo>
                  <a:lnTo>
                    <a:pt x="11591569" y="0"/>
                  </a:lnTo>
                  <a:lnTo>
                    <a:pt x="11591569" y="152400"/>
                  </a:lnTo>
                  <a:lnTo>
                    <a:pt x="11585626" y="165100"/>
                  </a:lnTo>
                  <a:lnTo>
                    <a:pt x="11546091" y="165100"/>
                  </a:lnTo>
                  <a:lnTo>
                    <a:pt x="11551984" y="152400"/>
                  </a:lnTo>
                  <a:lnTo>
                    <a:pt x="11591569" y="152400"/>
                  </a:lnTo>
                  <a:lnTo>
                    <a:pt x="11591569" y="0"/>
                  </a:lnTo>
                  <a:lnTo>
                    <a:pt x="11576914" y="0"/>
                  </a:lnTo>
                  <a:lnTo>
                    <a:pt x="11576914" y="139700"/>
                  </a:lnTo>
                  <a:lnTo>
                    <a:pt x="11563414" y="139700"/>
                  </a:lnTo>
                  <a:lnTo>
                    <a:pt x="11576266" y="127000"/>
                  </a:lnTo>
                  <a:lnTo>
                    <a:pt x="11576914" y="139700"/>
                  </a:lnTo>
                  <a:lnTo>
                    <a:pt x="11576914" y="0"/>
                  </a:lnTo>
                  <a:lnTo>
                    <a:pt x="11553304" y="0"/>
                  </a:lnTo>
                  <a:lnTo>
                    <a:pt x="11553304" y="114300"/>
                  </a:lnTo>
                  <a:lnTo>
                    <a:pt x="11550396" y="127000"/>
                  </a:lnTo>
                  <a:lnTo>
                    <a:pt x="11542268" y="127000"/>
                  </a:lnTo>
                  <a:lnTo>
                    <a:pt x="11542268" y="266700"/>
                  </a:lnTo>
                  <a:lnTo>
                    <a:pt x="11540071" y="279400"/>
                  </a:lnTo>
                  <a:lnTo>
                    <a:pt x="11526355" y="279400"/>
                  </a:lnTo>
                  <a:lnTo>
                    <a:pt x="11519687" y="266700"/>
                  </a:lnTo>
                  <a:lnTo>
                    <a:pt x="11542268" y="266700"/>
                  </a:lnTo>
                  <a:lnTo>
                    <a:pt x="11542268" y="127000"/>
                  </a:lnTo>
                  <a:lnTo>
                    <a:pt x="11535766" y="127000"/>
                  </a:lnTo>
                  <a:lnTo>
                    <a:pt x="11544148" y="114300"/>
                  </a:lnTo>
                  <a:lnTo>
                    <a:pt x="11553304" y="114300"/>
                  </a:lnTo>
                  <a:lnTo>
                    <a:pt x="11553304" y="0"/>
                  </a:lnTo>
                  <a:lnTo>
                    <a:pt x="11512410" y="0"/>
                  </a:lnTo>
                  <a:lnTo>
                    <a:pt x="11512410" y="114300"/>
                  </a:lnTo>
                  <a:lnTo>
                    <a:pt x="11509185" y="127000"/>
                  </a:lnTo>
                  <a:lnTo>
                    <a:pt x="11494402" y="127000"/>
                  </a:lnTo>
                  <a:lnTo>
                    <a:pt x="11475453" y="114300"/>
                  </a:lnTo>
                  <a:lnTo>
                    <a:pt x="11512410" y="114300"/>
                  </a:lnTo>
                  <a:lnTo>
                    <a:pt x="11512410" y="0"/>
                  </a:lnTo>
                  <a:lnTo>
                    <a:pt x="11462753" y="0"/>
                  </a:lnTo>
                  <a:lnTo>
                    <a:pt x="11458473" y="12700"/>
                  </a:lnTo>
                  <a:lnTo>
                    <a:pt x="11450206" y="12700"/>
                  </a:lnTo>
                  <a:lnTo>
                    <a:pt x="11441138" y="0"/>
                  </a:lnTo>
                  <a:lnTo>
                    <a:pt x="11426901" y="0"/>
                  </a:lnTo>
                  <a:lnTo>
                    <a:pt x="11426901" y="114300"/>
                  </a:lnTo>
                  <a:lnTo>
                    <a:pt x="11420094" y="127000"/>
                  </a:lnTo>
                  <a:lnTo>
                    <a:pt x="11409032" y="127000"/>
                  </a:lnTo>
                  <a:lnTo>
                    <a:pt x="11426901" y="114300"/>
                  </a:lnTo>
                  <a:lnTo>
                    <a:pt x="11426901" y="0"/>
                  </a:lnTo>
                  <a:lnTo>
                    <a:pt x="11412868" y="0"/>
                  </a:lnTo>
                  <a:lnTo>
                    <a:pt x="11413871" y="12700"/>
                  </a:lnTo>
                  <a:lnTo>
                    <a:pt x="11391557" y="12700"/>
                  </a:lnTo>
                  <a:lnTo>
                    <a:pt x="11390414" y="25400"/>
                  </a:lnTo>
                  <a:lnTo>
                    <a:pt x="11365560" y="25400"/>
                  </a:lnTo>
                  <a:lnTo>
                    <a:pt x="11371821" y="12700"/>
                  </a:lnTo>
                  <a:lnTo>
                    <a:pt x="11369104" y="12700"/>
                  </a:lnTo>
                  <a:lnTo>
                    <a:pt x="11360772" y="0"/>
                  </a:lnTo>
                  <a:lnTo>
                    <a:pt x="11333455" y="0"/>
                  </a:lnTo>
                  <a:lnTo>
                    <a:pt x="11339259" y="12700"/>
                  </a:lnTo>
                  <a:lnTo>
                    <a:pt x="11344123" y="25400"/>
                  </a:lnTo>
                  <a:lnTo>
                    <a:pt x="11339906" y="25400"/>
                  </a:lnTo>
                  <a:lnTo>
                    <a:pt x="11339906" y="279400"/>
                  </a:lnTo>
                  <a:lnTo>
                    <a:pt x="11324209" y="292100"/>
                  </a:lnTo>
                  <a:lnTo>
                    <a:pt x="11308169" y="279400"/>
                  </a:lnTo>
                  <a:lnTo>
                    <a:pt x="11312677" y="279400"/>
                  </a:lnTo>
                  <a:lnTo>
                    <a:pt x="11318888" y="266700"/>
                  </a:lnTo>
                  <a:lnTo>
                    <a:pt x="11320285" y="279400"/>
                  </a:lnTo>
                  <a:lnTo>
                    <a:pt x="11339906" y="279400"/>
                  </a:lnTo>
                  <a:lnTo>
                    <a:pt x="11339906" y="25400"/>
                  </a:lnTo>
                  <a:lnTo>
                    <a:pt x="11335068" y="25400"/>
                  </a:lnTo>
                  <a:lnTo>
                    <a:pt x="11335068" y="50800"/>
                  </a:lnTo>
                  <a:lnTo>
                    <a:pt x="11311915" y="50800"/>
                  </a:lnTo>
                  <a:lnTo>
                    <a:pt x="11309160" y="38100"/>
                  </a:lnTo>
                  <a:lnTo>
                    <a:pt x="11330242" y="38100"/>
                  </a:lnTo>
                  <a:lnTo>
                    <a:pt x="11335068" y="50800"/>
                  </a:lnTo>
                  <a:lnTo>
                    <a:pt x="11335068" y="25400"/>
                  </a:lnTo>
                  <a:lnTo>
                    <a:pt x="11306620" y="25400"/>
                  </a:lnTo>
                  <a:lnTo>
                    <a:pt x="11313947" y="12700"/>
                  </a:lnTo>
                  <a:lnTo>
                    <a:pt x="11319840" y="12700"/>
                  </a:lnTo>
                  <a:lnTo>
                    <a:pt x="11318177" y="0"/>
                  </a:lnTo>
                  <a:lnTo>
                    <a:pt x="11306175" y="0"/>
                  </a:lnTo>
                  <a:lnTo>
                    <a:pt x="11306175" y="279400"/>
                  </a:lnTo>
                  <a:lnTo>
                    <a:pt x="11297818" y="279400"/>
                  </a:lnTo>
                  <a:lnTo>
                    <a:pt x="11299139" y="266700"/>
                  </a:lnTo>
                  <a:lnTo>
                    <a:pt x="11306175" y="279400"/>
                  </a:lnTo>
                  <a:lnTo>
                    <a:pt x="11306175" y="0"/>
                  </a:lnTo>
                  <a:lnTo>
                    <a:pt x="11294008" y="0"/>
                  </a:lnTo>
                  <a:lnTo>
                    <a:pt x="11294008" y="25400"/>
                  </a:lnTo>
                  <a:lnTo>
                    <a:pt x="11286744" y="38100"/>
                  </a:lnTo>
                  <a:lnTo>
                    <a:pt x="11278934" y="38100"/>
                  </a:lnTo>
                  <a:lnTo>
                    <a:pt x="11275924" y="33362"/>
                  </a:lnTo>
                  <a:lnTo>
                    <a:pt x="11275924" y="152400"/>
                  </a:lnTo>
                  <a:lnTo>
                    <a:pt x="11254499" y="152400"/>
                  </a:lnTo>
                  <a:lnTo>
                    <a:pt x="11267935" y="139700"/>
                  </a:lnTo>
                  <a:lnTo>
                    <a:pt x="11273942" y="139700"/>
                  </a:lnTo>
                  <a:lnTo>
                    <a:pt x="11275924" y="152400"/>
                  </a:lnTo>
                  <a:lnTo>
                    <a:pt x="11275924" y="33362"/>
                  </a:lnTo>
                  <a:lnTo>
                    <a:pt x="11270869" y="25400"/>
                  </a:lnTo>
                  <a:lnTo>
                    <a:pt x="11294008" y="25400"/>
                  </a:lnTo>
                  <a:lnTo>
                    <a:pt x="11294008" y="0"/>
                  </a:lnTo>
                  <a:lnTo>
                    <a:pt x="11240135" y="0"/>
                  </a:lnTo>
                  <a:lnTo>
                    <a:pt x="11240135" y="139700"/>
                  </a:lnTo>
                  <a:lnTo>
                    <a:pt x="11226991" y="139700"/>
                  </a:lnTo>
                  <a:lnTo>
                    <a:pt x="11217681" y="127000"/>
                  </a:lnTo>
                  <a:lnTo>
                    <a:pt x="11230661" y="127000"/>
                  </a:lnTo>
                  <a:lnTo>
                    <a:pt x="11240135" y="139700"/>
                  </a:lnTo>
                  <a:lnTo>
                    <a:pt x="11240135" y="0"/>
                  </a:lnTo>
                  <a:lnTo>
                    <a:pt x="11209604" y="0"/>
                  </a:lnTo>
                  <a:lnTo>
                    <a:pt x="11209630" y="12700"/>
                  </a:lnTo>
                  <a:lnTo>
                    <a:pt x="11196701" y="12700"/>
                  </a:lnTo>
                  <a:lnTo>
                    <a:pt x="11199914" y="0"/>
                  </a:lnTo>
                  <a:lnTo>
                    <a:pt x="11081106" y="0"/>
                  </a:lnTo>
                  <a:lnTo>
                    <a:pt x="11087468" y="12700"/>
                  </a:lnTo>
                  <a:lnTo>
                    <a:pt x="11066437" y="12700"/>
                  </a:lnTo>
                  <a:lnTo>
                    <a:pt x="11066437" y="127000"/>
                  </a:lnTo>
                  <a:lnTo>
                    <a:pt x="11053750" y="139700"/>
                  </a:lnTo>
                  <a:lnTo>
                    <a:pt x="11048314" y="139700"/>
                  </a:lnTo>
                  <a:lnTo>
                    <a:pt x="11041494" y="152400"/>
                  </a:lnTo>
                  <a:lnTo>
                    <a:pt x="11025327" y="140436"/>
                  </a:lnTo>
                  <a:lnTo>
                    <a:pt x="11024845" y="152400"/>
                  </a:lnTo>
                  <a:lnTo>
                    <a:pt x="11018584" y="152400"/>
                  </a:lnTo>
                  <a:lnTo>
                    <a:pt x="11013834" y="139700"/>
                  </a:lnTo>
                  <a:lnTo>
                    <a:pt x="11024324" y="139700"/>
                  </a:lnTo>
                  <a:lnTo>
                    <a:pt x="11025327" y="140436"/>
                  </a:lnTo>
                  <a:lnTo>
                    <a:pt x="11025353" y="139700"/>
                  </a:lnTo>
                  <a:lnTo>
                    <a:pt x="11024718" y="139700"/>
                  </a:lnTo>
                  <a:lnTo>
                    <a:pt x="11037697" y="127000"/>
                  </a:lnTo>
                  <a:lnTo>
                    <a:pt x="11066437" y="127000"/>
                  </a:lnTo>
                  <a:lnTo>
                    <a:pt x="11066437" y="12700"/>
                  </a:lnTo>
                  <a:lnTo>
                    <a:pt x="11049051" y="12700"/>
                  </a:lnTo>
                  <a:lnTo>
                    <a:pt x="11042942" y="25400"/>
                  </a:lnTo>
                  <a:lnTo>
                    <a:pt x="11033785" y="12700"/>
                  </a:lnTo>
                  <a:lnTo>
                    <a:pt x="11016717" y="12700"/>
                  </a:lnTo>
                  <a:lnTo>
                    <a:pt x="11004347" y="2247"/>
                  </a:lnTo>
                  <a:lnTo>
                    <a:pt x="11004347" y="12700"/>
                  </a:lnTo>
                  <a:lnTo>
                    <a:pt x="11003445" y="25400"/>
                  </a:lnTo>
                  <a:lnTo>
                    <a:pt x="10991672" y="12700"/>
                  </a:lnTo>
                  <a:lnTo>
                    <a:pt x="11004347" y="12700"/>
                  </a:lnTo>
                  <a:lnTo>
                    <a:pt x="11004347" y="2247"/>
                  </a:lnTo>
                  <a:lnTo>
                    <a:pt x="11001693" y="0"/>
                  </a:lnTo>
                  <a:lnTo>
                    <a:pt x="10985779" y="0"/>
                  </a:lnTo>
                  <a:lnTo>
                    <a:pt x="10985779" y="139700"/>
                  </a:lnTo>
                  <a:lnTo>
                    <a:pt x="10978579" y="139700"/>
                  </a:lnTo>
                  <a:lnTo>
                    <a:pt x="10981957" y="152400"/>
                  </a:lnTo>
                  <a:lnTo>
                    <a:pt x="10961446" y="152400"/>
                  </a:lnTo>
                  <a:lnTo>
                    <a:pt x="10967034" y="139700"/>
                  </a:lnTo>
                  <a:lnTo>
                    <a:pt x="10968088" y="139700"/>
                  </a:lnTo>
                  <a:lnTo>
                    <a:pt x="10980674" y="127000"/>
                  </a:lnTo>
                  <a:lnTo>
                    <a:pt x="10985779" y="139700"/>
                  </a:lnTo>
                  <a:lnTo>
                    <a:pt x="10985779" y="0"/>
                  </a:lnTo>
                  <a:lnTo>
                    <a:pt x="10977194" y="0"/>
                  </a:lnTo>
                  <a:lnTo>
                    <a:pt x="10978604" y="12700"/>
                  </a:lnTo>
                  <a:lnTo>
                    <a:pt x="10960722" y="12700"/>
                  </a:lnTo>
                  <a:lnTo>
                    <a:pt x="10969193" y="0"/>
                  </a:lnTo>
                  <a:lnTo>
                    <a:pt x="10957001" y="0"/>
                  </a:lnTo>
                  <a:lnTo>
                    <a:pt x="10957001" y="152400"/>
                  </a:lnTo>
                  <a:lnTo>
                    <a:pt x="10945228" y="152400"/>
                  </a:lnTo>
                  <a:lnTo>
                    <a:pt x="10948861" y="139700"/>
                  </a:lnTo>
                  <a:lnTo>
                    <a:pt x="10957001" y="152400"/>
                  </a:lnTo>
                  <a:lnTo>
                    <a:pt x="10957001" y="0"/>
                  </a:lnTo>
                  <a:lnTo>
                    <a:pt x="10939424" y="0"/>
                  </a:lnTo>
                  <a:lnTo>
                    <a:pt x="10939424" y="152400"/>
                  </a:lnTo>
                  <a:lnTo>
                    <a:pt x="10923118" y="152400"/>
                  </a:lnTo>
                  <a:lnTo>
                    <a:pt x="10914850" y="139700"/>
                  </a:lnTo>
                  <a:lnTo>
                    <a:pt x="10930966" y="139700"/>
                  </a:lnTo>
                  <a:lnTo>
                    <a:pt x="10939424" y="152400"/>
                  </a:lnTo>
                  <a:lnTo>
                    <a:pt x="10939424" y="0"/>
                  </a:lnTo>
                  <a:lnTo>
                    <a:pt x="10924819" y="0"/>
                  </a:lnTo>
                  <a:lnTo>
                    <a:pt x="10923346" y="12700"/>
                  </a:lnTo>
                  <a:lnTo>
                    <a:pt x="10901375" y="0"/>
                  </a:lnTo>
                  <a:lnTo>
                    <a:pt x="10862374" y="0"/>
                  </a:lnTo>
                  <a:lnTo>
                    <a:pt x="10862374" y="165100"/>
                  </a:lnTo>
                  <a:lnTo>
                    <a:pt x="10855198" y="177800"/>
                  </a:lnTo>
                  <a:lnTo>
                    <a:pt x="10847807" y="177800"/>
                  </a:lnTo>
                  <a:lnTo>
                    <a:pt x="10840263" y="165100"/>
                  </a:lnTo>
                  <a:lnTo>
                    <a:pt x="10862374" y="165100"/>
                  </a:lnTo>
                  <a:lnTo>
                    <a:pt x="10862374" y="0"/>
                  </a:lnTo>
                  <a:lnTo>
                    <a:pt x="10827207" y="0"/>
                  </a:lnTo>
                  <a:lnTo>
                    <a:pt x="10835577" y="12700"/>
                  </a:lnTo>
                  <a:lnTo>
                    <a:pt x="10820083" y="12700"/>
                  </a:lnTo>
                  <a:lnTo>
                    <a:pt x="10816755" y="0"/>
                  </a:lnTo>
                  <a:lnTo>
                    <a:pt x="10807713" y="0"/>
                  </a:lnTo>
                  <a:lnTo>
                    <a:pt x="10811497" y="12700"/>
                  </a:lnTo>
                  <a:lnTo>
                    <a:pt x="10788612" y="12700"/>
                  </a:lnTo>
                  <a:lnTo>
                    <a:pt x="10787672" y="0"/>
                  </a:lnTo>
                  <a:lnTo>
                    <a:pt x="10779328" y="0"/>
                  </a:lnTo>
                  <a:lnTo>
                    <a:pt x="10771607" y="12700"/>
                  </a:lnTo>
                  <a:lnTo>
                    <a:pt x="10775887" y="12700"/>
                  </a:lnTo>
                  <a:lnTo>
                    <a:pt x="10783481" y="12700"/>
                  </a:lnTo>
                  <a:lnTo>
                    <a:pt x="10783024" y="25400"/>
                  </a:lnTo>
                  <a:lnTo>
                    <a:pt x="10776826" y="25400"/>
                  </a:lnTo>
                  <a:lnTo>
                    <a:pt x="10775887" y="12700"/>
                  </a:lnTo>
                  <a:lnTo>
                    <a:pt x="10766946" y="25400"/>
                  </a:lnTo>
                  <a:lnTo>
                    <a:pt x="10755554" y="25400"/>
                  </a:lnTo>
                  <a:lnTo>
                    <a:pt x="10746029" y="12700"/>
                  </a:lnTo>
                  <a:lnTo>
                    <a:pt x="10771607" y="12700"/>
                  </a:lnTo>
                  <a:lnTo>
                    <a:pt x="10727792" y="0"/>
                  </a:lnTo>
                  <a:lnTo>
                    <a:pt x="10683189" y="11988"/>
                  </a:lnTo>
                  <a:lnTo>
                    <a:pt x="10683189" y="152400"/>
                  </a:lnTo>
                  <a:lnTo>
                    <a:pt x="10677004" y="165100"/>
                  </a:lnTo>
                  <a:lnTo>
                    <a:pt x="10662158" y="152400"/>
                  </a:lnTo>
                  <a:lnTo>
                    <a:pt x="10683189" y="152400"/>
                  </a:lnTo>
                  <a:lnTo>
                    <a:pt x="10683189" y="11988"/>
                  </a:lnTo>
                  <a:lnTo>
                    <a:pt x="10680522" y="12700"/>
                  </a:lnTo>
                  <a:lnTo>
                    <a:pt x="10643883" y="12700"/>
                  </a:lnTo>
                  <a:lnTo>
                    <a:pt x="10637990" y="25400"/>
                  </a:lnTo>
                  <a:lnTo>
                    <a:pt x="10525658" y="25400"/>
                  </a:lnTo>
                  <a:lnTo>
                    <a:pt x="10525303" y="12700"/>
                  </a:lnTo>
                  <a:lnTo>
                    <a:pt x="10531107" y="12700"/>
                  </a:lnTo>
                  <a:lnTo>
                    <a:pt x="10525722" y="0"/>
                  </a:lnTo>
                  <a:lnTo>
                    <a:pt x="10487876" y="0"/>
                  </a:lnTo>
                  <a:lnTo>
                    <a:pt x="10476547" y="12700"/>
                  </a:lnTo>
                  <a:lnTo>
                    <a:pt x="10451376" y="12700"/>
                  </a:lnTo>
                  <a:lnTo>
                    <a:pt x="10445344" y="25400"/>
                  </a:lnTo>
                  <a:lnTo>
                    <a:pt x="10435577" y="25400"/>
                  </a:lnTo>
                  <a:lnTo>
                    <a:pt x="10426535" y="12700"/>
                  </a:lnTo>
                  <a:lnTo>
                    <a:pt x="10433113" y="12700"/>
                  </a:lnTo>
                  <a:lnTo>
                    <a:pt x="10431424" y="0"/>
                  </a:lnTo>
                  <a:lnTo>
                    <a:pt x="10418267" y="0"/>
                  </a:lnTo>
                  <a:lnTo>
                    <a:pt x="10419093" y="12700"/>
                  </a:lnTo>
                  <a:lnTo>
                    <a:pt x="10401478" y="12700"/>
                  </a:lnTo>
                  <a:lnTo>
                    <a:pt x="10403561" y="25400"/>
                  </a:lnTo>
                  <a:lnTo>
                    <a:pt x="10357447" y="25400"/>
                  </a:lnTo>
                  <a:lnTo>
                    <a:pt x="10360279" y="12700"/>
                  </a:lnTo>
                  <a:lnTo>
                    <a:pt x="10373970" y="12700"/>
                  </a:lnTo>
                  <a:lnTo>
                    <a:pt x="10370185" y="0"/>
                  </a:lnTo>
                  <a:lnTo>
                    <a:pt x="10353954" y="0"/>
                  </a:lnTo>
                  <a:lnTo>
                    <a:pt x="10353954" y="25400"/>
                  </a:lnTo>
                  <a:lnTo>
                    <a:pt x="10301516" y="25400"/>
                  </a:lnTo>
                  <a:lnTo>
                    <a:pt x="10294518" y="12700"/>
                  </a:lnTo>
                  <a:lnTo>
                    <a:pt x="10340924" y="12700"/>
                  </a:lnTo>
                  <a:lnTo>
                    <a:pt x="10353954" y="25400"/>
                  </a:lnTo>
                  <a:lnTo>
                    <a:pt x="10353954" y="0"/>
                  </a:lnTo>
                  <a:lnTo>
                    <a:pt x="10235336" y="0"/>
                  </a:lnTo>
                  <a:lnTo>
                    <a:pt x="10249205" y="12700"/>
                  </a:lnTo>
                  <a:lnTo>
                    <a:pt x="10258234" y="25400"/>
                  </a:lnTo>
                  <a:lnTo>
                    <a:pt x="10245001" y="25400"/>
                  </a:lnTo>
                  <a:lnTo>
                    <a:pt x="10244480" y="24511"/>
                  </a:lnTo>
                  <a:lnTo>
                    <a:pt x="10244252" y="25400"/>
                  </a:lnTo>
                  <a:lnTo>
                    <a:pt x="10215512" y="25400"/>
                  </a:lnTo>
                  <a:lnTo>
                    <a:pt x="10222662" y="12700"/>
                  </a:lnTo>
                  <a:lnTo>
                    <a:pt x="10208336" y="12700"/>
                  </a:lnTo>
                  <a:lnTo>
                    <a:pt x="10215423" y="25400"/>
                  </a:lnTo>
                  <a:lnTo>
                    <a:pt x="10175811" y="25400"/>
                  </a:lnTo>
                  <a:lnTo>
                    <a:pt x="10175367" y="12700"/>
                  </a:lnTo>
                  <a:lnTo>
                    <a:pt x="10177335" y="12700"/>
                  </a:lnTo>
                  <a:lnTo>
                    <a:pt x="10177640" y="0"/>
                  </a:lnTo>
                  <a:lnTo>
                    <a:pt x="10144646" y="0"/>
                  </a:lnTo>
                  <a:lnTo>
                    <a:pt x="10143630" y="12700"/>
                  </a:lnTo>
                  <a:lnTo>
                    <a:pt x="10140239" y="25400"/>
                  </a:lnTo>
                  <a:lnTo>
                    <a:pt x="10124884" y="25400"/>
                  </a:lnTo>
                  <a:lnTo>
                    <a:pt x="10117099" y="12700"/>
                  </a:lnTo>
                  <a:lnTo>
                    <a:pt x="10131412" y="12700"/>
                  </a:lnTo>
                  <a:lnTo>
                    <a:pt x="10144646" y="0"/>
                  </a:lnTo>
                  <a:lnTo>
                    <a:pt x="10083025" y="0"/>
                  </a:lnTo>
                  <a:lnTo>
                    <a:pt x="10083025" y="12700"/>
                  </a:lnTo>
                  <a:lnTo>
                    <a:pt x="10082085" y="25400"/>
                  </a:lnTo>
                  <a:lnTo>
                    <a:pt x="10076751" y="25400"/>
                  </a:lnTo>
                  <a:lnTo>
                    <a:pt x="10072421" y="38100"/>
                  </a:lnTo>
                  <a:lnTo>
                    <a:pt x="10068230" y="38100"/>
                  </a:lnTo>
                  <a:lnTo>
                    <a:pt x="10064928" y="25400"/>
                  </a:lnTo>
                  <a:lnTo>
                    <a:pt x="10067569" y="25400"/>
                  </a:lnTo>
                  <a:lnTo>
                    <a:pt x="10076142" y="12700"/>
                  </a:lnTo>
                  <a:lnTo>
                    <a:pt x="10083025" y="12700"/>
                  </a:lnTo>
                  <a:lnTo>
                    <a:pt x="10083025" y="0"/>
                  </a:lnTo>
                  <a:lnTo>
                    <a:pt x="10048875" y="0"/>
                  </a:lnTo>
                  <a:lnTo>
                    <a:pt x="10057765" y="12700"/>
                  </a:lnTo>
                  <a:lnTo>
                    <a:pt x="10051631" y="12700"/>
                  </a:lnTo>
                  <a:lnTo>
                    <a:pt x="10055428" y="25400"/>
                  </a:lnTo>
                  <a:lnTo>
                    <a:pt x="10011105" y="25400"/>
                  </a:lnTo>
                  <a:lnTo>
                    <a:pt x="10007041" y="12700"/>
                  </a:lnTo>
                  <a:lnTo>
                    <a:pt x="10050843" y="12700"/>
                  </a:lnTo>
                  <a:lnTo>
                    <a:pt x="10048875" y="0"/>
                  </a:lnTo>
                  <a:lnTo>
                    <a:pt x="9985489" y="0"/>
                  </a:lnTo>
                  <a:lnTo>
                    <a:pt x="9988144" y="12700"/>
                  </a:lnTo>
                  <a:lnTo>
                    <a:pt x="9973132" y="12700"/>
                  </a:lnTo>
                  <a:lnTo>
                    <a:pt x="9979228" y="0"/>
                  </a:lnTo>
                  <a:lnTo>
                    <a:pt x="9971595" y="0"/>
                  </a:lnTo>
                  <a:lnTo>
                    <a:pt x="9969652" y="12700"/>
                  </a:lnTo>
                  <a:lnTo>
                    <a:pt x="9962794" y="12700"/>
                  </a:lnTo>
                  <a:lnTo>
                    <a:pt x="9969386" y="0"/>
                  </a:lnTo>
                  <a:lnTo>
                    <a:pt x="9939858" y="0"/>
                  </a:lnTo>
                  <a:lnTo>
                    <a:pt x="9931489" y="12700"/>
                  </a:lnTo>
                  <a:lnTo>
                    <a:pt x="9928911" y="0"/>
                  </a:lnTo>
                  <a:lnTo>
                    <a:pt x="9925964" y="0"/>
                  </a:lnTo>
                  <a:lnTo>
                    <a:pt x="9925964" y="12700"/>
                  </a:lnTo>
                  <a:lnTo>
                    <a:pt x="9897567" y="12700"/>
                  </a:lnTo>
                  <a:lnTo>
                    <a:pt x="9899104" y="0"/>
                  </a:lnTo>
                  <a:lnTo>
                    <a:pt x="9810115" y="0"/>
                  </a:lnTo>
                  <a:lnTo>
                    <a:pt x="9807956" y="12700"/>
                  </a:lnTo>
                  <a:lnTo>
                    <a:pt x="9812960" y="12700"/>
                  </a:lnTo>
                  <a:lnTo>
                    <a:pt x="9822434" y="25400"/>
                  </a:lnTo>
                  <a:lnTo>
                    <a:pt x="9792830" y="25400"/>
                  </a:lnTo>
                  <a:lnTo>
                    <a:pt x="9797313" y="38100"/>
                  </a:lnTo>
                  <a:lnTo>
                    <a:pt x="9781007" y="38100"/>
                  </a:lnTo>
                  <a:lnTo>
                    <a:pt x="9775634" y="25400"/>
                  </a:lnTo>
                  <a:lnTo>
                    <a:pt x="9789795" y="25400"/>
                  </a:lnTo>
                  <a:lnTo>
                    <a:pt x="9792437" y="12700"/>
                  </a:lnTo>
                  <a:lnTo>
                    <a:pt x="9807956" y="12700"/>
                  </a:lnTo>
                  <a:lnTo>
                    <a:pt x="9789414" y="0"/>
                  </a:lnTo>
                  <a:lnTo>
                    <a:pt x="9754210" y="0"/>
                  </a:lnTo>
                  <a:lnTo>
                    <a:pt x="9741979" y="12700"/>
                  </a:lnTo>
                  <a:lnTo>
                    <a:pt x="9741764" y="12700"/>
                  </a:lnTo>
                  <a:lnTo>
                    <a:pt x="9753003" y="25400"/>
                  </a:lnTo>
                  <a:lnTo>
                    <a:pt x="9774047" y="25400"/>
                  </a:lnTo>
                  <a:lnTo>
                    <a:pt x="9761080" y="38100"/>
                  </a:lnTo>
                  <a:lnTo>
                    <a:pt x="9734588" y="38100"/>
                  </a:lnTo>
                  <a:lnTo>
                    <a:pt x="9720936" y="25400"/>
                  </a:lnTo>
                  <a:lnTo>
                    <a:pt x="9728086" y="25400"/>
                  </a:lnTo>
                  <a:lnTo>
                    <a:pt x="9717049" y="12700"/>
                  </a:lnTo>
                  <a:lnTo>
                    <a:pt x="9708578" y="12700"/>
                  </a:lnTo>
                  <a:lnTo>
                    <a:pt x="9705454" y="0"/>
                  </a:lnTo>
                  <a:lnTo>
                    <a:pt x="9674847" y="0"/>
                  </a:lnTo>
                  <a:lnTo>
                    <a:pt x="9681820" y="12700"/>
                  </a:lnTo>
                  <a:lnTo>
                    <a:pt x="9697885" y="12700"/>
                  </a:lnTo>
                  <a:lnTo>
                    <a:pt x="9707397" y="25400"/>
                  </a:lnTo>
                  <a:lnTo>
                    <a:pt x="9662858" y="25400"/>
                  </a:lnTo>
                  <a:lnTo>
                    <a:pt x="9662858" y="38100"/>
                  </a:lnTo>
                  <a:lnTo>
                    <a:pt x="9652508" y="50800"/>
                  </a:lnTo>
                  <a:lnTo>
                    <a:pt x="9630893" y="50800"/>
                  </a:lnTo>
                  <a:lnTo>
                    <a:pt x="9619767" y="38100"/>
                  </a:lnTo>
                  <a:lnTo>
                    <a:pt x="9662858" y="38100"/>
                  </a:lnTo>
                  <a:lnTo>
                    <a:pt x="9662858" y="25400"/>
                  </a:lnTo>
                  <a:lnTo>
                    <a:pt x="9629470" y="25400"/>
                  </a:lnTo>
                  <a:lnTo>
                    <a:pt x="9613938" y="12700"/>
                  </a:lnTo>
                  <a:lnTo>
                    <a:pt x="9609125" y="25400"/>
                  </a:lnTo>
                  <a:lnTo>
                    <a:pt x="9560433" y="25400"/>
                  </a:lnTo>
                  <a:lnTo>
                    <a:pt x="9577311" y="12700"/>
                  </a:lnTo>
                  <a:lnTo>
                    <a:pt x="9535579" y="12700"/>
                  </a:lnTo>
                  <a:lnTo>
                    <a:pt x="9527807" y="7454"/>
                  </a:lnTo>
                  <a:lnTo>
                    <a:pt x="9527807" y="12700"/>
                  </a:lnTo>
                  <a:lnTo>
                    <a:pt x="9524644" y="25400"/>
                  </a:lnTo>
                  <a:lnTo>
                    <a:pt x="9517875" y="12700"/>
                  </a:lnTo>
                  <a:lnTo>
                    <a:pt x="9521571" y="25400"/>
                  </a:lnTo>
                  <a:lnTo>
                    <a:pt x="9501645" y="25400"/>
                  </a:lnTo>
                  <a:lnTo>
                    <a:pt x="9507626" y="12700"/>
                  </a:lnTo>
                  <a:lnTo>
                    <a:pt x="9517875" y="12700"/>
                  </a:lnTo>
                  <a:lnTo>
                    <a:pt x="9527807" y="12700"/>
                  </a:lnTo>
                  <a:lnTo>
                    <a:pt x="9527807" y="7454"/>
                  </a:lnTo>
                  <a:lnTo>
                    <a:pt x="9516770" y="0"/>
                  </a:lnTo>
                  <a:lnTo>
                    <a:pt x="9500057" y="0"/>
                  </a:lnTo>
                  <a:lnTo>
                    <a:pt x="9505226" y="12700"/>
                  </a:lnTo>
                  <a:lnTo>
                    <a:pt x="9477451" y="12700"/>
                  </a:lnTo>
                  <a:lnTo>
                    <a:pt x="9486773" y="0"/>
                  </a:lnTo>
                  <a:lnTo>
                    <a:pt x="9462859" y="12700"/>
                  </a:lnTo>
                  <a:lnTo>
                    <a:pt x="9441675" y="1511"/>
                  </a:lnTo>
                  <a:lnTo>
                    <a:pt x="9441675" y="12700"/>
                  </a:lnTo>
                  <a:lnTo>
                    <a:pt x="9441332" y="25400"/>
                  </a:lnTo>
                  <a:lnTo>
                    <a:pt x="9419057" y="25400"/>
                  </a:lnTo>
                  <a:lnTo>
                    <a:pt x="9423159" y="12700"/>
                  </a:lnTo>
                  <a:lnTo>
                    <a:pt x="9441675" y="12700"/>
                  </a:lnTo>
                  <a:lnTo>
                    <a:pt x="9441675" y="1511"/>
                  </a:lnTo>
                  <a:lnTo>
                    <a:pt x="9438818" y="0"/>
                  </a:lnTo>
                  <a:lnTo>
                    <a:pt x="9384970" y="0"/>
                  </a:lnTo>
                  <a:lnTo>
                    <a:pt x="9383433" y="12700"/>
                  </a:lnTo>
                  <a:lnTo>
                    <a:pt x="9351366" y="12700"/>
                  </a:lnTo>
                  <a:lnTo>
                    <a:pt x="9347797" y="0"/>
                  </a:lnTo>
                  <a:lnTo>
                    <a:pt x="9340418" y="12700"/>
                  </a:lnTo>
                  <a:lnTo>
                    <a:pt x="9332912" y="12700"/>
                  </a:lnTo>
                  <a:lnTo>
                    <a:pt x="9325458" y="0"/>
                  </a:lnTo>
                  <a:lnTo>
                    <a:pt x="9318219" y="12700"/>
                  </a:lnTo>
                  <a:lnTo>
                    <a:pt x="9307474" y="12700"/>
                  </a:lnTo>
                  <a:lnTo>
                    <a:pt x="9307220" y="0"/>
                  </a:lnTo>
                  <a:lnTo>
                    <a:pt x="9304350" y="0"/>
                  </a:lnTo>
                  <a:lnTo>
                    <a:pt x="9290888" y="12700"/>
                  </a:lnTo>
                  <a:lnTo>
                    <a:pt x="9276766" y="12700"/>
                  </a:lnTo>
                  <a:lnTo>
                    <a:pt x="9262440" y="0"/>
                  </a:lnTo>
                  <a:lnTo>
                    <a:pt x="9248394" y="0"/>
                  </a:lnTo>
                  <a:lnTo>
                    <a:pt x="9246184" y="12700"/>
                  </a:lnTo>
                  <a:lnTo>
                    <a:pt x="9141181" y="12700"/>
                  </a:lnTo>
                  <a:lnTo>
                    <a:pt x="9101785" y="25400"/>
                  </a:lnTo>
                  <a:lnTo>
                    <a:pt x="9101264" y="25400"/>
                  </a:lnTo>
                  <a:lnTo>
                    <a:pt x="9101480" y="12700"/>
                  </a:lnTo>
                  <a:lnTo>
                    <a:pt x="9090596" y="12700"/>
                  </a:lnTo>
                  <a:lnTo>
                    <a:pt x="9091181" y="25400"/>
                  </a:lnTo>
                  <a:lnTo>
                    <a:pt x="9082532" y="25400"/>
                  </a:lnTo>
                  <a:lnTo>
                    <a:pt x="9077744" y="12700"/>
                  </a:lnTo>
                  <a:lnTo>
                    <a:pt x="9073718" y="25400"/>
                  </a:lnTo>
                  <a:lnTo>
                    <a:pt x="9027681" y="25400"/>
                  </a:lnTo>
                  <a:lnTo>
                    <a:pt x="9027427" y="12700"/>
                  </a:lnTo>
                  <a:lnTo>
                    <a:pt x="8954859" y="12700"/>
                  </a:lnTo>
                  <a:lnTo>
                    <a:pt x="8959431" y="25400"/>
                  </a:lnTo>
                  <a:lnTo>
                    <a:pt x="8947810" y="25400"/>
                  </a:lnTo>
                  <a:lnTo>
                    <a:pt x="8952903" y="12700"/>
                  </a:lnTo>
                  <a:lnTo>
                    <a:pt x="8913139" y="12700"/>
                  </a:lnTo>
                  <a:lnTo>
                    <a:pt x="8905405" y="25400"/>
                  </a:lnTo>
                  <a:lnTo>
                    <a:pt x="8886380" y="25400"/>
                  </a:lnTo>
                  <a:lnTo>
                    <a:pt x="8890419" y="12700"/>
                  </a:lnTo>
                  <a:lnTo>
                    <a:pt x="8876246" y="12700"/>
                  </a:lnTo>
                  <a:lnTo>
                    <a:pt x="8869312" y="25400"/>
                  </a:lnTo>
                  <a:lnTo>
                    <a:pt x="8864473" y="12700"/>
                  </a:lnTo>
                  <a:lnTo>
                    <a:pt x="8847557" y="12700"/>
                  </a:lnTo>
                  <a:lnTo>
                    <a:pt x="8842870" y="25400"/>
                  </a:lnTo>
                  <a:lnTo>
                    <a:pt x="8823261" y="12700"/>
                  </a:lnTo>
                  <a:lnTo>
                    <a:pt x="8785123" y="12700"/>
                  </a:lnTo>
                  <a:lnTo>
                    <a:pt x="8766226" y="25400"/>
                  </a:lnTo>
                  <a:lnTo>
                    <a:pt x="8757488" y="12700"/>
                  </a:lnTo>
                  <a:lnTo>
                    <a:pt x="8729612" y="12700"/>
                  </a:lnTo>
                  <a:lnTo>
                    <a:pt x="8723554" y="25400"/>
                  </a:lnTo>
                  <a:lnTo>
                    <a:pt x="8703107" y="12700"/>
                  </a:lnTo>
                  <a:lnTo>
                    <a:pt x="8662899" y="12700"/>
                  </a:lnTo>
                  <a:lnTo>
                    <a:pt x="8648319" y="0"/>
                  </a:lnTo>
                  <a:lnTo>
                    <a:pt x="8641143" y="12700"/>
                  </a:lnTo>
                  <a:lnTo>
                    <a:pt x="8633600" y="12700"/>
                  </a:lnTo>
                  <a:lnTo>
                    <a:pt x="8625929" y="0"/>
                  </a:lnTo>
                  <a:lnTo>
                    <a:pt x="8618385" y="0"/>
                  </a:lnTo>
                  <a:lnTo>
                    <a:pt x="8614778" y="12700"/>
                  </a:lnTo>
                  <a:lnTo>
                    <a:pt x="8558416" y="12700"/>
                  </a:lnTo>
                  <a:lnTo>
                    <a:pt x="8535518" y="0"/>
                  </a:lnTo>
                  <a:lnTo>
                    <a:pt x="8536991" y="12700"/>
                  </a:lnTo>
                  <a:lnTo>
                    <a:pt x="8553031" y="12700"/>
                  </a:lnTo>
                  <a:lnTo>
                    <a:pt x="8545932" y="25400"/>
                  </a:lnTo>
                  <a:lnTo>
                    <a:pt x="8517814" y="25400"/>
                  </a:lnTo>
                  <a:lnTo>
                    <a:pt x="8518868" y="12700"/>
                  </a:lnTo>
                  <a:lnTo>
                    <a:pt x="8511654" y="12700"/>
                  </a:lnTo>
                  <a:lnTo>
                    <a:pt x="8511172" y="25400"/>
                  </a:lnTo>
                  <a:lnTo>
                    <a:pt x="8486889" y="25400"/>
                  </a:lnTo>
                  <a:lnTo>
                    <a:pt x="8486838" y="38100"/>
                  </a:lnTo>
                  <a:lnTo>
                    <a:pt x="8481555" y="38100"/>
                  </a:lnTo>
                  <a:lnTo>
                    <a:pt x="8477618" y="25400"/>
                  </a:lnTo>
                  <a:lnTo>
                    <a:pt x="8473478" y="25400"/>
                  </a:lnTo>
                  <a:lnTo>
                    <a:pt x="8467547" y="12700"/>
                  </a:lnTo>
                  <a:lnTo>
                    <a:pt x="8459927" y="25400"/>
                  </a:lnTo>
                  <a:lnTo>
                    <a:pt x="8438223" y="25400"/>
                  </a:lnTo>
                  <a:lnTo>
                    <a:pt x="8446160" y="12700"/>
                  </a:lnTo>
                  <a:lnTo>
                    <a:pt x="8423808" y="12700"/>
                  </a:lnTo>
                  <a:lnTo>
                    <a:pt x="8410765" y="25400"/>
                  </a:lnTo>
                  <a:lnTo>
                    <a:pt x="8391309" y="12700"/>
                  </a:lnTo>
                  <a:lnTo>
                    <a:pt x="8374545" y="12700"/>
                  </a:lnTo>
                  <a:lnTo>
                    <a:pt x="8378622" y="25400"/>
                  </a:lnTo>
                  <a:lnTo>
                    <a:pt x="8368398" y="25400"/>
                  </a:lnTo>
                  <a:lnTo>
                    <a:pt x="8361223" y="38100"/>
                  </a:lnTo>
                  <a:lnTo>
                    <a:pt x="8352904" y="25400"/>
                  </a:lnTo>
                  <a:lnTo>
                    <a:pt x="8249755" y="25400"/>
                  </a:lnTo>
                  <a:lnTo>
                    <a:pt x="8249628" y="38100"/>
                  </a:lnTo>
                  <a:lnTo>
                    <a:pt x="8231645" y="38100"/>
                  </a:lnTo>
                  <a:lnTo>
                    <a:pt x="8241309" y="25400"/>
                  </a:lnTo>
                  <a:lnTo>
                    <a:pt x="8228939" y="25400"/>
                  </a:lnTo>
                  <a:lnTo>
                    <a:pt x="8220634" y="38100"/>
                  </a:lnTo>
                  <a:lnTo>
                    <a:pt x="8209216" y="25400"/>
                  </a:lnTo>
                  <a:lnTo>
                    <a:pt x="8187741" y="25400"/>
                  </a:lnTo>
                  <a:lnTo>
                    <a:pt x="8195653" y="38100"/>
                  </a:lnTo>
                  <a:lnTo>
                    <a:pt x="8141932" y="38100"/>
                  </a:lnTo>
                  <a:lnTo>
                    <a:pt x="8133308" y="25400"/>
                  </a:lnTo>
                  <a:lnTo>
                    <a:pt x="8091894" y="25400"/>
                  </a:lnTo>
                  <a:lnTo>
                    <a:pt x="8091894" y="38100"/>
                  </a:lnTo>
                  <a:lnTo>
                    <a:pt x="8082699" y="50800"/>
                  </a:lnTo>
                  <a:lnTo>
                    <a:pt x="8072628" y="38100"/>
                  </a:lnTo>
                  <a:lnTo>
                    <a:pt x="8091894" y="38100"/>
                  </a:lnTo>
                  <a:lnTo>
                    <a:pt x="8091894" y="25400"/>
                  </a:lnTo>
                  <a:lnTo>
                    <a:pt x="8067141" y="25400"/>
                  </a:lnTo>
                  <a:lnTo>
                    <a:pt x="8072006" y="38100"/>
                  </a:lnTo>
                  <a:lnTo>
                    <a:pt x="8054175" y="38100"/>
                  </a:lnTo>
                  <a:lnTo>
                    <a:pt x="8060690" y="25400"/>
                  </a:lnTo>
                  <a:lnTo>
                    <a:pt x="8013293" y="25400"/>
                  </a:lnTo>
                  <a:lnTo>
                    <a:pt x="8012404" y="38100"/>
                  </a:lnTo>
                  <a:lnTo>
                    <a:pt x="8000873" y="38100"/>
                  </a:lnTo>
                  <a:lnTo>
                    <a:pt x="8002232" y="25400"/>
                  </a:lnTo>
                  <a:lnTo>
                    <a:pt x="7945691" y="25400"/>
                  </a:lnTo>
                  <a:lnTo>
                    <a:pt x="7944548" y="38100"/>
                  </a:lnTo>
                  <a:lnTo>
                    <a:pt x="7903146" y="38100"/>
                  </a:lnTo>
                  <a:lnTo>
                    <a:pt x="7893736" y="25400"/>
                  </a:lnTo>
                  <a:lnTo>
                    <a:pt x="7846733" y="25400"/>
                  </a:lnTo>
                  <a:lnTo>
                    <a:pt x="7844777" y="38100"/>
                  </a:lnTo>
                  <a:lnTo>
                    <a:pt x="7803896" y="38100"/>
                  </a:lnTo>
                  <a:lnTo>
                    <a:pt x="7797609" y="25400"/>
                  </a:lnTo>
                  <a:lnTo>
                    <a:pt x="7790828" y="25400"/>
                  </a:lnTo>
                  <a:lnTo>
                    <a:pt x="7795222" y="38100"/>
                  </a:lnTo>
                  <a:lnTo>
                    <a:pt x="7754531" y="38100"/>
                  </a:lnTo>
                  <a:lnTo>
                    <a:pt x="7757350" y="25400"/>
                  </a:lnTo>
                  <a:lnTo>
                    <a:pt x="7731430" y="25400"/>
                  </a:lnTo>
                  <a:lnTo>
                    <a:pt x="7736319" y="38100"/>
                  </a:lnTo>
                  <a:lnTo>
                    <a:pt x="7726172" y="38100"/>
                  </a:lnTo>
                  <a:lnTo>
                    <a:pt x="7731430" y="25400"/>
                  </a:lnTo>
                  <a:lnTo>
                    <a:pt x="7683284" y="25400"/>
                  </a:lnTo>
                  <a:lnTo>
                    <a:pt x="7681493" y="38100"/>
                  </a:lnTo>
                  <a:lnTo>
                    <a:pt x="7681646" y="38100"/>
                  </a:lnTo>
                  <a:lnTo>
                    <a:pt x="7667892" y="50800"/>
                  </a:lnTo>
                  <a:lnTo>
                    <a:pt x="7655852" y="38100"/>
                  </a:lnTo>
                  <a:lnTo>
                    <a:pt x="7674889" y="38100"/>
                  </a:lnTo>
                  <a:lnTo>
                    <a:pt x="7659510" y="25400"/>
                  </a:lnTo>
                  <a:lnTo>
                    <a:pt x="7632103" y="25400"/>
                  </a:lnTo>
                  <a:lnTo>
                    <a:pt x="7632103" y="50800"/>
                  </a:lnTo>
                  <a:lnTo>
                    <a:pt x="7619403" y="50800"/>
                  </a:lnTo>
                  <a:lnTo>
                    <a:pt x="7611453" y="38100"/>
                  </a:lnTo>
                  <a:lnTo>
                    <a:pt x="7631938" y="38100"/>
                  </a:lnTo>
                  <a:lnTo>
                    <a:pt x="7632103" y="50800"/>
                  </a:lnTo>
                  <a:lnTo>
                    <a:pt x="7632103" y="25400"/>
                  </a:lnTo>
                  <a:lnTo>
                    <a:pt x="7587005" y="25400"/>
                  </a:lnTo>
                  <a:lnTo>
                    <a:pt x="7587005" y="50800"/>
                  </a:lnTo>
                  <a:lnTo>
                    <a:pt x="7563980" y="50800"/>
                  </a:lnTo>
                  <a:lnTo>
                    <a:pt x="7566076" y="38100"/>
                  </a:lnTo>
                  <a:lnTo>
                    <a:pt x="7576236" y="38100"/>
                  </a:lnTo>
                  <a:lnTo>
                    <a:pt x="7587005" y="50800"/>
                  </a:lnTo>
                  <a:lnTo>
                    <a:pt x="7587005" y="25400"/>
                  </a:lnTo>
                  <a:lnTo>
                    <a:pt x="7580376" y="25400"/>
                  </a:lnTo>
                  <a:lnTo>
                    <a:pt x="7578128" y="38100"/>
                  </a:lnTo>
                  <a:lnTo>
                    <a:pt x="7565580" y="25400"/>
                  </a:lnTo>
                  <a:lnTo>
                    <a:pt x="7501166" y="25400"/>
                  </a:lnTo>
                  <a:lnTo>
                    <a:pt x="7509065" y="38100"/>
                  </a:lnTo>
                  <a:lnTo>
                    <a:pt x="7543825" y="38100"/>
                  </a:lnTo>
                  <a:lnTo>
                    <a:pt x="7547102" y="50800"/>
                  </a:lnTo>
                  <a:lnTo>
                    <a:pt x="7521207" y="50800"/>
                  </a:lnTo>
                  <a:lnTo>
                    <a:pt x="7506640" y="38100"/>
                  </a:lnTo>
                  <a:lnTo>
                    <a:pt x="7473480" y="38100"/>
                  </a:lnTo>
                  <a:lnTo>
                    <a:pt x="7457872" y="25400"/>
                  </a:lnTo>
                  <a:lnTo>
                    <a:pt x="7457681" y="38100"/>
                  </a:lnTo>
                  <a:lnTo>
                    <a:pt x="7464653" y="38100"/>
                  </a:lnTo>
                  <a:lnTo>
                    <a:pt x="7463676" y="50800"/>
                  </a:lnTo>
                  <a:lnTo>
                    <a:pt x="7358634" y="50800"/>
                  </a:lnTo>
                  <a:lnTo>
                    <a:pt x="7347293" y="38100"/>
                  </a:lnTo>
                  <a:lnTo>
                    <a:pt x="7333272" y="38100"/>
                  </a:lnTo>
                  <a:lnTo>
                    <a:pt x="7342111" y="50800"/>
                  </a:lnTo>
                  <a:lnTo>
                    <a:pt x="7280288" y="50800"/>
                  </a:lnTo>
                  <a:lnTo>
                    <a:pt x="7262355" y="38100"/>
                  </a:lnTo>
                  <a:lnTo>
                    <a:pt x="7257313" y="38100"/>
                  </a:lnTo>
                  <a:lnTo>
                    <a:pt x="7248868" y="50800"/>
                  </a:lnTo>
                  <a:lnTo>
                    <a:pt x="7227354" y="50800"/>
                  </a:lnTo>
                  <a:lnTo>
                    <a:pt x="7219683" y="38100"/>
                  </a:lnTo>
                  <a:lnTo>
                    <a:pt x="7210463" y="38100"/>
                  </a:lnTo>
                  <a:lnTo>
                    <a:pt x="7220191" y="50800"/>
                  </a:lnTo>
                  <a:lnTo>
                    <a:pt x="7183475" y="50800"/>
                  </a:lnTo>
                  <a:lnTo>
                    <a:pt x="7192200" y="38100"/>
                  </a:lnTo>
                  <a:lnTo>
                    <a:pt x="7176935" y="38100"/>
                  </a:lnTo>
                  <a:lnTo>
                    <a:pt x="7166813" y="25400"/>
                  </a:lnTo>
                  <a:lnTo>
                    <a:pt x="7160831" y="38100"/>
                  </a:lnTo>
                  <a:lnTo>
                    <a:pt x="7173379" y="38100"/>
                  </a:lnTo>
                  <a:lnTo>
                    <a:pt x="7169823" y="50800"/>
                  </a:lnTo>
                  <a:lnTo>
                    <a:pt x="7163663" y="50800"/>
                  </a:lnTo>
                  <a:lnTo>
                    <a:pt x="7159955" y="38100"/>
                  </a:lnTo>
                  <a:lnTo>
                    <a:pt x="7144029" y="38100"/>
                  </a:lnTo>
                  <a:lnTo>
                    <a:pt x="7122808" y="50800"/>
                  </a:lnTo>
                  <a:lnTo>
                    <a:pt x="7103567" y="50800"/>
                  </a:lnTo>
                  <a:lnTo>
                    <a:pt x="7108926" y="38100"/>
                  </a:lnTo>
                  <a:lnTo>
                    <a:pt x="7098627" y="38100"/>
                  </a:lnTo>
                  <a:lnTo>
                    <a:pt x="7097789" y="50800"/>
                  </a:lnTo>
                  <a:lnTo>
                    <a:pt x="7079513" y="50800"/>
                  </a:lnTo>
                  <a:lnTo>
                    <a:pt x="7070839" y="38100"/>
                  </a:lnTo>
                  <a:lnTo>
                    <a:pt x="7063638" y="38100"/>
                  </a:lnTo>
                  <a:lnTo>
                    <a:pt x="7053643" y="50800"/>
                  </a:lnTo>
                  <a:lnTo>
                    <a:pt x="7047128" y="38100"/>
                  </a:lnTo>
                  <a:lnTo>
                    <a:pt x="7040626" y="38100"/>
                  </a:lnTo>
                  <a:lnTo>
                    <a:pt x="7036727" y="50800"/>
                  </a:lnTo>
                  <a:lnTo>
                    <a:pt x="7024370" y="38100"/>
                  </a:lnTo>
                  <a:lnTo>
                    <a:pt x="7000837" y="38100"/>
                  </a:lnTo>
                  <a:lnTo>
                    <a:pt x="6989839" y="50800"/>
                  </a:lnTo>
                  <a:lnTo>
                    <a:pt x="6984593" y="38100"/>
                  </a:lnTo>
                  <a:lnTo>
                    <a:pt x="6838188" y="38100"/>
                  </a:lnTo>
                  <a:lnTo>
                    <a:pt x="6795338" y="50800"/>
                  </a:lnTo>
                  <a:lnTo>
                    <a:pt x="6798640" y="38100"/>
                  </a:lnTo>
                  <a:lnTo>
                    <a:pt x="6771259" y="38100"/>
                  </a:lnTo>
                  <a:lnTo>
                    <a:pt x="6774599" y="50800"/>
                  </a:lnTo>
                  <a:lnTo>
                    <a:pt x="6677342" y="50800"/>
                  </a:lnTo>
                  <a:lnTo>
                    <a:pt x="6684543" y="38100"/>
                  </a:lnTo>
                  <a:lnTo>
                    <a:pt x="6654203" y="38100"/>
                  </a:lnTo>
                  <a:lnTo>
                    <a:pt x="6654368" y="50800"/>
                  </a:lnTo>
                  <a:lnTo>
                    <a:pt x="6614490" y="38100"/>
                  </a:lnTo>
                  <a:lnTo>
                    <a:pt x="6598120" y="38100"/>
                  </a:lnTo>
                  <a:lnTo>
                    <a:pt x="6610782" y="50800"/>
                  </a:lnTo>
                  <a:lnTo>
                    <a:pt x="6588176" y="50800"/>
                  </a:lnTo>
                  <a:lnTo>
                    <a:pt x="6598120" y="38100"/>
                  </a:lnTo>
                  <a:lnTo>
                    <a:pt x="6580860" y="38100"/>
                  </a:lnTo>
                  <a:lnTo>
                    <a:pt x="6580860" y="50800"/>
                  </a:lnTo>
                  <a:lnTo>
                    <a:pt x="6542976" y="50800"/>
                  </a:lnTo>
                  <a:lnTo>
                    <a:pt x="6555041" y="38100"/>
                  </a:lnTo>
                  <a:lnTo>
                    <a:pt x="6567691" y="38100"/>
                  </a:lnTo>
                  <a:lnTo>
                    <a:pt x="6580860" y="50800"/>
                  </a:lnTo>
                  <a:lnTo>
                    <a:pt x="6580860" y="38100"/>
                  </a:lnTo>
                  <a:lnTo>
                    <a:pt x="6568021" y="38100"/>
                  </a:lnTo>
                  <a:lnTo>
                    <a:pt x="6530213" y="27635"/>
                  </a:lnTo>
                  <a:lnTo>
                    <a:pt x="6530213" y="38100"/>
                  </a:lnTo>
                  <a:lnTo>
                    <a:pt x="6521285" y="50800"/>
                  </a:lnTo>
                  <a:lnTo>
                    <a:pt x="6506667" y="38100"/>
                  </a:lnTo>
                  <a:lnTo>
                    <a:pt x="6530213" y="38100"/>
                  </a:lnTo>
                  <a:lnTo>
                    <a:pt x="6530213" y="27635"/>
                  </a:lnTo>
                  <a:lnTo>
                    <a:pt x="6522148" y="25400"/>
                  </a:lnTo>
                  <a:lnTo>
                    <a:pt x="6484074" y="38100"/>
                  </a:lnTo>
                  <a:lnTo>
                    <a:pt x="6495275" y="38100"/>
                  </a:lnTo>
                  <a:lnTo>
                    <a:pt x="6497079" y="50800"/>
                  </a:lnTo>
                  <a:lnTo>
                    <a:pt x="6449657" y="50800"/>
                  </a:lnTo>
                  <a:lnTo>
                    <a:pt x="6423139" y="38100"/>
                  </a:lnTo>
                  <a:lnTo>
                    <a:pt x="6403454" y="38100"/>
                  </a:lnTo>
                  <a:lnTo>
                    <a:pt x="6415443" y="50800"/>
                  </a:lnTo>
                  <a:lnTo>
                    <a:pt x="6392799" y="50800"/>
                  </a:lnTo>
                  <a:lnTo>
                    <a:pt x="6398641" y="38100"/>
                  </a:lnTo>
                  <a:lnTo>
                    <a:pt x="6388760" y="38100"/>
                  </a:lnTo>
                  <a:lnTo>
                    <a:pt x="6388773" y="50800"/>
                  </a:lnTo>
                  <a:lnTo>
                    <a:pt x="6329172" y="50800"/>
                  </a:lnTo>
                  <a:lnTo>
                    <a:pt x="6294602" y="38100"/>
                  </a:lnTo>
                  <a:lnTo>
                    <a:pt x="6259436" y="38100"/>
                  </a:lnTo>
                  <a:lnTo>
                    <a:pt x="6222847" y="25400"/>
                  </a:lnTo>
                  <a:lnTo>
                    <a:pt x="6214453" y="25400"/>
                  </a:lnTo>
                  <a:lnTo>
                    <a:pt x="6220269" y="38100"/>
                  </a:lnTo>
                  <a:lnTo>
                    <a:pt x="6185001" y="38100"/>
                  </a:lnTo>
                  <a:lnTo>
                    <a:pt x="6186767" y="25400"/>
                  </a:lnTo>
                  <a:lnTo>
                    <a:pt x="6147295" y="25400"/>
                  </a:lnTo>
                  <a:lnTo>
                    <a:pt x="6157074" y="38100"/>
                  </a:lnTo>
                  <a:lnTo>
                    <a:pt x="6160224" y="38100"/>
                  </a:lnTo>
                  <a:lnTo>
                    <a:pt x="6146177" y="50800"/>
                  </a:lnTo>
                  <a:lnTo>
                    <a:pt x="6131115" y="38100"/>
                  </a:lnTo>
                  <a:lnTo>
                    <a:pt x="6040653" y="38100"/>
                  </a:lnTo>
                  <a:lnTo>
                    <a:pt x="6035789" y="50800"/>
                  </a:lnTo>
                  <a:lnTo>
                    <a:pt x="6028436" y="38100"/>
                  </a:lnTo>
                  <a:lnTo>
                    <a:pt x="5992723" y="38100"/>
                  </a:lnTo>
                  <a:lnTo>
                    <a:pt x="5983783" y="25400"/>
                  </a:lnTo>
                  <a:lnTo>
                    <a:pt x="5956732" y="25400"/>
                  </a:lnTo>
                  <a:lnTo>
                    <a:pt x="5938964" y="38100"/>
                  </a:lnTo>
                  <a:lnTo>
                    <a:pt x="5937999" y="37350"/>
                  </a:lnTo>
                  <a:lnTo>
                    <a:pt x="5937999" y="63500"/>
                  </a:lnTo>
                  <a:lnTo>
                    <a:pt x="5913945" y="63500"/>
                  </a:lnTo>
                  <a:lnTo>
                    <a:pt x="5902452" y="50800"/>
                  </a:lnTo>
                  <a:lnTo>
                    <a:pt x="5926874" y="50800"/>
                  </a:lnTo>
                  <a:lnTo>
                    <a:pt x="5937999" y="63500"/>
                  </a:lnTo>
                  <a:lnTo>
                    <a:pt x="5937999" y="37350"/>
                  </a:lnTo>
                  <a:lnTo>
                    <a:pt x="5922784" y="25400"/>
                  </a:lnTo>
                  <a:lnTo>
                    <a:pt x="5906478" y="25400"/>
                  </a:lnTo>
                  <a:lnTo>
                    <a:pt x="5888279" y="38100"/>
                  </a:lnTo>
                  <a:lnTo>
                    <a:pt x="5869419" y="38100"/>
                  </a:lnTo>
                  <a:lnTo>
                    <a:pt x="5876899" y="50800"/>
                  </a:lnTo>
                  <a:lnTo>
                    <a:pt x="5864085" y="50800"/>
                  </a:lnTo>
                  <a:lnTo>
                    <a:pt x="5848832" y="38100"/>
                  </a:lnTo>
                  <a:lnTo>
                    <a:pt x="5828677" y="25400"/>
                  </a:lnTo>
                  <a:lnTo>
                    <a:pt x="5798871" y="25400"/>
                  </a:lnTo>
                  <a:lnTo>
                    <a:pt x="5813666" y="38100"/>
                  </a:lnTo>
                  <a:lnTo>
                    <a:pt x="5827966" y="38100"/>
                  </a:lnTo>
                  <a:lnTo>
                    <a:pt x="5844019" y="50800"/>
                  </a:lnTo>
                  <a:lnTo>
                    <a:pt x="5793765" y="50800"/>
                  </a:lnTo>
                  <a:lnTo>
                    <a:pt x="5770994" y="38100"/>
                  </a:lnTo>
                  <a:lnTo>
                    <a:pt x="5756961" y="38100"/>
                  </a:lnTo>
                  <a:lnTo>
                    <a:pt x="5684139" y="38100"/>
                  </a:lnTo>
                  <a:lnTo>
                    <a:pt x="5659983" y="25400"/>
                  </a:lnTo>
                  <a:lnTo>
                    <a:pt x="5670740" y="25400"/>
                  </a:lnTo>
                  <a:lnTo>
                    <a:pt x="5654129" y="12700"/>
                  </a:lnTo>
                  <a:lnTo>
                    <a:pt x="5641759" y="12700"/>
                  </a:lnTo>
                  <a:lnTo>
                    <a:pt x="5641759" y="25400"/>
                  </a:lnTo>
                  <a:lnTo>
                    <a:pt x="5641556" y="38100"/>
                  </a:lnTo>
                  <a:lnTo>
                    <a:pt x="5633910" y="38100"/>
                  </a:lnTo>
                  <a:lnTo>
                    <a:pt x="5631866" y="25400"/>
                  </a:lnTo>
                  <a:lnTo>
                    <a:pt x="5641759" y="25400"/>
                  </a:lnTo>
                  <a:lnTo>
                    <a:pt x="5641759" y="12700"/>
                  </a:lnTo>
                  <a:lnTo>
                    <a:pt x="5629160" y="12700"/>
                  </a:lnTo>
                  <a:lnTo>
                    <a:pt x="5621337" y="0"/>
                  </a:lnTo>
                  <a:lnTo>
                    <a:pt x="5617540" y="0"/>
                  </a:lnTo>
                  <a:lnTo>
                    <a:pt x="5620486" y="12700"/>
                  </a:lnTo>
                  <a:lnTo>
                    <a:pt x="5604002" y="12700"/>
                  </a:lnTo>
                  <a:lnTo>
                    <a:pt x="5603557" y="25400"/>
                  </a:lnTo>
                  <a:lnTo>
                    <a:pt x="5569902" y="12700"/>
                  </a:lnTo>
                  <a:lnTo>
                    <a:pt x="5541962" y="12700"/>
                  </a:lnTo>
                  <a:lnTo>
                    <a:pt x="5537809" y="0"/>
                  </a:lnTo>
                  <a:lnTo>
                    <a:pt x="5514010" y="0"/>
                  </a:lnTo>
                  <a:lnTo>
                    <a:pt x="5506694" y="12700"/>
                  </a:lnTo>
                  <a:lnTo>
                    <a:pt x="5485409" y="12700"/>
                  </a:lnTo>
                  <a:lnTo>
                    <a:pt x="5459641" y="0"/>
                  </a:lnTo>
                  <a:lnTo>
                    <a:pt x="5431561" y="0"/>
                  </a:lnTo>
                  <a:lnTo>
                    <a:pt x="5438572" y="12700"/>
                  </a:lnTo>
                  <a:lnTo>
                    <a:pt x="5425211" y="12700"/>
                  </a:lnTo>
                  <a:lnTo>
                    <a:pt x="5387111" y="12700"/>
                  </a:lnTo>
                  <a:lnTo>
                    <a:pt x="5409476" y="25400"/>
                  </a:lnTo>
                  <a:lnTo>
                    <a:pt x="5450471" y="25400"/>
                  </a:lnTo>
                  <a:lnTo>
                    <a:pt x="5464226" y="38100"/>
                  </a:lnTo>
                  <a:lnTo>
                    <a:pt x="5409844" y="38100"/>
                  </a:lnTo>
                  <a:lnTo>
                    <a:pt x="5384279" y="25400"/>
                  </a:lnTo>
                  <a:lnTo>
                    <a:pt x="5370512" y="38100"/>
                  </a:lnTo>
                  <a:lnTo>
                    <a:pt x="5347855" y="38100"/>
                  </a:lnTo>
                  <a:lnTo>
                    <a:pt x="5353863" y="25400"/>
                  </a:lnTo>
                  <a:lnTo>
                    <a:pt x="5349900" y="25400"/>
                  </a:lnTo>
                  <a:lnTo>
                    <a:pt x="5313388" y="38100"/>
                  </a:lnTo>
                  <a:lnTo>
                    <a:pt x="5197056" y="38100"/>
                  </a:lnTo>
                  <a:lnTo>
                    <a:pt x="5196484" y="25400"/>
                  </a:lnTo>
                  <a:lnTo>
                    <a:pt x="5189791" y="38100"/>
                  </a:lnTo>
                  <a:lnTo>
                    <a:pt x="5171922" y="38100"/>
                  </a:lnTo>
                  <a:lnTo>
                    <a:pt x="5156936" y="50800"/>
                  </a:lnTo>
                  <a:lnTo>
                    <a:pt x="5128793" y="50800"/>
                  </a:lnTo>
                  <a:lnTo>
                    <a:pt x="5128793" y="101600"/>
                  </a:lnTo>
                  <a:lnTo>
                    <a:pt x="5123091" y="114300"/>
                  </a:lnTo>
                  <a:lnTo>
                    <a:pt x="5102339" y="114300"/>
                  </a:lnTo>
                  <a:lnTo>
                    <a:pt x="5108308" y="101600"/>
                  </a:lnTo>
                  <a:lnTo>
                    <a:pt x="5128793" y="101600"/>
                  </a:lnTo>
                  <a:lnTo>
                    <a:pt x="5128793" y="50800"/>
                  </a:lnTo>
                  <a:lnTo>
                    <a:pt x="5102745" y="50800"/>
                  </a:lnTo>
                  <a:lnTo>
                    <a:pt x="5102745" y="88900"/>
                  </a:lnTo>
                  <a:lnTo>
                    <a:pt x="5092801" y="88900"/>
                  </a:lnTo>
                  <a:lnTo>
                    <a:pt x="5102364" y="101600"/>
                  </a:lnTo>
                  <a:lnTo>
                    <a:pt x="5097869" y="101600"/>
                  </a:lnTo>
                  <a:lnTo>
                    <a:pt x="5095748" y="114300"/>
                  </a:lnTo>
                  <a:lnTo>
                    <a:pt x="5059629" y="114300"/>
                  </a:lnTo>
                  <a:lnTo>
                    <a:pt x="5041252" y="101600"/>
                  </a:lnTo>
                  <a:lnTo>
                    <a:pt x="5024894" y="114300"/>
                  </a:lnTo>
                  <a:lnTo>
                    <a:pt x="5013858" y="101600"/>
                  </a:lnTo>
                  <a:lnTo>
                    <a:pt x="5011242" y="101600"/>
                  </a:lnTo>
                  <a:lnTo>
                    <a:pt x="5011242" y="114300"/>
                  </a:lnTo>
                  <a:lnTo>
                    <a:pt x="5000917" y="114300"/>
                  </a:lnTo>
                  <a:lnTo>
                    <a:pt x="4987036" y="101600"/>
                  </a:lnTo>
                  <a:lnTo>
                    <a:pt x="5009058" y="101600"/>
                  </a:lnTo>
                  <a:lnTo>
                    <a:pt x="5011242" y="114300"/>
                  </a:lnTo>
                  <a:lnTo>
                    <a:pt x="5011242" y="101600"/>
                  </a:lnTo>
                  <a:lnTo>
                    <a:pt x="5009172" y="101600"/>
                  </a:lnTo>
                  <a:lnTo>
                    <a:pt x="5012817" y="88900"/>
                  </a:lnTo>
                  <a:lnTo>
                    <a:pt x="5023675" y="88900"/>
                  </a:lnTo>
                  <a:lnTo>
                    <a:pt x="5021338" y="101600"/>
                  </a:lnTo>
                  <a:lnTo>
                    <a:pt x="5032438" y="101600"/>
                  </a:lnTo>
                  <a:lnTo>
                    <a:pt x="5036617" y="88900"/>
                  </a:lnTo>
                  <a:lnTo>
                    <a:pt x="5083454" y="88900"/>
                  </a:lnTo>
                  <a:lnTo>
                    <a:pt x="5086337" y="76200"/>
                  </a:lnTo>
                  <a:lnTo>
                    <a:pt x="5088877" y="88900"/>
                  </a:lnTo>
                  <a:lnTo>
                    <a:pt x="5092306" y="88900"/>
                  </a:lnTo>
                  <a:lnTo>
                    <a:pt x="5099558" y="76200"/>
                  </a:lnTo>
                  <a:lnTo>
                    <a:pt x="5101120" y="76200"/>
                  </a:lnTo>
                  <a:lnTo>
                    <a:pt x="5102745" y="88900"/>
                  </a:lnTo>
                  <a:lnTo>
                    <a:pt x="5102745" y="50800"/>
                  </a:lnTo>
                  <a:lnTo>
                    <a:pt x="5098554" y="50800"/>
                  </a:lnTo>
                  <a:lnTo>
                    <a:pt x="5096103" y="63500"/>
                  </a:lnTo>
                  <a:lnTo>
                    <a:pt x="5076672" y="63500"/>
                  </a:lnTo>
                  <a:lnTo>
                    <a:pt x="5072634" y="50800"/>
                  </a:lnTo>
                  <a:lnTo>
                    <a:pt x="5067414" y="50800"/>
                  </a:lnTo>
                  <a:lnTo>
                    <a:pt x="5065839" y="63500"/>
                  </a:lnTo>
                  <a:lnTo>
                    <a:pt x="5067973" y="63500"/>
                  </a:lnTo>
                  <a:lnTo>
                    <a:pt x="5066474" y="76200"/>
                  </a:lnTo>
                  <a:lnTo>
                    <a:pt x="5053165" y="76200"/>
                  </a:lnTo>
                  <a:lnTo>
                    <a:pt x="5046573" y="63500"/>
                  </a:lnTo>
                  <a:lnTo>
                    <a:pt x="4980813" y="63500"/>
                  </a:lnTo>
                  <a:lnTo>
                    <a:pt x="4980813" y="76200"/>
                  </a:lnTo>
                  <a:lnTo>
                    <a:pt x="4978476" y="88900"/>
                  </a:lnTo>
                  <a:lnTo>
                    <a:pt x="4977104" y="76200"/>
                  </a:lnTo>
                  <a:lnTo>
                    <a:pt x="4980813" y="76200"/>
                  </a:lnTo>
                  <a:lnTo>
                    <a:pt x="4980813" y="63500"/>
                  </a:lnTo>
                  <a:lnTo>
                    <a:pt x="4921516" y="63500"/>
                  </a:lnTo>
                  <a:lnTo>
                    <a:pt x="4939550" y="76200"/>
                  </a:lnTo>
                  <a:lnTo>
                    <a:pt x="4960531" y="76200"/>
                  </a:lnTo>
                  <a:lnTo>
                    <a:pt x="4969218" y="88900"/>
                  </a:lnTo>
                  <a:lnTo>
                    <a:pt x="4972126" y="88900"/>
                  </a:lnTo>
                  <a:lnTo>
                    <a:pt x="4966335" y="101600"/>
                  </a:lnTo>
                  <a:lnTo>
                    <a:pt x="4932375" y="101600"/>
                  </a:lnTo>
                  <a:lnTo>
                    <a:pt x="4930394" y="98958"/>
                  </a:lnTo>
                  <a:lnTo>
                    <a:pt x="4930394" y="101600"/>
                  </a:lnTo>
                  <a:lnTo>
                    <a:pt x="4925568" y="114300"/>
                  </a:lnTo>
                  <a:lnTo>
                    <a:pt x="4916970" y="114300"/>
                  </a:lnTo>
                  <a:lnTo>
                    <a:pt x="4914989" y="101600"/>
                  </a:lnTo>
                  <a:lnTo>
                    <a:pt x="4930394" y="101600"/>
                  </a:lnTo>
                  <a:lnTo>
                    <a:pt x="4930394" y="98958"/>
                  </a:lnTo>
                  <a:lnTo>
                    <a:pt x="4922888" y="88900"/>
                  </a:lnTo>
                  <a:lnTo>
                    <a:pt x="4910506" y="101600"/>
                  </a:lnTo>
                  <a:lnTo>
                    <a:pt x="4907064" y="101600"/>
                  </a:lnTo>
                  <a:lnTo>
                    <a:pt x="4906251" y="114300"/>
                  </a:lnTo>
                  <a:lnTo>
                    <a:pt x="4894034" y="114300"/>
                  </a:lnTo>
                  <a:lnTo>
                    <a:pt x="4891595" y="101600"/>
                  </a:lnTo>
                  <a:lnTo>
                    <a:pt x="4872431" y="101600"/>
                  </a:lnTo>
                  <a:lnTo>
                    <a:pt x="4870843" y="114300"/>
                  </a:lnTo>
                  <a:lnTo>
                    <a:pt x="4864570" y="114300"/>
                  </a:lnTo>
                  <a:lnTo>
                    <a:pt x="4861471" y="101600"/>
                  </a:lnTo>
                  <a:lnTo>
                    <a:pt x="4841811" y="101600"/>
                  </a:lnTo>
                  <a:lnTo>
                    <a:pt x="4840770" y="114300"/>
                  </a:lnTo>
                  <a:lnTo>
                    <a:pt x="4833683" y="114300"/>
                  </a:lnTo>
                  <a:lnTo>
                    <a:pt x="4824412" y="101600"/>
                  </a:lnTo>
                  <a:lnTo>
                    <a:pt x="4793983" y="101600"/>
                  </a:lnTo>
                  <a:lnTo>
                    <a:pt x="4793589" y="114300"/>
                  </a:lnTo>
                  <a:lnTo>
                    <a:pt x="4770742" y="101600"/>
                  </a:lnTo>
                  <a:lnTo>
                    <a:pt x="4772431" y="88900"/>
                  </a:lnTo>
                  <a:lnTo>
                    <a:pt x="4761522" y="101600"/>
                  </a:lnTo>
                  <a:lnTo>
                    <a:pt x="4752200" y="101600"/>
                  </a:lnTo>
                  <a:lnTo>
                    <a:pt x="4754372" y="88900"/>
                  </a:lnTo>
                  <a:lnTo>
                    <a:pt x="4734953" y="88900"/>
                  </a:lnTo>
                  <a:lnTo>
                    <a:pt x="4728934" y="101600"/>
                  </a:lnTo>
                  <a:lnTo>
                    <a:pt x="4697488" y="101600"/>
                  </a:lnTo>
                  <a:lnTo>
                    <a:pt x="4699051" y="114300"/>
                  </a:lnTo>
                  <a:lnTo>
                    <a:pt x="4685550" y="114300"/>
                  </a:lnTo>
                  <a:lnTo>
                    <a:pt x="4680661" y="101600"/>
                  </a:lnTo>
                  <a:lnTo>
                    <a:pt x="4586490" y="101600"/>
                  </a:lnTo>
                  <a:lnTo>
                    <a:pt x="4581118" y="114300"/>
                  </a:lnTo>
                  <a:lnTo>
                    <a:pt x="4569193" y="114300"/>
                  </a:lnTo>
                  <a:lnTo>
                    <a:pt x="4563719" y="101600"/>
                  </a:lnTo>
                  <a:lnTo>
                    <a:pt x="4534992" y="101600"/>
                  </a:lnTo>
                  <a:lnTo>
                    <a:pt x="4529099" y="88900"/>
                  </a:lnTo>
                  <a:lnTo>
                    <a:pt x="4521784" y="88900"/>
                  </a:lnTo>
                  <a:lnTo>
                    <a:pt x="4513262" y="76200"/>
                  </a:lnTo>
                  <a:lnTo>
                    <a:pt x="4486681" y="76200"/>
                  </a:lnTo>
                  <a:lnTo>
                    <a:pt x="4471238" y="88900"/>
                  </a:lnTo>
                  <a:lnTo>
                    <a:pt x="4454271" y="88900"/>
                  </a:lnTo>
                  <a:lnTo>
                    <a:pt x="4432617" y="101600"/>
                  </a:lnTo>
                  <a:lnTo>
                    <a:pt x="4297578" y="101600"/>
                  </a:lnTo>
                  <a:lnTo>
                    <a:pt x="4285894" y="88900"/>
                  </a:lnTo>
                  <a:lnTo>
                    <a:pt x="4266057" y="88900"/>
                  </a:lnTo>
                  <a:lnTo>
                    <a:pt x="4268559" y="101600"/>
                  </a:lnTo>
                  <a:lnTo>
                    <a:pt x="4229913" y="101600"/>
                  </a:lnTo>
                  <a:lnTo>
                    <a:pt x="4217251" y="88900"/>
                  </a:lnTo>
                  <a:lnTo>
                    <a:pt x="4204639" y="88900"/>
                  </a:lnTo>
                  <a:lnTo>
                    <a:pt x="4192168" y="76200"/>
                  </a:lnTo>
                  <a:lnTo>
                    <a:pt x="4149229" y="76200"/>
                  </a:lnTo>
                  <a:lnTo>
                    <a:pt x="4117759" y="88900"/>
                  </a:lnTo>
                  <a:lnTo>
                    <a:pt x="4030891" y="88900"/>
                  </a:lnTo>
                  <a:lnTo>
                    <a:pt x="4012196" y="76200"/>
                  </a:lnTo>
                  <a:lnTo>
                    <a:pt x="3996563" y="63500"/>
                  </a:lnTo>
                  <a:lnTo>
                    <a:pt x="3959669" y="63500"/>
                  </a:lnTo>
                  <a:lnTo>
                    <a:pt x="3935653" y="76200"/>
                  </a:lnTo>
                  <a:lnTo>
                    <a:pt x="3914406" y="88900"/>
                  </a:lnTo>
                  <a:lnTo>
                    <a:pt x="3897985" y="101600"/>
                  </a:lnTo>
                  <a:lnTo>
                    <a:pt x="3506025" y="101600"/>
                  </a:lnTo>
                  <a:lnTo>
                    <a:pt x="3508540" y="88900"/>
                  </a:lnTo>
                  <a:lnTo>
                    <a:pt x="3498050" y="88900"/>
                  </a:lnTo>
                  <a:lnTo>
                    <a:pt x="3485845" y="101600"/>
                  </a:lnTo>
                  <a:lnTo>
                    <a:pt x="3453955" y="101600"/>
                  </a:lnTo>
                  <a:lnTo>
                    <a:pt x="3444849" y="88900"/>
                  </a:lnTo>
                  <a:lnTo>
                    <a:pt x="3171621" y="88900"/>
                  </a:lnTo>
                  <a:lnTo>
                    <a:pt x="3151784" y="76200"/>
                  </a:lnTo>
                  <a:lnTo>
                    <a:pt x="3127387" y="76200"/>
                  </a:lnTo>
                  <a:lnTo>
                    <a:pt x="3125279" y="88900"/>
                  </a:lnTo>
                  <a:lnTo>
                    <a:pt x="3115475" y="88900"/>
                  </a:lnTo>
                  <a:lnTo>
                    <a:pt x="3110407" y="76200"/>
                  </a:lnTo>
                  <a:lnTo>
                    <a:pt x="3102165" y="76200"/>
                  </a:lnTo>
                  <a:lnTo>
                    <a:pt x="3089579" y="88900"/>
                  </a:lnTo>
                  <a:lnTo>
                    <a:pt x="3062414" y="76200"/>
                  </a:lnTo>
                  <a:lnTo>
                    <a:pt x="2798584" y="76200"/>
                  </a:lnTo>
                  <a:lnTo>
                    <a:pt x="2798089" y="63500"/>
                  </a:lnTo>
                  <a:lnTo>
                    <a:pt x="2318677" y="63500"/>
                  </a:lnTo>
                  <a:lnTo>
                    <a:pt x="2318677" y="1562100"/>
                  </a:lnTo>
                  <a:lnTo>
                    <a:pt x="2297849" y="1562100"/>
                  </a:lnTo>
                  <a:lnTo>
                    <a:pt x="2291092" y="1549400"/>
                  </a:lnTo>
                  <a:lnTo>
                    <a:pt x="2314232" y="1549400"/>
                  </a:lnTo>
                  <a:lnTo>
                    <a:pt x="2318677" y="1562100"/>
                  </a:lnTo>
                  <a:lnTo>
                    <a:pt x="2318677" y="63500"/>
                  </a:lnTo>
                  <a:lnTo>
                    <a:pt x="2257704" y="63500"/>
                  </a:lnTo>
                  <a:lnTo>
                    <a:pt x="2241804" y="76200"/>
                  </a:lnTo>
                  <a:lnTo>
                    <a:pt x="1997417" y="76200"/>
                  </a:lnTo>
                  <a:lnTo>
                    <a:pt x="1997417" y="1473200"/>
                  </a:lnTo>
                  <a:lnTo>
                    <a:pt x="1983359" y="1473200"/>
                  </a:lnTo>
                  <a:lnTo>
                    <a:pt x="1978990" y="1469250"/>
                  </a:lnTo>
                  <a:lnTo>
                    <a:pt x="1978990" y="1485900"/>
                  </a:lnTo>
                  <a:lnTo>
                    <a:pt x="1927085" y="1485900"/>
                  </a:lnTo>
                  <a:lnTo>
                    <a:pt x="1919363" y="1498600"/>
                  </a:lnTo>
                  <a:lnTo>
                    <a:pt x="1902345" y="1498600"/>
                  </a:lnTo>
                  <a:lnTo>
                    <a:pt x="1898192" y="1485900"/>
                  </a:lnTo>
                  <a:lnTo>
                    <a:pt x="1836686" y="1485900"/>
                  </a:lnTo>
                  <a:lnTo>
                    <a:pt x="1836686" y="1498600"/>
                  </a:lnTo>
                  <a:lnTo>
                    <a:pt x="1830501" y="1511300"/>
                  </a:lnTo>
                  <a:lnTo>
                    <a:pt x="1820164" y="1511300"/>
                  </a:lnTo>
                  <a:lnTo>
                    <a:pt x="1821180" y="1498600"/>
                  </a:lnTo>
                  <a:lnTo>
                    <a:pt x="1836686" y="1498600"/>
                  </a:lnTo>
                  <a:lnTo>
                    <a:pt x="1836686" y="1485900"/>
                  </a:lnTo>
                  <a:lnTo>
                    <a:pt x="1780844" y="1485900"/>
                  </a:lnTo>
                  <a:lnTo>
                    <a:pt x="1780209" y="1498600"/>
                  </a:lnTo>
                  <a:lnTo>
                    <a:pt x="1767268" y="1498600"/>
                  </a:lnTo>
                  <a:lnTo>
                    <a:pt x="1766646" y="1485900"/>
                  </a:lnTo>
                  <a:lnTo>
                    <a:pt x="1765300" y="1485900"/>
                  </a:lnTo>
                  <a:lnTo>
                    <a:pt x="1767052" y="1473200"/>
                  </a:lnTo>
                  <a:lnTo>
                    <a:pt x="1766646" y="1473200"/>
                  </a:lnTo>
                  <a:lnTo>
                    <a:pt x="1778889" y="1460500"/>
                  </a:lnTo>
                  <a:lnTo>
                    <a:pt x="1743519" y="1460500"/>
                  </a:lnTo>
                  <a:lnTo>
                    <a:pt x="1748866" y="1447800"/>
                  </a:lnTo>
                  <a:lnTo>
                    <a:pt x="1732584" y="1447800"/>
                  </a:lnTo>
                  <a:lnTo>
                    <a:pt x="1733969" y="1435100"/>
                  </a:lnTo>
                  <a:lnTo>
                    <a:pt x="1728724" y="1435100"/>
                  </a:lnTo>
                  <a:lnTo>
                    <a:pt x="1729955" y="1422400"/>
                  </a:lnTo>
                  <a:lnTo>
                    <a:pt x="1732470" y="1422400"/>
                  </a:lnTo>
                  <a:lnTo>
                    <a:pt x="1732470" y="1409700"/>
                  </a:lnTo>
                  <a:lnTo>
                    <a:pt x="1745157" y="1409700"/>
                  </a:lnTo>
                  <a:lnTo>
                    <a:pt x="1743646" y="1422400"/>
                  </a:lnTo>
                  <a:lnTo>
                    <a:pt x="1736229" y="1422400"/>
                  </a:lnTo>
                  <a:lnTo>
                    <a:pt x="1738414" y="1435100"/>
                  </a:lnTo>
                  <a:lnTo>
                    <a:pt x="1774609" y="1435100"/>
                  </a:lnTo>
                  <a:lnTo>
                    <a:pt x="1774304" y="1422400"/>
                  </a:lnTo>
                  <a:lnTo>
                    <a:pt x="1819732" y="1422400"/>
                  </a:lnTo>
                  <a:lnTo>
                    <a:pt x="1827580" y="1435100"/>
                  </a:lnTo>
                  <a:lnTo>
                    <a:pt x="1784197" y="1435100"/>
                  </a:lnTo>
                  <a:lnTo>
                    <a:pt x="1790750" y="1447800"/>
                  </a:lnTo>
                  <a:lnTo>
                    <a:pt x="1787245" y="1447800"/>
                  </a:lnTo>
                  <a:lnTo>
                    <a:pt x="1827974" y="1460500"/>
                  </a:lnTo>
                  <a:lnTo>
                    <a:pt x="1957146" y="1460500"/>
                  </a:lnTo>
                  <a:lnTo>
                    <a:pt x="1969541" y="1473200"/>
                  </a:lnTo>
                  <a:lnTo>
                    <a:pt x="1976589" y="1473200"/>
                  </a:lnTo>
                  <a:lnTo>
                    <a:pt x="1978990" y="1485900"/>
                  </a:lnTo>
                  <a:lnTo>
                    <a:pt x="1978990" y="1469250"/>
                  </a:lnTo>
                  <a:lnTo>
                    <a:pt x="1969312" y="1460500"/>
                  </a:lnTo>
                  <a:lnTo>
                    <a:pt x="1988070" y="1460500"/>
                  </a:lnTo>
                  <a:lnTo>
                    <a:pt x="1997417" y="1473200"/>
                  </a:lnTo>
                  <a:lnTo>
                    <a:pt x="1997417" y="76200"/>
                  </a:lnTo>
                  <a:lnTo>
                    <a:pt x="1989455" y="76200"/>
                  </a:lnTo>
                  <a:lnTo>
                    <a:pt x="1993188" y="63500"/>
                  </a:lnTo>
                  <a:lnTo>
                    <a:pt x="1965198" y="76200"/>
                  </a:lnTo>
                  <a:lnTo>
                    <a:pt x="1933130" y="76200"/>
                  </a:lnTo>
                  <a:lnTo>
                    <a:pt x="1933130" y="1435100"/>
                  </a:lnTo>
                  <a:lnTo>
                    <a:pt x="1923173" y="1422400"/>
                  </a:lnTo>
                  <a:lnTo>
                    <a:pt x="1916709" y="1435100"/>
                  </a:lnTo>
                  <a:lnTo>
                    <a:pt x="1902091" y="1435100"/>
                  </a:lnTo>
                  <a:lnTo>
                    <a:pt x="1903222" y="1422400"/>
                  </a:lnTo>
                  <a:lnTo>
                    <a:pt x="1923173" y="1422400"/>
                  </a:lnTo>
                  <a:lnTo>
                    <a:pt x="1928647" y="1422400"/>
                  </a:lnTo>
                  <a:lnTo>
                    <a:pt x="1933130" y="1435100"/>
                  </a:lnTo>
                  <a:lnTo>
                    <a:pt x="1933130" y="76200"/>
                  </a:lnTo>
                  <a:lnTo>
                    <a:pt x="1891030" y="76200"/>
                  </a:lnTo>
                  <a:lnTo>
                    <a:pt x="1891030" y="1422400"/>
                  </a:lnTo>
                  <a:lnTo>
                    <a:pt x="1889785" y="1435100"/>
                  </a:lnTo>
                  <a:lnTo>
                    <a:pt x="1883359" y="1435100"/>
                  </a:lnTo>
                  <a:lnTo>
                    <a:pt x="1870748" y="1422400"/>
                  </a:lnTo>
                  <a:lnTo>
                    <a:pt x="1891030" y="1422400"/>
                  </a:lnTo>
                  <a:lnTo>
                    <a:pt x="1891030" y="76200"/>
                  </a:lnTo>
                  <a:lnTo>
                    <a:pt x="1858746" y="76200"/>
                  </a:lnTo>
                  <a:lnTo>
                    <a:pt x="1858746" y="1435100"/>
                  </a:lnTo>
                  <a:lnTo>
                    <a:pt x="1829104" y="1435100"/>
                  </a:lnTo>
                  <a:lnTo>
                    <a:pt x="1826590" y="1422400"/>
                  </a:lnTo>
                  <a:lnTo>
                    <a:pt x="1856727" y="1422400"/>
                  </a:lnTo>
                  <a:lnTo>
                    <a:pt x="1858746" y="1435100"/>
                  </a:lnTo>
                  <a:lnTo>
                    <a:pt x="1858746" y="76200"/>
                  </a:lnTo>
                  <a:lnTo>
                    <a:pt x="1829841" y="76200"/>
                  </a:lnTo>
                  <a:lnTo>
                    <a:pt x="1840420" y="63500"/>
                  </a:lnTo>
                  <a:lnTo>
                    <a:pt x="1771002" y="63500"/>
                  </a:lnTo>
                  <a:lnTo>
                    <a:pt x="1752066" y="50800"/>
                  </a:lnTo>
                  <a:lnTo>
                    <a:pt x="1715008" y="50800"/>
                  </a:lnTo>
                  <a:lnTo>
                    <a:pt x="1672780" y="38100"/>
                  </a:lnTo>
                  <a:lnTo>
                    <a:pt x="1674545" y="38100"/>
                  </a:lnTo>
                  <a:lnTo>
                    <a:pt x="1668881" y="25400"/>
                  </a:lnTo>
                  <a:lnTo>
                    <a:pt x="1709280" y="25400"/>
                  </a:lnTo>
                  <a:lnTo>
                    <a:pt x="1711985" y="38100"/>
                  </a:lnTo>
                  <a:lnTo>
                    <a:pt x="1819249" y="38100"/>
                  </a:lnTo>
                  <a:lnTo>
                    <a:pt x="1856359" y="25400"/>
                  </a:lnTo>
                  <a:lnTo>
                    <a:pt x="1880819" y="38100"/>
                  </a:lnTo>
                  <a:lnTo>
                    <a:pt x="1928342" y="38100"/>
                  </a:lnTo>
                  <a:lnTo>
                    <a:pt x="1933930" y="25400"/>
                  </a:lnTo>
                  <a:lnTo>
                    <a:pt x="1944192" y="25400"/>
                  </a:lnTo>
                  <a:lnTo>
                    <a:pt x="1978634" y="38100"/>
                  </a:lnTo>
                  <a:lnTo>
                    <a:pt x="2130018" y="38100"/>
                  </a:lnTo>
                  <a:lnTo>
                    <a:pt x="2146135" y="25400"/>
                  </a:lnTo>
                  <a:lnTo>
                    <a:pt x="2175548" y="25400"/>
                  </a:lnTo>
                  <a:lnTo>
                    <a:pt x="2202307" y="38100"/>
                  </a:lnTo>
                  <a:lnTo>
                    <a:pt x="2463076" y="38100"/>
                  </a:lnTo>
                  <a:lnTo>
                    <a:pt x="2496413" y="50800"/>
                  </a:lnTo>
                  <a:lnTo>
                    <a:pt x="2507462" y="50800"/>
                  </a:lnTo>
                  <a:lnTo>
                    <a:pt x="2511260" y="38100"/>
                  </a:lnTo>
                  <a:lnTo>
                    <a:pt x="2523706" y="38100"/>
                  </a:lnTo>
                  <a:lnTo>
                    <a:pt x="2513482" y="25400"/>
                  </a:lnTo>
                  <a:lnTo>
                    <a:pt x="2536418" y="25400"/>
                  </a:lnTo>
                  <a:lnTo>
                    <a:pt x="2523706" y="38100"/>
                  </a:lnTo>
                  <a:lnTo>
                    <a:pt x="2572550" y="38100"/>
                  </a:lnTo>
                  <a:lnTo>
                    <a:pt x="2543937" y="25400"/>
                  </a:lnTo>
                  <a:lnTo>
                    <a:pt x="2590165" y="25400"/>
                  </a:lnTo>
                  <a:lnTo>
                    <a:pt x="2601569" y="12700"/>
                  </a:lnTo>
                  <a:lnTo>
                    <a:pt x="2424684" y="12700"/>
                  </a:lnTo>
                  <a:lnTo>
                    <a:pt x="2413800" y="25400"/>
                  </a:lnTo>
                  <a:lnTo>
                    <a:pt x="2416098" y="12700"/>
                  </a:lnTo>
                  <a:lnTo>
                    <a:pt x="2333802" y="12700"/>
                  </a:lnTo>
                  <a:lnTo>
                    <a:pt x="2333802" y="25400"/>
                  </a:lnTo>
                  <a:lnTo>
                    <a:pt x="2299322" y="25400"/>
                  </a:lnTo>
                  <a:lnTo>
                    <a:pt x="2276716" y="12700"/>
                  </a:lnTo>
                  <a:lnTo>
                    <a:pt x="2303907" y="12700"/>
                  </a:lnTo>
                  <a:lnTo>
                    <a:pt x="2333802" y="25400"/>
                  </a:lnTo>
                  <a:lnTo>
                    <a:pt x="2333802" y="12700"/>
                  </a:lnTo>
                  <a:lnTo>
                    <a:pt x="2321763" y="12700"/>
                  </a:lnTo>
                  <a:lnTo>
                    <a:pt x="2273935" y="0"/>
                  </a:lnTo>
                  <a:lnTo>
                    <a:pt x="1656067" y="0"/>
                  </a:lnTo>
                  <a:lnTo>
                    <a:pt x="1656067" y="38100"/>
                  </a:lnTo>
                  <a:lnTo>
                    <a:pt x="1632851" y="38100"/>
                  </a:lnTo>
                  <a:lnTo>
                    <a:pt x="1631188" y="25400"/>
                  </a:lnTo>
                  <a:lnTo>
                    <a:pt x="1656067" y="38100"/>
                  </a:lnTo>
                  <a:lnTo>
                    <a:pt x="1656067" y="0"/>
                  </a:lnTo>
                  <a:lnTo>
                    <a:pt x="1534655" y="0"/>
                  </a:lnTo>
                  <a:lnTo>
                    <a:pt x="1529283" y="12700"/>
                  </a:lnTo>
                  <a:lnTo>
                    <a:pt x="1496364" y="0"/>
                  </a:lnTo>
                  <a:lnTo>
                    <a:pt x="1433169" y="0"/>
                  </a:lnTo>
                  <a:lnTo>
                    <a:pt x="1433169" y="25400"/>
                  </a:lnTo>
                  <a:lnTo>
                    <a:pt x="1401749" y="25400"/>
                  </a:lnTo>
                  <a:lnTo>
                    <a:pt x="1404785" y="12700"/>
                  </a:lnTo>
                  <a:lnTo>
                    <a:pt x="1427873" y="12700"/>
                  </a:lnTo>
                  <a:lnTo>
                    <a:pt x="1433169" y="25400"/>
                  </a:lnTo>
                  <a:lnTo>
                    <a:pt x="1433169" y="0"/>
                  </a:lnTo>
                  <a:lnTo>
                    <a:pt x="1380134" y="0"/>
                  </a:lnTo>
                  <a:lnTo>
                    <a:pt x="1380134" y="76200"/>
                  </a:lnTo>
                  <a:lnTo>
                    <a:pt x="1341513" y="76200"/>
                  </a:lnTo>
                  <a:lnTo>
                    <a:pt x="1349730" y="88900"/>
                  </a:lnTo>
                  <a:lnTo>
                    <a:pt x="1262418" y="88900"/>
                  </a:lnTo>
                  <a:lnTo>
                    <a:pt x="1240129" y="76200"/>
                  </a:lnTo>
                  <a:lnTo>
                    <a:pt x="1216291" y="88900"/>
                  </a:lnTo>
                  <a:lnTo>
                    <a:pt x="1208811" y="76200"/>
                  </a:lnTo>
                  <a:lnTo>
                    <a:pt x="1202131" y="63500"/>
                  </a:lnTo>
                  <a:lnTo>
                    <a:pt x="1195870" y="63500"/>
                  </a:lnTo>
                  <a:lnTo>
                    <a:pt x="1189659" y="50800"/>
                  </a:lnTo>
                  <a:lnTo>
                    <a:pt x="1215288" y="50800"/>
                  </a:lnTo>
                  <a:lnTo>
                    <a:pt x="1248257" y="63500"/>
                  </a:lnTo>
                  <a:lnTo>
                    <a:pt x="1336992" y="63500"/>
                  </a:lnTo>
                  <a:lnTo>
                    <a:pt x="1380134" y="76200"/>
                  </a:lnTo>
                  <a:lnTo>
                    <a:pt x="1380134" y="0"/>
                  </a:lnTo>
                  <a:lnTo>
                    <a:pt x="1351622" y="0"/>
                  </a:lnTo>
                  <a:lnTo>
                    <a:pt x="1351622" y="12700"/>
                  </a:lnTo>
                  <a:lnTo>
                    <a:pt x="1341945" y="25400"/>
                  </a:lnTo>
                  <a:lnTo>
                    <a:pt x="1334020" y="25400"/>
                  </a:lnTo>
                  <a:lnTo>
                    <a:pt x="1332890" y="25400"/>
                  </a:lnTo>
                  <a:lnTo>
                    <a:pt x="1323340" y="12700"/>
                  </a:lnTo>
                  <a:lnTo>
                    <a:pt x="1334020" y="25400"/>
                  </a:lnTo>
                  <a:lnTo>
                    <a:pt x="1334401" y="12700"/>
                  </a:lnTo>
                  <a:lnTo>
                    <a:pt x="1351622" y="12700"/>
                  </a:lnTo>
                  <a:lnTo>
                    <a:pt x="1351622" y="0"/>
                  </a:lnTo>
                  <a:lnTo>
                    <a:pt x="1168425" y="0"/>
                  </a:lnTo>
                  <a:lnTo>
                    <a:pt x="1168425" y="76200"/>
                  </a:lnTo>
                  <a:lnTo>
                    <a:pt x="1150937" y="76200"/>
                  </a:lnTo>
                  <a:lnTo>
                    <a:pt x="1142174" y="63500"/>
                  </a:lnTo>
                  <a:lnTo>
                    <a:pt x="1139456" y="63500"/>
                  </a:lnTo>
                  <a:lnTo>
                    <a:pt x="1140142" y="50800"/>
                  </a:lnTo>
                  <a:lnTo>
                    <a:pt x="1159891" y="50800"/>
                  </a:lnTo>
                  <a:lnTo>
                    <a:pt x="1161300" y="63500"/>
                  </a:lnTo>
                  <a:lnTo>
                    <a:pt x="1159217" y="63500"/>
                  </a:lnTo>
                  <a:lnTo>
                    <a:pt x="1168425" y="76200"/>
                  </a:lnTo>
                  <a:lnTo>
                    <a:pt x="1168425" y="0"/>
                  </a:lnTo>
                  <a:lnTo>
                    <a:pt x="1128750" y="0"/>
                  </a:lnTo>
                  <a:lnTo>
                    <a:pt x="1145146" y="12700"/>
                  </a:lnTo>
                  <a:lnTo>
                    <a:pt x="1134999" y="12700"/>
                  </a:lnTo>
                  <a:lnTo>
                    <a:pt x="1134999" y="101600"/>
                  </a:lnTo>
                  <a:lnTo>
                    <a:pt x="1113002" y="101600"/>
                  </a:lnTo>
                  <a:lnTo>
                    <a:pt x="1114513" y="88900"/>
                  </a:lnTo>
                  <a:lnTo>
                    <a:pt x="1125943" y="88900"/>
                  </a:lnTo>
                  <a:lnTo>
                    <a:pt x="1134999" y="101600"/>
                  </a:lnTo>
                  <a:lnTo>
                    <a:pt x="1134999" y="12700"/>
                  </a:lnTo>
                  <a:lnTo>
                    <a:pt x="1125270" y="12700"/>
                  </a:lnTo>
                  <a:lnTo>
                    <a:pt x="1119035" y="1574"/>
                  </a:lnTo>
                  <a:lnTo>
                    <a:pt x="1119035" y="63500"/>
                  </a:lnTo>
                  <a:lnTo>
                    <a:pt x="1103007" y="76200"/>
                  </a:lnTo>
                  <a:lnTo>
                    <a:pt x="1089482" y="76200"/>
                  </a:lnTo>
                  <a:lnTo>
                    <a:pt x="1075715" y="88900"/>
                  </a:lnTo>
                  <a:lnTo>
                    <a:pt x="1048778" y="88900"/>
                  </a:lnTo>
                  <a:lnTo>
                    <a:pt x="1043051" y="76200"/>
                  </a:lnTo>
                  <a:lnTo>
                    <a:pt x="1038694" y="76200"/>
                  </a:lnTo>
                  <a:lnTo>
                    <a:pt x="1032586" y="63500"/>
                  </a:lnTo>
                  <a:lnTo>
                    <a:pt x="1119035" y="63500"/>
                  </a:lnTo>
                  <a:lnTo>
                    <a:pt x="1119035" y="1574"/>
                  </a:lnTo>
                  <a:lnTo>
                    <a:pt x="1118158" y="0"/>
                  </a:lnTo>
                  <a:lnTo>
                    <a:pt x="1111719" y="0"/>
                  </a:lnTo>
                  <a:lnTo>
                    <a:pt x="1105484" y="12700"/>
                  </a:lnTo>
                  <a:lnTo>
                    <a:pt x="1101090" y="12700"/>
                  </a:lnTo>
                  <a:lnTo>
                    <a:pt x="1107427" y="25400"/>
                  </a:lnTo>
                  <a:lnTo>
                    <a:pt x="1088504" y="25400"/>
                  </a:lnTo>
                  <a:lnTo>
                    <a:pt x="1081659" y="14960"/>
                  </a:lnTo>
                  <a:lnTo>
                    <a:pt x="1081659" y="50800"/>
                  </a:lnTo>
                  <a:lnTo>
                    <a:pt x="1059395" y="50800"/>
                  </a:lnTo>
                  <a:lnTo>
                    <a:pt x="1046975" y="38100"/>
                  </a:lnTo>
                  <a:lnTo>
                    <a:pt x="1077493" y="38100"/>
                  </a:lnTo>
                  <a:lnTo>
                    <a:pt x="1081659" y="50800"/>
                  </a:lnTo>
                  <a:lnTo>
                    <a:pt x="1081659" y="14960"/>
                  </a:lnTo>
                  <a:lnTo>
                    <a:pt x="1080185" y="12700"/>
                  </a:lnTo>
                  <a:lnTo>
                    <a:pt x="1072565" y="12700"/>
                  </a:lnTo>
                  <a:lnTo>
                    <a:pt x="1058037" y="0"/>
                  </a:lnTo>
                  <a:lnTo>
                    <a:pt x="1048931" y="0"/>
                  </a:lnTo>
                  <a:lnTo>
                    <a:pt x="1051826" y="12700"/>
                  </a:lnTo>
                  <a:lnTo>
                    <a:pt x="1052410" y="12700"/>
                  </a:lnTo>
                  <a:lnTo>
                    <a:pt x="1045908" y="25400"/>
                  </a:lnTo>
                  <a:lnTo>
                    <a:pt x="1036828" y="12700"/>
                  </a:lnTo>
                  <a:lnTo>
                    <a:pt x="1028065" y="25400"/>
                  </a:lnTo>
                  <a:lnTo>
                    <a:pt x="1033640" y="25400"/>
                  </a:lnTo>
                  <a:lnTo>
                    <a:pt x="1032840" y="38100"/>
                  </a:lnTo>
                  <a:lnTo>
                    <a:pt x="1029703" y="38100"/>
                  </a:lnTo>
                  <a:lnTo>
                    <a:pt x="1024547" y="50800"/>
                  </a:lnTo>
                  <a:lnTo>
                    <a:pt x="971397" y="50800"/>
                  </a:lnTo>
                  <a:lnTo>
                    <a:pt x="980059" y="63500"/>
                  </a:lnTo>
                  <a:lnTo>
                    <a:pt x="976668" y="63500"/>
                  </a:lnTo>
                  <a:lnTo>
                    <a:pt x="968514" y="76200"/>
                  </a:lnTo>
                  <a:lnTo>
                    <a:pt x="988288" y="76200"/>
                  </a:lnTo>
                  <a:lnTo>
                    <a:pt x="996442" y="88900"/>
                  </a:lnTo>
                  <a:lnTo>
                    <a:pt x="978052" y="88900"/>
                  </a:lnTo>
                  <a:lnTo>
                    <a:pt x="975423" y="101600"/>
                  </a:lnTo>
                  <a:lnTo>
                    <a:pt x="1031328" y="101600"/>
                  </a:lnTo>
                  <a:lnTo>
                    <a:pt x="1036586" y="114300"/>
                  </a:lnTo>
                  <a:lnTo>
                    <a:pt x="1126248" y="114300"/>
                  </a:lnTo>
                  <a:lnTo>
                    <a:pt x="1119416" y="127000"/>
                  </a:lnTo>
                  <a:lnTo>
                    <a:pt x="1110348" y="127000"/>
                  </a:lnTo>
                  <a:lnTo>
                    <a:pt x="1096060" y="139700"/>
                  </a:lnTo>
                  <a:lnTo>
                    <a:pt x="1067523" y="139700"/>
                  </a:lnTo>
                  <a:lnTo>
                    <a:pt x="1064260" y="127000"/>
                  </a:lnTo>
                  <a:lnTo>
                    <a:pt x="1058468" y="127000"/>
                  </a:lnTo>
                  <a:lnTo>
                    <a:pt x="1053934" y="130644"/>
                  </a:lnTo>
                  <a:lnTo>
                    <a:pt x="1053934" y="177800"/>
                  </a:lnTo>
                  <a:lnTo>
                    <a:pt x="1022959" y="177800"/>
                  </a:lnTo>
                  <a:lnTo>
                    <a:pt x="1020279" y="165100"/>
                  </a:lnTo>
                  <a:lnTo>
                    <a:pt x="1052550" y="165100"/>
                  </a:lnTo>
                  <a:lnTo>
                    <a:pt x="1053934" y="177800"/>
                  </a:lnTo>
                  <a:lnTo>
                    <a:pt x="1053934" y="130644"/>
                  </a:lnTo>
                  <a:lnTo>
                    <a:pt x="1042657" y="139700"/>
                  </a:lnTo>
                  <a:lnTo>
                    <a:pt x="962063" y="139700"/>
                  </a:lnTo>
                  <a:lnTo>
                    <a:pt x="952080" y="127000"/>
                  </a:lnTo>
                  <a:lnTo>
                    <a:pt x="939482" y="127000"/>
                  </a:lnTo>
                  <a:lnTo>
                    <a:pt x="934072" y="139700"/>
                  </a:lnTo>
                  <a:lnTo>
                    <a:pt x="916305" y="139700"/>
                  </a:lnTo>
                  <a:lnTo>
                    <a:pt x="908608" y="152400"/>
                  </a:lnTo>
                  <a:lnTo>
                    <a:pt x="920940" y="152400"/>
                  </a:lnTo>
                  <a:lnTo>
                    <a:pt x="929855" y="165100"/>
                  </a:lnTo>
                  <a:lnTo>
                    <a:pt x="976807" y="165100"/>
                  </a:lnTo>
                  <a:lnTo>
                    <a:pt x="975753" y="177800"/>
                  </a:lnTo>
                  <a:lnTo>
                    <a:pt x="971956" y="177800"/>
                  </a:lnTo>
                  <a:lnTo>
                    <a:pt x="988555" y="190500"/>
                  </a:lnTo>
                  <a:lnTo>
                    <a:pt x="1081671" y="190500"/>
                  </a:lnTo>
                  <a:lnTo>
                    <a:pt x="1105014" y="203200"/>
                  </a:lnTo>
                  <a:lnTo>
                    <a:pt x="1105839" y="203200"/>
                  </a:lnTo>
                  <a:lnTo>
                    <a:pt x="1114615" y="215900"/>
                  </a:lnTo>
                  <a:lnTo>
                    <a:pt x="1168171" y="215900"/>
                  </a:lnTo>
                  <a:lnTo>
                    <a:pt x="1171905" y="203200"/>
                  </a:lnTo>
                  <a:lnTo>
                    <a:pt x="1199527" y="203200"/>
                  </a:lnTo>
                  <a:lnTo>
                    <a:pt x="1205738" y="215900"/>
                  </a:lnTo>
                  <a:lnTo>
                    <a:pt x="1172083" y="215900"/>
                  </a:lnTo>
                  <a:lnTo>
                    <a:pt x="1178725" y="228600"/>
                  </a:lnTo>
                  <a:lnTo>
                    <a:pt x="1252105" y="228600"/>
                  </a:lnTo>
                  <a:lnTo>
                    <a:pt x="1251572" y="228955"/>
                  </a:lnTo>
                  <a:lnTo>
                    <a:pt x="1251572" y="241300"/>
                  </a:lnTo>
                  <a:lnTo>
                    <a:pt x="1242745" y="254000"/>
                  </a:lnTo>
                  <a:lnTo>
                    <a:pt x="1238402" y="254000"/>
                  </a:lnTo>
                  <a:lnTo>
                    <a:pt x="1238402" y="1422400"/>
                  </a:lnTo>
                  <a:lnTo>
                    <a:pt x="1222705" y="1422400"/>
                  </a:lnTo>
                  <a:lnTo>
                    <a:pt x="1222705" y="1435100"/>
                  </a:lnTo>
                  <a:lnTo>
                    <a:pt x="1221943" y="1447800"/>
                  </a:lnTo>
                  <a:lnTo>
                    <a:pt x="1147559" y="1447800"/>
                  </a:lnTo>
                  <a:lnTo>
                    <a:pt x="1159586" y="1435100"/>
                  </a:lnTo>
                  <a:lnTo>
                    <a:pt x="1222705" y="1435100"/>
                  </a:lnTo>
                  <a:lnTo>
                    <a:pt x="1222705" y="1422400"/>
                  </a:lnTo>
                  <a:lnTo>
                    <a:pt x="1209052" y="1422400"/>
                  </a:lnTo>
                  <a:lnTo>
                    <a:pt x="1186040" y="1409700"/>
                  </a:lnTo>
                  <a:lnTo>
                    <a:pt x="1231798" y="1409700"/>
                  </a:lnTo>
                  <a:lnTo>
                    <a:pt x="1238402" y="1422400"/>
                  </a:lnTo>
                  <a:lnTo>
                    <a:pt x="1238402" y="254000"/>
                  </a:lnTo>
                  <a:lnTo>
                    <a:pt x="1230490" y="254000"/>
                  </a:lnTo>
                  <a:lnTo>
                    <a:pt x="1233741" y="241300"/>
                  </a:lnTo>
                  <a:lnTo>
                    <a:pt x="1251572" y="241300"/>
                  </a:lnTo>
                  <a:lnTo>
                    <a:pt x="1251572" y="228955"/>
                  </a:lnTo>
                  <a:lnTo>
                    <a:pt x="1233055" y="241300"/>
                  </a:lnTo>
                  <a:lnTo>
                    <a:pt x="1219809" y="241300"/>
                  </a:lnTo>
                  <a:lnTo>
                    <a:pt x="1219809" y="279400"/>
                  </a:lnTo>
                  <a:lnTo>
                    <a:pt x="1176058" y="279400"/>
                  </a:lnTo>
                  <a:lnTo>
                    <a:pt x="1179004" y="266700"/>
                  </a:lnTo>
                  <a:lnTo>
                    <a:pt x="1216571" y="266700"/>
                  </a:lnTo>
                  <a:lnTo>
                    <a:pt x="1219809" y="279400"/>
                  </a:lnTo>
                  <a:lnTo>
                    <a:pt x="1219809" y="241300"/>
                  </a:lnTo>
                  <a:lnTo>
                    <a:pt x="1162507" y="241300"/>
                  </a:lnTo>
                  <a:lnTo>
                    <a:pt x="1156550" y="254000"/>
                  </a:lnTo>
                  <a:lnTo>
                    <a:pt x="1172438" y="254000"/>
                  </a:lnTo>
                  <a:lnTo>
                    <a:pt x="1164209" y="266700"/>
                  </a:lnTo>
                  <a:lnTo>
                    <a:pt x="1156576" y="266700"/>
                  </a:lnTo>
                  <a:lnTo>
                    <a:pt x="1146822" y="279400"/>
                  </a:lnTo>
                  <a:lnTo>
                    <a:pt x="1132484" y="279400"/>
                  </a:lnTo>
                  <a:lnTo>
                    <a:pt x="1127988" y="266700"/>
                  </a:lnTo>
                  <a:lnTo>
                    <a:pt x="1121016" y="266700"/>
                  </a:lnTo>
                  <a:lnTo>
                    <a:pt x="1112024" y="279400"/>
                  </a:lnTo>
                  <a:lnTo>
                    <a:pt x="1096543" y="279400"/>
                  </a:lnTo>
                  <a:lnTo>
                    <a:pt x="1098499" y="266700"/>
                  </a:lnTo>
                  <a:lnTo>
                    <a:pt x="1067181" y="266700"/>
                  </a:lnTo>
                  <a:lnTo>
                    <a:pt x="1057973" y="279400"/>
                  </a:lnTo>
                  <a:lnTo>
                    <a:pt x="1021981" y="266700"/>
                  </a:lnTo>
                  <a:lnTo>
                    <a:pt x="976210" y="266700"/>
                  </a:lnTo>
                  <a:lnTo>
                    <a:pt x="934808" y="254000"/>
                  </a:lnTo>
                  <a:lnTo>
                    <a:pt x="886561" y="254000"/>
                  </a:lnTo>
                  <a:lnTo>
                    <a:pt x="879424" y="266700"/>
                  </a:lnTo>
                  <a:lnTo>
                    <a:pt x="874522" y="266700"/>
                  </a:lnTo>
                  <a:lnTo>
                    <a:pt x="873645" y="254000"/>
                  </a:lnTo>
                  <a:lnTo>
                    <a:pt x="713181" y="254000"/>
                  </a:lnTo>
                  <a:lnTo>
                    <a:pt x="713181" y="1206500"/>
                  </a:lnTo>
                  <a:lnTo>
                    <a:pt x="712762" y="1206500"/>
                  </a:lnTo>
                  <a:lnTo>
                    <a:pt x="702424" y="1219200"/>
                  </a:lnTo>
                  <a:lnTo>
                    <a:pt x="694766" y="1219200"/>
                  </a:lnTo>
                  <a:lnTo>
                    <a:pt x="694766" y="1228610"/>
                  </a:lnTo>
                  <a:lnTo>
                    <a:pt x="692086" y="1231900"/>
                  </a:lnTo>
                  <a:lnTo>
                    <a:pt x="675043" y="1244600"/>
                  </a:lnTo>
                  <a:lnTo>
                    <a:pt x="669759" y="1244600"/>
                  </a:lnTo>
                  <a:lnTo>
                    <a:pt x="689698" y="1231900"/>
                  </a:lnTo>
                  <a:lnTo>
                    <a:pt x="694766" y="1228610"/>
                  </a:lnTo>
                  <a:lnTo>
                    <a:pt x="694766" y="1219200"/>
                  </a:lnTo>
                  <a:lnTo>
                    <a:pt x="688809" y="1219200"/>
                  </a:lnTo>
                  <a:lnTo>
                    <a:pt x="687171" y="1218196"/>
                  </a:lnTo>
                  <a:lnTo>
                    <a:pt x="687171" y="1219200"/>
                  </a:lnTo>
                  <a:lnTo>
                    <a:pt x="683285" y="1231900"/>
                  </a:lnTo>
                  <a:lnTo>
                    <a:pt x="654177" y="1231900"/>
                  </a:lnTo>
                  <a:lnTo>
                    <a:pt x="654177" y="1244600"/>
                  </a:lnTo>
                  <a:lnTo>
                    <a:pt x="642340" y="1257300"/>
                  </a:lnTo>
                  <a:lnTo>
                    <a:pt x="624471" y="1257300"/>
                  </a:lnTo>
                  <a:lnTo>
                    <a:pt x="648385" y="1244600"/>
                  </a:lnTo>
                  <a:lnTo>
                    <a:pt x="654177" y="1244600"/>
                  </a:lnTo>
                  <a:lnTo>
                    <a:pt x="654177" y="1231900"/>
                  </a:lnTo>
                  <a:lnTo>
                    <a:pt x="637044" y="1231900"/>
                  </a:lnTo>
                  <a:lnTo>
                    <a:pt x="629500" y="1219200"/>
                  </a:lnTo>
                  <a:lnTo>
                    <a:pt x="687171" y="1219200"/>
                  </a:lnTo>
                  <a:lnTo>
                    <a:pt x="687171" y="1218196"/>
                  </a:lnTo>
                  <a:lnTo>
                    <a:pt x="668197" y="1206500"/>
                  </a:lnTo>
                  <a:lnTo>
                    <a:pt x="707034" y="1206500"/>
                  </a:lnTo>
                  <a:lnTo>
                    <a:pt x="704773" y="1193800"/>
                  </a:lnTo>
                  <a:lnTo>
                    <a:pt x="708660" y="1193800"/>
                  </a:lnTo>
                  <a:lnTo>
                    <a:pt x="713181" y="1206500"/>
                  </a:lnTo>
                  <a:lnTo>
                    <a:pt x="713181" y="254000"/>
                  </a:lnTo>
                  <a:lnTo>
                    <a:pt x="709917" y="254000"/>
                  </a:lnTo>
                  <a:lnTo>
                    <a:pt x="709917" y="457200"/>
                  </a:lnTo>
                  <a:lnTo>
                    <a:pt x="678878" y="457200"/>
                  </a:lnTo>
                  <a:lnTo>
                    <a:pt x="691311" y="444500"/>
                  </a:lnTo>
                  <a:lnTo>
                    <a:pt x="706297" y="444500"/>
                  </a:lnTo>
                  <a:lnTo>
                    <a:pt x="709917" y="457200"/>
                  </a:lnTo>
                  <a:lnTo>
                    <a:pt x="709917" y="254000"/>
                  </a:lnTo>
                  <a:lnTo>
                    <a:pt x="693013" y="254000"/>
                  </a:lnTo>
                  <a:lnTo>
                    <a:pt x="693013" y="431800"/>
                  </a:lnTo>
                  <a:lnTo>
                    <a:pt x="680262" y="431800"/>
                  </a:lnTo>
                  <a:lnTo>
                    <a:pt x="685749" y="444500"/>
                  </a:lnTo>
                  <a:lnTo>
                    <a:pt x="666318" y="444500"/>
                  </a:lnTo>
                  <a:lnTo>
                    <a:pt x="667702" y="457200"/>
                  </a:lnTo>
                  <a:lnTo>
                    <a:pt x="659904" y="457200"/>
                  </a:lnTo>
                  <a:lnTo>
                    <a:pt x="657771" y="469900"/>
                  </a:lnTo>
                  <a:lnTo>
                    <a:pt x="523138" y="469900"/>
                  </a:lnTo>
                  <a:lnTo>
                    <a:pt x="522198" y="457200"/>
                  </a:lnTo>
                  <a:lnTo>
                    <a:pt x="514273" y="457200"/>
                  </a:lnTo>
                  <a:lnTo>
                    <a:pt x="514273" y="1079500"/>
                  </a:lnTo>
                  <a:lnTo>
                    <a:pt x="512318" y="1092200"/>
                  </a:lnTo>
                  <a:lnTo>
                    <a:pt x="487768" y="1092200"/>
                  </a:lnTo>
                  <a:lnTo>
                    <a:pt x="494296" y="1079500"/>
                  </a:lnTo>
                  <a:lnTo>
                    <a:pt x="514273" y="1079500"/>
                  </a:lnTo>
                  <a:lnTo>
                    <a:pt x="514273" y="457200"/>
                  </a:lnTo>
                  <a:lnTo>
                    <a:pt x="485622" y="457200"/>
                  </a:lnTo>
                  <a:lnTo>
                    <a:pt x="480987" y="444500"/>
                  </a:lnTo>
                  <a:lnTo>
                    <a:pt x="508901" y="444500"/>
                  </a:lnTo>
                  <a:lnTo>
                    <a:pt x="507873" y="431800"/>
                  </a:lnTo>
                  <a:lnTo>
                    <a:pt x="527977" y="431800"/>
                  </a:lnTo>
                  <a:lnTo>
                    <a:pt x="539000" y="419100"/>
                  </a:lnTo>
                  <a:lnTo>
                    <a:pt x="498665" y="419100"/>
                  </a:lnTo>
                  <a:lnTo>
                    <a:pt x="503516" y="406400"/>
                  </a:lnTo>
                  <a:lnTo>
                    <a:pt x="529856" y="406400"/>
                  </a:lnTo>
                  <a:lnTo>
                    <a:pt x="505980" y="393700"/>
                  </a:lnTo>
                  <a:lnTo>
                    <a:pt x="502399" y="393700"/>
                  </a:lnTo>
                  <a:lnTo>
                    <a:pt x="510260" y="381000"/>
                  </a:lnTo>
                  <a:lnTo>
                    <a:pt x="533450" y="381000"/>
                  </a:lnTo>
                  <a:lnTo>
                    <a:pt x="616064" y="381000"/>
                  </a:lnTo>
                  <a:lnTo>
                    <a:pt x="597128" y="393700"/>
                  </a:lnTo>
                  <a:lnTo>
                    <a:pt x="582129" y="393700"/>
                  </a:lnTo>
                  <a:lnTo>
                    <a:pt x="555256" y="406400"/>
                  </a:lnTo>
                  <a:lnTo>
                    <a:pt x="598970" y="406400"/>
                  </a:lnTo>
                  <a:lnTo>
                    <a:pt x="617270" y="406400"/>
                  </a:lnTo>
                  <a:lnTo>
                    <a:pt x="606361" y="393700"/>
                  </a:lnTo>
                  <a:lnTo>
                    <a:pt x="645020" y="393700"/>
                  </a:lnTo>
                  <a:lnTo>
                    <a:pt x="643445" y="406400"/>
                  </a:lnTo>
                  <a:lnTo>
                    <a:pt x="667448" y="406400"/>
                  </a:lnTo>
                  <a:lnTo>
                    <a:pt x="666064" y="419100"/>
                  </a:lnTo>
                  <a:lnTo>
                    <a:pt x="680199" y="419100"/>
                  </a:lnTo>
                  <a:lnTo>
                    <a:pt x="693013" y="431800"/>
                  </a:lnTo>
                  <a:lnTo>
                    <a:pt x="693013" y="254000"/>
                  </a:lnTo>
                  <a:lnTo>
                    <a:pt x="588670" y="254000"/>
                  </a:lnTo>
                  <a:lnTo>
                    <a:pt x="604888" y="241300"/>
                  </a:lnTo>
                  <a:lnTo>
                    <a:pt x="619010" y="241300"/>
                  </a:lnTo>
                  <a:lnTo>
                    <a:pt x="629500" y="228600"/>
                  </a:lnTo>
                  <a:lnTo>
                    <a:pt x="549275" y="228600"/>
                  </a:lnTo>
                  <a:lnTo>
                    <a:pt x="553605" y="241300"/>
                  </a:lnTo>
                  <a:lnTo>
                    <a:pt x="550773" y="241300"/>
                  </a:lnTo>
                  <a:lnTo>
                    <a:pt x="555599" y="254000"/>
                  </a:lnTo>
                  <a:lnTo>
                    <a:pt x="548538" y="254000"/>
                  </a:lnTo>
                  <a:lnTo>
                    <a:pt x="555752" y="266700"/>
                  </a:lnTo>
                  <a:lnTo>
                    <a:pt x="528320" y="266700"/>
                  </a:lnTo>
                  <a:lnTo>
                    <a:pt x="537933" y="254000"/>
                  </a:lnTo>
                  <a:lnTo>
                    <a:pt x="537146" y="254000"/>
                  </a:lnTo>
                  <a:lnTo>
                    <a:pt x="540042" y="241300"/>
                  </a:lnTo>
                  <a:lnTo>
                    <a:pt x="542925" y="241300"/>
                  </a:lnTo>
                  <a:lnTo>
                    <a:pt x="538111" y="228600"/>
                  </a:lnTo>
                  <a:lnTo>
                    <a:pt x="486257" y="228600"/>
                  </a:lnTo>
                  <a:lnTo>
                    <a:pt x="477075" y="241300"/>
                  </a:lnTo>
                  <a:lnTo>
                    <a:pt x="462686" y="241300"/>
                  </a:lnTo>
                  <a:lnTo>
                    <a:pt x="441960" y="254000"/>
                  </a:lnTo>
                  <a:lnTo>
                    <a:pt x="483120" y="254000"/>
                  </a:lnTo>
                  <a:lnTo>
                    <a:pt x="482307" y="241300"/>
                  </a:lnTo>
                  <a:lnTo>
                    <a:pt x="505155" y="241300"/>
                  </a:lnTo>
                  <a:lnTo>
                    <a:pt x="495655" y="254000"/>
                  </a:lnTo>
                  <a:lnTo>
                    <a:pt x="492785" y="254000"/>
                  </a:lnTo>
                  <a:lnTo>
                    <a:pt x="476834" y="266700"/>
                  </a:lnTo>
                  <a:lnTo>
                    <a:pt x="495020" y="266700"/>
                  </a:lnTo>
                  <a:lnTo>
                    <a:pt x="501738" y="254000"/>
                  </a:lnTo>
                  <a:lnTo>
                    <a:pt x="518934" y="254000"/>
                  </a:lnTo>
                  <a:lnTo>
                    <a:pt x="519557" y="266700"/>
                  </a:lnTo>
                  <a:lnTo>
                    <a:pt x="504355" y="266700"/>
                  </a:lnTo>
                  <a:lnTo>
                    <a:pt x="495960" y="279400"/>
                  </a:lnTo>
                  <a:lnTo>
                    <a:pt x="528154" y="279400"/>
                  </a:lnTo>
                  <a:lnTo>
                    <a:pt x="537641" y="292100"/>
                  </a:lnTo>
                  <a:lnTo>
                    <a:pt x="521360" y="292100"/>
                  </a:lnTo>
                  <a:lnTo>
                    <a:pt x="505866" y="304800"/>
                  </a:lnTo>
                  <a:lnTo>
                    <a:pt x="528980" y="304800"/>
                  </a:lnTo>
                  <a:lnTo>
                    <a:pt x="522566" y="317500"/>
                  </a:lnTo>
                  <a:lnTo>
                    <a:pt x="538238" y="317500"/>
                  </a:lnTo>
                  <a:lnTo>
                    <a:pt x="527977" y="330200"/>
                  </a:lnTo>
                  <a:lnTo>
                    <a:pt x="515747" y="330200"/>
                  </a:lnTo>
                  <a:lnTo>
                    <a:pt x="508127" y="317500"/>
                  </a:lnTo>
                  <a:lnTo>
                    <a:pt x="503237" y="317500"/>
                  </a:lnTo>
                  <a:lnTo>
                    <a:pt x="500837" y="321233"/>
                  </a:lnTo>
                  <a:lnTo>
                    <a:pt x="500837" y="406400"/>
                  </a:lnTo>
                  <a:lnTo>
                    <a:pt x="493293" y="406400"/>
                  </a:lnTo>
                  <a:lnTo>
                    <a:pt x="488721" y="419100"/>
                  </a:lnTo>
                  <a:lnTo>
                    <a:pt x="467791" y="419100"/>
                  </a:lnTo>
                  <a:lnTo>
                    <a:pt x="469176" y="406400"/>
                  </a:lnTo>
                  <a:lnTo>
                    <a:pt x="462749" y="406400"/>
                  </a:lnTo>
                  <a:lnTo>
                    <a:pt x="457860" y="393700"/>
                  </a:lnTo>
                  <a:lnTo>
                    <a:pt x="499706" y="393700"/>
                  </a:lnTo>
                  <a:lnTo>
                    <a:pt x="500837" y="406400"/>
                  </a:lnTo>
                  <a:lnTo>
                    <a:pt x="500837" y="321233"/>
                  </a:lnTo>
                  <a:lnTo>
                    <a:pt x="495058" y="330200"/>
                  </a:lnTo>
                  <a:lnTo>
                    <a:pt x="446811" y="330200"/>
                  </a:lnTo>
                  <a:lnTo>
                    <a:pt x="446811" y="1066800"/>
                  </a:lnTo>
                  <a:lnTo>
                    <a:pt x="426326" y="1066800"/>
                  </a:lnTo>
                  <a:lnTo>
                    <a:pt x="428459" y="1054100"/>
                  </a:lnTo>
                  <a:lnTo>
                    <a:pt x="446811" y="1066800"/>
                  </a:lnTo>
                  <a:lnTo>
                    <a:pt x="446811" y="330200"/>
                  </a:lnTo>
                  <a:lnTo>
                    <a:pt x="427202" y="330200"/>
                  </a:lnTo>
                  <a:lnTo>
                    <a:pt x="427202" y="469900"/>
                  </a:lnTo>
                  <a:lnTo>
                    <a:pt x="425704" y="482600"/>
                  </a:lnTo>
                  <a:lnTo>
                    <a:pt x="415493" y="482600"/>
                  </a:lnTo>
                  <a:lnTo>
                    <a:pt x="409295" y="469900"/>
                  </a:lnTo>
                  <a:lnTo>
                    <a:pt x="427202" y="469900"/>
                  </a:lnTo>
                  <a:lnTo>
                    <a:pt x="427202" y="330200"/>
                  </a:lnTo>
                  <a:lnTo>
                    <a:pt x="396290" y="330200"/>
                  </a:lnTo>
                  <a:lnTo>
                    <a:pt x="396290" y="342900"/>
                  </a:lnTo>
                  <a:lnTo>
                    <a:pt x="388886" y="355600"/>
                  </a:lnTo>
                  <a:lnTo>
                    <a:pt x="379082" y="355600"/>
                  </a:lnTo>
                  <a:lnTo>
                    <a:pt x="383057" y="342900"/>
                  </a:lnTo>
                  <a:lnTo>
                    <a:pt x="396290" y="342900"/>
                  </a:lnTo>
                  <a:lnTo>
                    <a:pt x="396290" y="330200"/>
                  </a:lnTo>
                  <a:lnTo>
                    <a:pt x="346570" y="330200"/>
                  </a:lnTo>
                  <a:lnTo>
                    <a:pt x="356463" y="342900"/>
                  </a:lnTo>
                  <a:lnTo>
                    <a:pt x="338213" y="342900"/>
                  </a:lnTo>
                  <a:lnTo>
                    <a:pt x="346570" y="330200"/>
                  </a:lnTo>
                  <a:lnTo>
                    <a:pt x="322465" y="330200"/>
                  </a:lnTo>
                  <a:lnTo>
                    <a:pt x="321665" y="317500"/>
                  </a:lnTo>
                  <a:lnTo>
                    <a:pt x="314109" y="330200"/>
                  </a:lnTo>
                  <a:lnTo>
                    <a:pt x="279501" y="330200"/>
                  </a:lnTo>
                  <a:lnTo>
                    <a:pt x="281851" y="342900"/>
                  </a:lnTo>
                  <a:lnTo>
                    <a:pt x="271945" y="342900"/>
                  </a:lnTo>
                  <a:lnTo>
                    <a:pt x="267131" y="355600"/>
                  </a:lnTo>
                  <a:lnTo>
                    <a:pt x="307378" y="355600"/>
                  </a:lnTo>
                  <a:lnTo>
                    <a:pt x="307873" y="368300"/>
                  </a:lnTo>
                  <a:lnTo>
                    <a:pt x="340791" y="368300"/>
                  </a:lnTo>
                  <a:lnTo>
                    <a:pt x="339534" y="381000"/>
                  </a:lnTo>
                  <a:lnTo>
                    <a:pt x="359714" y="381000"/>
                  </a:lnTo>
                  <a:lnTo>
                    <a:pt x="366268" y="393700"/>
                  </a:lnTo>
                  <a:lnTo>
                    <a:pt x="327571" y="393700"/>
                  </a:lnTo>
                  <a:lnTo>
                    <a:pt x="325234" y="406400"/>
                  </a:lnTo>
                  <a:lnTo>
                    <a:pt x="313715" y="419100"/>
                  </a:lnTo>
                  <a:lnTo>
                    <a:pt x="291020" y="431800"/>
                  </a:lnTo>
                  <a:lnTo>
                    <a:pt x="295021" y="431800"/>
                  </a:lnTo>
                  <a:lnTo>
                    <a:pt x="302780" y="444500"/>
                  </a:lnTo>
                  <a:lnTo>
                    <a:pt x="317512" y="444500"/>
                  </a:lnTo>
                  <a:lnTo>
                    <a:pt x="312610" y="457200"/>
                  </a:lnTo>
                  <a:lnTo>
                    <a:pt x="315099" y="457200"/>
                  </a:lnTo>
                  <a:lnTo>
                    <a:pt x="327621" y="444500"/>
                  </a:lnTo>
                  <a:lnTo>
                    <a:pt x="372795" y="444500"/>
                  </a:lnTo>
                  <a:lnTo>
                    <a:pt x="378079" y="457200"/>
                  </a:lnTo>
                  <a:lnTo>
                    <a:pt x="371944" y="457200"/>
                  </a:lnTo>
                  <a:lnTo>
                    <a:pt x="358470" y="469900"/>
                  </a:lnTo>
                  <a:lnTo>
                    <a:pt x="399973" y="469900"/>
                  </a:lnTo>
                  <a:lnTo>
                    <a:pt x="407606" y="482600"/>
                  </a:lnTo>
                  <a:lnTo>
                    <a:pt x="375970" y="482600"/>
                  </a:lnTo>
                  <a:lnTo>
                    <a:pt x="343166" y="469900"/>
                  </a:lnTo>
                  <a:lnTo>
                    <a:pt x="309219" y="469900"/>
                  </a:lnTo>
                  <a:lnTo>
                    <a:pt x="308470" y="482600"/>
                  </a:lnTo>
                  <a:lnTo>
                    <a:pt x="295186" y="469900"/>
                  </a:lnTo>
                  <a:lnTo>
                    <a:pt x="252450" y="469900"/>
                  </a:lnTo>
                  <a:lnTo>
                    <a:pt x="258356" y="482600"/>
                  </a:lnTo>
                  <a:lnTo>
                    <a:pt x="216662" y="482600"/>
                  </a:lnTo>
                  <a:lnTo>
                    <a:pt x="219049" y="469900"/>
                  </a:lnTo>
                  <a:lnTo>
                    <a:pt x="201587" y="469900"/>
                  </a:lnTo>
                  <a:lnTo>
                    <a:pt x="202412" y="482600"/>
                  </a:lnTo>
                  <a:lnTo>
                    <a:pt x="177533" y="482600"/>
                  </a:lnTo>
                  <a:lnTo>
                    <a:pt x="182219" y="469900"/>
                  </a:lnTo>
                  <a:lnTo>
                    <a:pt x="165354" y="469900"/>
                  </a:lnTo>
                  <a:lnTo>
                    <a:pt x="164350" y="457200"/>
                  </a:lnTo>
                  <a:lnTo>
                    <a:pt x="89535" y="457200"/>
                  </a:lnTo>
                  <a:lnTo>
                    <a:pt x="72288" y="469900"/>
                  </a:lnTo>
                  <a:lnTo>
                    <a:pt x="103911" y="469900"/>
                  </a:lnTo>
                  <a:lnTo>
                    <a:pt x="103479" y="482600"/>
                  </a:lnTo>
                  <a:lnTo>
                    <a:pt x="0" y="482600"/>
                  </a:lnTo>
                  <a:lnTo>
                    <a:pt x="0" y="825500"/>
                  </a:lnTo>
                  <a:lnTo>
                    <a:pt x="133565" y="825500"/>
                  </a:lnTo>
                  <a:lnTo>
                    <a:pt x="132181" y="838200"/>
                  </a:lnTo>
                  <a:lnTo>
                    <a:pt x="162077" y="825500"/>
                  </a:lnTo>
                  <a:lnTo>
                    <a:pt x="189649" y="825500"/>
                  </a:lnTo>
                  <a:lnTo>
                    <a:pt x="220967" y="838200"/>
                  </a:lnTo>
                  <a:lnTo>
                    <a:pt x="226199" y="838200"/>
                  </a:lnTo>
                  <a:lnTo>
                    <a:pt x="210337" y="850900"/>
                  </a:lnTo>
                  <a:lnTo>
                    <a:pt x="210883" y="838200"/>
                  </a:lnTo>
                  <a:lnTo>
                    <a:pt x="168109" y="838200"/>
                  </a:lnTo>
                  <a:lnTo>
                    <a:pt x="130073" y="850900"/>
                  </a:lnTo>
                  <a:lnTo>
                    <a:pt x="74193" y="850900"/>
                  </a:lnTo>
                  <a:lnTo>
                    <a:pt x="74193" y="990600"/>
                  </a:lnTo>
                  <a:lnTo>
                    <a:pt x="54559" y="990600"/>
                  </a:lnTo>
                  <a:lnTo>
                    <a:pt x="64630" y="977900"/>
                  </a:lnTo>
                  <a:lnTo>
                    <a:pt x="74193" y="990600"/>
                  </a:lnTo>
                  <a:lnTo>
                    <a:pt x="74193" y="850900"/>
                  </a:lnTo>
                  <a:lnTo>
                    <a:pt x="50126" y="850900"/>
                  </a:lnTo>
                  <a:lnTo>
                    <a:pt x="50126" y="1003300"/>
                  </a:lnTo>
                  <a:lnTo>
                    <a:pt x="46609" y="1016000"/>
                  </a:lnTo>
                  <a:lnTo>
                    <a:pt x="11963" y="1016000"/>
                  </a:lnTo>
                  <a:lnTo>
                    <a:pt x="5143" y="1003300"/>
                  </a:lnTo>
                  <a:lnTo>
                    <a:pt x="50126" y="1003300"/>
                  </a:lnTo>
                  <a:lnTo>
                    <a:pt x="50126" y="850900"/>
                  </a:lnTo>
                  <a:lnTo>
                    <a:pt x="0" y="850900"/>
                  </a:lnTo>
                  <a:lnTo>
                    <a:pt x="0" y="1168400"/>
                  </a:lnTo>
                  <a:lnTo>
                    <a:pt x="92138" y="1168400"/>
                  </a:lnTo>
                  <a:lnTo>
                    <a:pt x="95719" y="1155700"/>
                  </a:lnTo>
                  <a:lnTo>
                    <a:pt x="115519" y="1155700"/>
                  </a:lnTo>
                  <a:lnTo>
                    <a:pt x="118567" y="1143000"/>
                  </a:lnTo>
                  <a:lnTo>
                    <a:pt x="113449" y="1143000"/>
                  </a:lnTo>
                  <a:lnTo>
                    <a:pt x="114211" y="1130300"/>
                  </a:lnTo>
                  <a:lnTo>
                    <a:pt x="129921" y="1130300"/>
                  </a:lnTo>
                  <a:lnTo>
                    <a:pt x="142062" y="1143000"/>
                  </a:lnTo>
                  <a:lnTo>
                    <a:pt x="164376" y="1143000"/>
                  </a:lnTo>
                  <a:lnTo>
                    <a:pt x="157810" y="1155700"/>
                  </a:lnTo>
                  <a:lnTo>
                    <a:pt x="161848" y="1155700"/>
                  </a:lnTo>
                  <a:lnTo>
                    <a:pt x="161340" y="1168400"/>
                  </a:lnTo>
                  <a:lnTo>
                    <a:pt x="188214" y="1168400"/>
                  </a:lnTo>
                  <a:lnTo>
                    <a:pt x="177825" y="1181100"/>
                  </a:lnTo>
                  <a:lnTo>
                    <a:pt x="160413" y="1181100"/>
                  </a:lnTo>
                  <a:lnTo>
                    <a:pt x="168757" y="1193800"/>
                  </a:lnTo>
                  <a:lnTo>
                    <a:pt x="190906" y="1193800"/>
                  </a:lnTo>
                  <a:lnTo>
                    <a:pt x="189636" y="1206144"/>
                  </a:lnTo>
                  <a:lnTo>
                    <a:pt x="207302" y="1193800"/>
                  </a:lnTo>
                  <a:lnTo>
                    <a:pt x="227164" y="1193800"/>
                  </a:lnTo>
                  <a:lnTo>
                    <a:pt x="226529" y="1206500"/>
                  </a:lnTo>
                  <a:lnTo>
                    <a:pt x="234899" y="1206500"/>
                  </a:lnTo>
                  <a:lnTo>
                    <a:pt x="238658" y="1219200"/>
                  </a:lnTo>
                  <a:lnTo>
                    <a:pt x="249034" y="1219200"/>
                  </a:lnTo>
                  <a:lnTo>
                    <a:pt x="253517" y="1206500"/>
                  </a:lnTo>
                  <a:lnTo>
                    <a:pt x="266585" y="1206500"/>
                  </a:lnTo>
                  <a:lnTo>
                    <a:pt x="275463" y="1219200"/>
                  </a:lnTo>
                  <a:lnTo>
                    <a:pt x="271907" y="1219200"/>
                  </a:lnTo>
                  <a:lnTo>
                    <a:pt x="265290" y="1231900"/>
                  </a:lnTo>
                  <a:lnTo>
                    <a:pt x="260210" y="1231900"/>
                  </a:lnTo>
                  <a:lnTo>
                    <a:pt x="259219" y="1244600"/>
                  </a:lnTo>
                  <a:lnTo>
                    <a:pt x="294017" y="1244600"/>
                  </a:lnTo>
                  <a:lnTo>
                    <a:pt x="290449" y="1231900"/>
                  </a:lnTo>
                  <a:lnTo>
                    <a:pt x="287261" y="1231900"/>
                  </a:lnTo>
                  <a:lnTo>
                    <a:pt x="278307" y="1219200"/>
                  </a:lnTo>
                  <a:lnTo>
                    <a:pt x="283718" y="1219200"/>
                  </a:lnTo>
                  <a:lnTo>
                    <a:pt x="287731" y="1206500"/>
                  </a:lnTo>
                  <a:lnTo>
                    <a:pt x="279412" y="1206500"/>
                  </a:lnTo>
                  <a:lnTo>
                    <a:pt x="293763" y="1193800"/>
                  </a:lnTo>
                  <a:lnTo>
                    <a:pt x="332219" y="1193800"/>
                  </a:lnTo>
                  <a:lnTo>
                    <a:pt x="323951" y="1206500"/>
                  </a:lnTo>
                  <a:lnTo>
                    <a:pt x="313905" y="1206500"/>
                  </a:lnTo>
                  <a:lnTo>
                    <a:pt x="292011" y="1219200"/>
                  </a:lnTo>
                  <a:lnTo>
                    <a:pt x="353695" y="1219200"/>
                  </a:lnTo>
                  <a:lnTo>
                    <a:pt x="351764" y="1206500"/>
                  </a:lnTo>
                  <a:lnTo>
                    <a:pt x="354355" y="1193800"/>
                  </a:lnTo>
                  <a:lnTo>
                    <a:pt x="364159" y="1181100"/>
                  </a:lnTo>
                  <a:lnTo>
                    <a:pt x="339394" y="1181100"/>
                  </a:lnTo>
                  <a:lnTo>
                    <a:pt x="336486" y="1168400"/>
                  </a:lnTo>
                  <a:lnTo>
                    <a:pt x="357974" y="1168400"/>
                  </a:lnTo>
                  <a:lnTo>
                    <a:pt x="355587" y="1155700"/>
                  </a:lnTo>
                  <a:lnTo>
                    <a:pt x="301307" y="1155700"/>
                  </a:lnTo>
                  <a:lnTo>
                    <a:pt x="295897" y="1168400"/>
                  </a:lnTo>
                  <a:lnTo>
                    <a:pt x="245618" y="1168400"/>
                  </a:lnTo>
                  <a:lnTo>
                    <a:pt x="227164" y="1155700"/>
                  </a:lnTo>
                  <a:lnTo>
                    <a:pt x="296532" y="1155700"/>
                  </a:lnTo>
                  <a:lnTo>
                    <a:pt x="296329" y="1143000"/>
                  </a:lnTo>
                  <a:lnTo>
                    <a:pt x="328485" y="1143000"/>
                  </a:lnTo>
                  <a:lnTo>
                    <a:pt x="343585" y="1130300"/>
                  </a:lnTo>
                  <a:lnTo>
                    <a:pt x="355003" y="1130300"/>
                  </a:lnTo>
                  <a:lnTo>
                    <a:pt x="362877" y="1117600"/>
                  </a:lnTo>
                  <a:lnTo>
                    <a:pt x="407225" y="1117600"/>
                  </a:lnTo>
                  <a:lnTo>
                    <a:pt x="412699" y="1104900"/>
                  </a:lnTo>
                  <a:lnTo>
                    <a:pt x="415899" y="1092200"/>
                  </a:lnTo>
                  <a:lnTo>
                    <a:pt x="425361" y="1104900"/>
                  </a:lnTo>
                  <a:lnTo>
                    <a:pt x="432981" y="1104900"/>
                  </a:lnTo>
                  <a:lnTo>
                    <a:pt x="441401" y="1092200"/>
                  </a:lnTo>
                  <a:lnTo>
                    <a:pt x="480898" y="1092200"/>
                  </a:lnTo>
                  <a:lnTo>
                    <a:pt x="464324" y="1104900"/>
                  </a:lnTo>
                  <a:lnTo>
                    <a:pt x="451459" y="1104900"/>
                  </a:lnTo>
                  <a:lnTo>
                    <a:pt x="450303" y="1117600"/>
                  </a:lnTo>
                  <a:lnTo>
                    <a:pt x="453694" y="1117600"/>
                  </a:lnTo>
                  <a:lnTo>
                    <a:pt x="442163" y="1130300"/>
                  </a:lnTo>
                  <a:lnTo>
                    <a:pt x="466026" y="1130300"/>
                  </a:lnTo>
                  <a:lnTo>
                    <a:pt x="465277" y="1117600"/>
                  </a:lnTo>
                  <a:lnTo>
                    <a:pt x="516674" y="1117600"/>
                  </a:lnTo>
                  <a:lnTo>
                    <a:pt x="524192" y="1130300"/>
                  </a:lnTo>
                  <a:lnTo>
                    <a:pt x="590486" y="1130300"/>
                  </a:lnTo>
                  <a:lnTo>
                    <a:pt x="586498" y="1143000"/>
                  </a:lnTo>
                  <a:lnTo>
                    <a:pt x="604989" y="1143000"/>
                  </a:lnTo>
                  <a:lnTo>
                    <a:pt x="609066" y="1130300"/>
                  </a:lnTo>
                  <a:lnTo>
                    <a:pt x="612368" y="1130300"/>
                  </a:lnTo>
                  <a:lnTo>
                    <a:pt x="615429" y="1117600"/>
                  </a:lnTo>
                  <a:lnTo>
                    <a:pt x="639927" y="1117600"/>
                  </a:lnTo>
                  <a:lnTo>
                    <a:pt x="631075" y="1130300"/>
                  </a:lnTo>
                  <a:lnTo>
                    <a:pt x="621322" y="1130300"/>
                  </a:lnTo>
                  <a:lnTo>
                    <a:pt x="616915" y="1143000"/>
                  </a:lnTo>
                  <a:lnTo>
                    <a:pt x="605561" y="1143000"/>
                  </a:lnTo>
                  <a:lnTo>
                    <a:pt x="634911" y="1155700"/>
                  </a:lnTo>
                  <a:lnTo>
                    <a:pt x="670839" y="1155700"/>
                  </a:lnTo>
                  <a:lnTo>
                    <a:pt x="679081" y="1168400"/>
                  </a:lnTo>
                  <a:lnTo>
                    <a:pt x="656463" y="1168400"/>
                  </a:lnTo>
                  <a:lnTo>
                    <a:pt x="648728" y="1181100"/>
                  </a:lnTo>
                  <a:lnTo>
                    <a:pt x="617067" y="1181100"/>
                  </a:lnTo>
                  <a:lnTo>
                    <a:pt x="629297" y="1193800"/>
                  </a:lnTo>
                  <a:lnTo>
                    <a:pt x="614934" y="1193800"/>
                  </a:lnTo>
                  <a:lnTo>
                    <a:pt x="613079" y="1206500"/>
                  </a:lnTo>
                  <a:lnTo>
                    <a:pt x="631139" y="1206500"/>
                  </a:lnTo>
                  <a:lnTo>
                    <a:pt x="612584" y="1219200"/>
                  </a:lnTo>
                  <a:lnTo>
                    <a:pt x="604253" y="1206500"/>
                  </a:lnTo>
                  <a:lnTo>
                    <a:pt x="589038" y="1206500"/>
                  </a:lnTo>
                  <a:lnTo>
                    <a:pt x="589038" y="1244600"/>
                  </a:lnTo>
                  <a:lnTo>
                    <a:pt x="587286" y="1257300"/>
                  </a:lnTo>
                  <a:lnTo>
                    <a:pt x="579742" y="1257300"/>
                  </a:lnTo>
                  <a:lnTo>
                    <a:pt x="573582" y="1270000"/>
                  </a:lnTo>
                  <a:lnTo>
                    <a:pt x="567715" y="1270000"/>
                  </a:lnTo>
                  <a:lnTo>
                    <a:pt x="560197" y="1257300"/>
                  </a:lnTo>
                  <a:lnTo>
                    <a:pt x="549084" y="1257300"/>
                  </a:lnTo>
                  <a:lnTo>
                    <a:pt x="540791" y="1270000"/>
                  </a:lnTo>
                  <a:lnTo>
                    <a:pt x="502488" y="1270000"/>
                  </a:lnTo>
                  <a:lnTo>
                    <a:pt x="500583" y="1257300"/>
                  </a:lnTo>
                  <a:lnTo>
                    <a:pt x="495312" y="1257300"/>
                  </a:lnTo>
                  <a:lnTo>
                    <a:pt x="509511" y="1244600"/>
                  </a:lnTo>
                  <a:lnTo>
                    <a:pt x="589038" y="1244600"/>
                  </a:lnTo>
                  <a:lnTo>
                    <a:pt x="589038" y="1206500"/>
                  </a:lnTo>
                  <a:lnTo>
                    <a:pt x="575741" y="1206500"/>
                  </a:lnTo>
                  <a:lnTo>
                    <a:pt x="575945" y="1219200"/>
                  </a:lnTo>
                  <a:lnTo>
                    <a:pt x="573836" y="1219200"/>
                  </a:lnTo>
                  <a:lnTo>
                    <a:pt x="559943" y="1231900"/>
                  </a:lnTo>
                  <a:lnTo>
                    <a:pt x="558520" y="1231900"/>
                  </a:lnTo>
                  <a:lnTo>
                    <a:pt x="573836" y="1219200"/>
                  </a:lnTo>
                  <a:lnTo>
                    <a:pt x="537972" y="1219200"/>
                  </a:lnTo>
                  <a:lnTo>
                    <a:pt x="548932" y="1231900"/>
                  </a:lnTo>
                  <a:lnTo>
                    <a:pt x="517423" y="1231900"/>
                  </a:lnTo>
                  <a:lnTo>
                    <a:pt x="518553" y="1219200"/>
                  </a:lnTo>
                  <a:lnTo>
                    <a:pt x="497827" y="1219200"/>
                  </a:lnTo>
                  <a:lnTo>
                    <a:pt x="497827" y="1244600"/>
                  </a:lnTo>
                  <a:lnTo>
                    <a:pt x="488645" y="1244600"/>
                  </a:lnTo>
                  <a:lnTo>
                    <a:pt x="489775" y="1231900"/>
                  </a:lnTo>
                  <a:lnTo>
                    <a:pt x="497700" y="1231900"/>
                  </a:lnTo>
                  <a:lnTo>
                    <a:pt x="497827" y="1244600"/>
                  </a:lnTo>
                  <a:lnTo>
                    <a:pt x="497827" y="1219200"/>
                  </a:lnTo>
                  <a:lnTo>
                    <a:pt x="487819" y="1219200"/>
                  </a:lnTo>
                  <a:lnTo>
                    <a:pt x="474446" y="1231900"/>
                  </a:lnTo>
                  <a:lnTo>
                    <a:pt x="479602" y="1231900"/>
                  </a:lnTo>
                  <a:lnTo>
                    <a:pt x="478853" y="1244600"/>
                  </a:lnTo>
                  <a:lnTo>
                    <a:pt x="480733" y="1244600"/>
                  </a:lnTo>
                  <a:lnTo>
                    <a:pt x="486511" y="1257300"/>
                  </a:lnTo>
                  <a:lnTo>
                    <a:pt x="468922" y="1257300"/>
                  </a:lnTo>
                  <a:lnTo>
                    <a:pt x="468807" y="1270000"/>
                  </a:lnTo>
                  <a:lnTo>
                    <a:pt x="493344" y="1270000"/>
                  </a:lnTo>
                  <a:lnTo>
                    <a:pt x="488772" y="1282700"/>
                  </a:lnTo>
                  <a:lnTo>
                    <a:pt x="488378" y="1282700"/>
                  </a:lnTo>
                  <a:lnTo>
                    <a:pt x="491794" y="1295400"/>
                  </a:lnTo>
                  <a:lnTo>
                    <a:pt x="488797" y="1308100"/>
                  </a:lnTo>
                  <a:lnTo>
                    <a:pt x="503428" y="1308100"/>
                  </a:lnTo>
                  <a:lnTo>
                    <a:pt x="512025" y="1295400"/>
                  </a:lnTo>
                  <a:lnTo>
                    <a:pt x="525335" y="1295400"/>
                  </a:lnTo>
                  <a:lnTo>
                    <a:pt x="526465" y="1308100"/>
                  </a:lnTo>
                  <a:lnTo>
                    <a:pt x="549249" y="1308100"/>
                  </a:lnTo>
                  <a:lnTo>
                    <a:pt x="537540" y="1295400"/>
                  </a:lnTo>
                  <a:lnTo>
                    <a:pt x="560374" y="1295400"/>
                  </a:lnTo>
                  <a:lnTo>
                    <a:pt x="565988" y="1308100"/>
                  </a:lnTo>
                  <a:lnTo>
                    <a:pt x="578866" y="1308100"/>
                  </a:lnTo>
                  <a:lnTo>
                    <a:pt x="576681" y="1295400"/>
                  </a:lnTo>
                  <a:lnTo>
                    <a:pt x="605002" y="1295400"/>
                  </a:lnTo>
                  <a:lnTo>
                    <a:pt x="607466" y="1282700"/>
                  </a:lnTo>
                  <a:lnTo>
                    <a:pt x="588581" y="1282700"/>
                  </a:lnTo>
                  <a:lnTo>
                    <a:pt x="584149" y="1270000"/>
                  </a:lnTo>
                  <a:lnTo>
                    <a:pt x="623849" y="1270000"/>
                  </a:lnTo>
                  <a:lnTo>
                    <a:pt x="625856" y="1280134"/>
                  </a:lnTo>
                  <a:lnTo>
                    <a:pt x="642353" y="1270000"/>
                  </a:lnTo>
                  <a:lnTo>
                    <a:pt x="644448" y="1270000"/>
                  </a:lnTo>
                  <a:lnTo>
                    <a:pt x="647001" y="1267612"/>
                  </a:lnTo>
                  <a:lnTo>
                    <a:pt x="647344" y="1257300"/>
                  </a:lnTo>
                  <a:lnTo>
                    <a:pt x="658012" y="1257300"/>
                  </a:lnTo>
                  <a:lnTo>
                    <a:pt x="647001" y="1267612"/>
                  </a:lnTo>
                  <a:lnTo>
                    <a:pt x="576935" y="1333500"/>
                  </a:lnTo>
                  <a:lnTo>
                    <a:pt x="554710" y="1358900"/>
                  </a:lnTo>
                  <a:lnTo>
                    <a:pt x="560882" y="1358900"/>
                  </a:lnTo>
                  <a:lnTo>
                    <a:pt x="568236" y="1346200"/>
                  </a:lnTo>
                  <a:lnTo>
                    <a:pt x="604634" y="1346200"/>
                  </a:lnTo>
                  <a:lnTo>
                    <a:pt x="621436" y="1358900"/>
                  </a:lnTo>
                  <a:lnTo>
                    <a:pt x="634796" y="1358900"/>
                  </a:lnTo>
                  <a:lnTo>
                    <a:pt x="643331" y="1371600"/>
                  </a:lnTo>
                  <a:lnTo>
                    <a:pt x="648995" y="1371600"/>
                  </a:lnTo>
                  <a:lnTo>
                    <a:pt x="651116" y="1358900"/>
                  </a:lnTo>
                  <a:lnTo>
                    <a:pt x="686142" y="1358900"/>
                  </a:lnTo>
                  <a:lnTo>
                    <a:pt x="702983" y="1371600"/>
                  </a:lnTo>
                  <a:lnTo>
                    <a:pt x="717588" y="1371600"/>
                  </a:lnTo>
                  <a:lnTo>
                    <a:pt x="740079" y="1384300"/>
                  </a:lnTo>
                  <a:lnTo>
                    <a:pt x="736180" y="1384300"/>
                  </a:lnTo>
                  <a:lnTo>
                    <a:pt x="747217" y="1397000"/>
                  </a:lnTo>
                  <a:lnTo>
                    <a:pt x="751840" y="1397000"/>
                  </a:lnTo>
                  <a:lnTo>
                    <a:pt x="747369" y="1409700"/>
                  </a:lnTo>
                  <a:lnTo>
                    <a:pt x="761911" y="1409700"/>
                  </a:lnTo>
                  <a:lnTo>
                    <a:pt x="766927" y="1397000"/>
                  </a:lnTo>
                  <a:lnTo>
                    <a:pt x="787069" y="1397000"/>
                  </a:lnTo>
                  <a:lnTo>
                    <a:pt x="785812" y="1384300"/>
                  </a:lnTo>
                  <a:lnTo>
                    <a:pt x="774319" y="1384300"/>
                  </a:lnTo>
                  <a:lnTo>
                    <a:pt x="783551" y="1371600"/>
                  </a:lnTo>
                  <a:lnTo>
                    <a:pt x="775792" y="1371600"/>
                  </a:lnTo>
                  <a:lnTo>
                    <a:pt x="773823" y="1358900"/>
                  </a:lnTo>
                  <a:lnTo>
                    <a:pt x="793292" y="1358900"/>
                  </a:lnTo>
                  <a:lnTo>
                    <a:pt x="801001" y="1346200"/>
                  </a:lnTo>
                  <a:lnTo>
                    <a:pt x="905637" y="1346200"/>
                  </a:lnTo>
                  <a:lnTo>
                    <a:pt x="909154" y="1333500"/>
                  </a:lnTo>
                  <a:lnTo>
                    <a:pt x="927849" y="1333500"/>
                  </a:lnTo>
                  <a:lnTo>
                    <a:pt x="931443" y="1346200"/>
                  </a:lnTo>
                  <a:lnTo>
                    <a:pt x="940866" y="1333500"/>
                  </a:lnTo>
                  <a:lnTo>
                    <a:pt x="951801" y="1333500"/>
                  </a:lnTo>
                  <a:lnTo>
                    <a:pt x="956068" y="1346200"/>
                  </a:lnTo>
                  <a:lnTo>
                    <a:pt x="1018044" y="1346200"/>
                  </a:lnTo>
                  <a:lnTo>
                    <a:pt x="1035011" y="1358900"/>
                  </a:lnTo>
                  <a:lnTo>
                    <a:pt x="1046187" y="1371600"/>
                  </a:lnTo>
                  <a:lnTo>
                    <a:pt x="1053452" y="1384300"/>
                  </a:lnTo>
                  <a:lnTo>
                    <a:pt x="1117803" y="1384300"/>
                  </a:lnTo>
                  <a:lnTo>
                    <a:pt x="1116228" y="1397000"/>
                  </a:lnTo>
                  <a:lnTo>
                    <a:pt x="1127315" y="1397000"/>
                  </a:lnTo>
                  <a:lnTo>
                    <a:pt x="1133436" y="1384300"/>
                  </a:lnTo>
                  <a:lnTo>
                    <a:pt x="1144917" y="1384300"/>
                  </a:lnTo>
                  <a:lnTo>
                    <a:pt x="1153922" y="1397000"/>
                  </a:lnTo>
                  <a:lnTo>
                    <a:pt x="1186180" y="1397000"/>
                  </a:lnTo>
                  <a:lnTo>
                    <a:pt x="1176655" y="1409700"/>
                  </a:lnTo>
                  <a:lnTo>
                    <a:pt x="1146683" y="1409700"/>
                  </a:lnTo>
                  <a:lnTo>
                    <a:pt x="1146175" y="1422400"/>
                  </a:lnTo>
                  <a:lnTo>
                    <a:pt x="1121841" y="1422400"/>
                  </a:lnTo>
                  <a:lnTo>
                    <a:pt x="1103249" y="1409700"/>
                  </a:lnTo>
                  <a:lnTo>
                    <a:pt x="1023416" y="1409700"/>
                  </a:lnTo>
                  <a:lnTo>
                    <a:pt x="1022578" y="1422400"/>
                  </a:lnTo>
                  <a:lnTo>
                    <a:pt x="1021905" y="1422400"/>
                  </a:lnTo>
                  <a:lnTo>
                    <a:pt x="1021778" y="1435100"/>
                  </a:lnTo>
                  <a:lnTo>
                    <a:pt x="1043393" y="1435100"/>
                  </a:lnTo>
                  <a:lnTo>
                    <a:pt x="1047775" y="1447800"/>
                  </a:lnTo>
                  <a:lnTo>
                    <a:pt x="1046543" y="1460500"/>
                  </a:lnTo>
                  <a:lnTo>
                    <a:pt x="1067282" y="1460500"/>
                  </a:lnTo>
                  <a:lnTo>
                    <a:pt x="1062875" y="1473200"/>
                  </a:lnTo>
                  <a:lnTo>
                    <a:pt x="1147673" y="1473200"/>
                  </a:lnTo>
                  <a:lnTo>
                    <a:pt x="1162545" y="1485900"/>
                  </a:lnTo>
                  <a:lnTo>
                    <a:pt x="1157617" y="1485900"/>
                  </a:lnTo>
                  <a:lnTo>
                    <a:pt x="1164107" y="1498600"/>
                  </a:lnTo>
                  <a:lnTo>
                    <a:pt x="1176210" y="1498600"/>
                  </a:lnTo>
                  <a:lnTo>
                    <a:pt x="1175829" y="1485900"/>
                  </a:lnTo>
                  <a:lnTo>
                    <a:pt x="1179487" y="1485900"/>
                  </a:lnTo>
                  <a:lnTo>
                    <a:pt x="1170076" y="1473200"/>
                  </a:lnTo>
                  <a:lnTo>
                    <a:pt x="1278864" y="1473200"/>
                  </a:lnTo>
                  <a:lnTo>
                    <a:pt x="1279245" y="1460500"/>
                  </a:lnTo>
                  <a:lnTo>
                    <a:pt x="1306004" y="1460500"/>
                  </a:lnTo>
                  <a:lnTo>
                    <a:pt x="1301610" y="1447800"/>
                  </a:lnTo>
                  <a:lnTo>
                    <a:pt x="1348346" y="1447800"/>
                  </a:lnTo>
                  <a:lnTo>
                    <a:pt x="1372438" y="1435100"/>
                  </a:lnTo>
                  <a:lnTo>
                    <a:pt x="1407934" y="1435100"/>
                  </a:lnTo>
                  <a:lnTo>
                    <a:pt x="1403997" y="1447800"/>
                  </a:lnTo>
                  <a:lnTo>
                    <a:pt x="1418856" y="1447800"/>
                  </a:lnTo>
                  <a:lnTo>
                    <a:pt x="1422590" y="1435100"/>
                  </a:lnTo>
                  <a:lnTo>
                    <a:pt x="1457286" y="1435100"/>
                  </a:lnTo>
                  <a:lnTo>
                    <a:pt x="1454531" y="1422400"/>
                  </a:lnTo>
                  <a:lnTo>
                    <a:pt x="1496326" y="1422400"/>
                  </a:lnTo>
                  <a:lnTo>
                    <a:pt x="1494853" y="1435100"/>
                  </a:lnTo>
                  <a:lnTo>
                    <a:pt x="1501394" y="1435100"/>
                  </a:lnTo>
                  <a:lnTo>
                    <a:pt x="1506359" y="1422400"/>
                  </a:lnTo>
                  <a:lnTo>
                    <a:pt x="1524876" y="1422400"/>
                  </a:lnTo>
                  <a:lnTo>
                    <a:pt x="1520253" y="1435100"/>
                  </a:lnTo>
                  <a:lnTo>
                    <a:pt x="1528737" y="1435100"/>
                  </a:lnTo>
                  <a:lnTo>
                    <a:pt x="1533182" y="1422400"/>
                  </a:lnTo>
                  <a:lnTo>
                    <a:pt x="1528152" y="1422400"/>
                  </a:lnTo>
                  <a:lnTo>
                    <a:pt x="1557616" y="1409700"/>
                  </a:lnTo>
                  <a:lnTo>
                    <a:pt x="1622844" y="1409700"/>
                  </a:lnTo>
                  <a:lnTo>
                    <a:pt x="1642630" y="1397000"/>
                  </a:lnTo>
                  <a:lnTo>
                    <a:pt x="1652041" y="1409700"/>
                  </a:lnTo>
                  <a:lnTo>
                    <a:pt x="1721929" y="1409700"/>
                  </a:lnTo>
                  <a:lnTo>
                    <a:pt x="1714855" y="1419885"/>
                  </a:lnTo>
                  <a:lnTo>
                    <a:pt x="1714855" y="1460500"/>
                  </a:lnTo>
                  <a:lnTo>
                    <a:pt x="1709420" y="1460500"/>
                  </a:lnTo>
                  <a:lnTo>
                    <a:pt x="1695081" y="1473200"/>
                  </a:lnTo>
                  <a:lnTo>
                    <a:pt x="1668132" y="1473200"/>
                  </a:lnTo>
                  <a:lnTo>
                    <a:pt x="1691462" y="1460500"/>
                  </a:lnTo>
                  <a:lnTo>
                    <a:pt x="1670380" y="1460500"/>
                  </a:lnTo>
                  <a:lnTo>
                    <a:pt x="1678635" y="1447800"/>
                  </a:lnTo>
                  <a:lnTo>
                    <a:pt x="1705343" y="1447800"/>
                  </a:lnTo>
                  <a:lnTo>
                    <a:pt x="1714855" y="1460500"/>
                  </a:lnTo>
                  <a:lnTo>
                    <a:pt x="1714855" y="1419885"/>
                  </a:lnTo>
                  <a:lnTo>
                    <a:pt x="1713103" y="1422400"/>
                  </a:lnTo>
                  <a:lnTo>
                    <a:pt x="1696529" y="1422400"/>
                  </a:lnTo>
                  <a:lnTo>
                    <a:pt x="1698917" y="1435100"/>
                  </a:lnTo>
                  <a:lnTo>
                    <a:pt x="1638947" y="1435100"/>
                  </a:lnTo>
                  <a:lnTo>
                    <a:pt x="1673745" y="1447800"/>
                  </a:lnTo>
                  <a:lnTo>
                    <a:pt x="1664563" y="1447800"/>
                  </a:lnTo>
                  <a:lnTo>
                    <a:pt x="1650504" y="1460500"/>
                  </a:lnTo>
                  <a:lnTo>
                    <a:pt x="1639417" y="1460500"/>
                  </a:lnTo>
                  <a:lnTo>
                    <a:pt x="1629930" y="1473200"/>
                  </a:lnTo>
                  <a:lnTo>
                    <a:pt x="1589963" y="1473200"/>
                  </a:lnTo>
                  <a:lnTo>
                    <a:pt x="1590128" y="1485900"/>
                  </a:lnTo>
                  <a:lnTo>
                    <a:pt x="1586839" y="1485900"/>
                  </a:lnTo>
                  <a:lnTo>
                    <a:pt x="1582000" y="1498600"/>
                  </a:lnTo>
                  <a:lnTo>
                    <a:pt x="1494358" y="1498600"/>
                  </a:lnTo>
                  <a:lnTo>
                    <a:pt x="1496872" y="1485900"/>
                  </a:lnTo>
                  <a:lnTo>
                    <a:pt x="1487347" y="1498600"/>
                  </a:lnTo>
                  <a:lnTo>
                    <a:pt x="1469986" y="1498600"/>
                  </a:lnTo>
                  <a:lnTo>
                    <a:pt x="1487792" y="1511300"/>
                  </a:lnTo>
                  <a:lnTo>
                    <a:pt x="1544358" y="1511300"/>
                  </a:lnTo>
                  <a:lnTo>
                    <a:pt x="1537169" y="1524000"/>
                  </a:lnTo>
                  <a:lnTo>
                    <a:pt x="1544586" y="1524000"/>
                  </a:lnTo>
                  <a:lnTo>
                    <a:pt x="1556575" y="1511300"/>
                  </a:lnTo>
                  <a:lnTo>
                    <a:pt x="1627670" y="1511300"/>
                  </a:lnTo>
                  <a:lnTo>
                    <a:pt x="1623161" y="1524000"/>
                  </a:lnTo>
                  <a:lnTo>
                    <a:pt x="1628432" y="1524000"/>
                  </a:lnTo>
                  <a:lnTo>
                    <a:pt x="1634705" y="1511300"/>
                  </a:lnTo>
                  <a:lnTo>
                    <a:pt x="1641856" y="1511300"/>
                  </a:lnTo>
                  <a:lnTo>
                    <a:pt x="1638033" y="1524000"/>
                  </a:lnTo>
                  <a:lnTo>
                    <a:pt x="1648409" y="1524000"/>
                  </a:lnTo>
                  <a:lnTo>
                    <a:pt x="1647520" y="1511300"/>
                  </a:lnTo>
                  <a:lnTo>
                    <a:pt x="1670583" y="1511300"/>
                  </a:lnTo>
                  <a:lnTo>
                    <a:pt x="1683918" y="1524000"/>
                  </a:lnTo>
                  <a:lnTo>
                    <a:pt x="1698586" y="1524000"/>
                  </a:lnTo>
                  <a:lnTo>
                    <a:pt x="1714246" y="1511300"/>
                  </a:lnTo>
                  <a:lnTo>
                    <a:pt x="1716709" y="1511300"/>
                  </a:lnTo>
                  <a:lnTo>
                    <a:pt x="1742249" y="1498600"/>
                  </a:lnTo>
                  <a:lnTo>
                    <a:pt x="1736610" y="1498600"/>
                  </a:lnTo>
                  <a:lnTo>
                    <a:pt x="1741995" y="1485900"/>
                  </a:lnTo>
                  <a:lnTo>
                    <a:pt x="1754416" y="1485900"/>
                  </a:lnTo>
                  <a:lnTo>
                    <a:pt x="1747901" y="1498600"/>
                  </a:lnTo>
                  <a:lnTo>
                    <a:pt x="1758772" y="1498600"/>
                  </a:lnTo>
                  <a:lnTo>
                    <a:pt x="1749653" y="1511300"/>
                  </a:lnTo>
                  <a:lnTo>
                    <a:pt x="1751330" y="1511300"/>
                  </a:lnTo>
                  <a:lnTo>
                    <a:pt x="1779130" y="1524000"/>
                  </a:lnTo>
                  <a:lnTo>
                    <a:pt x="1834489" y="1524000"/>
                  </a:lnTo>
                  <a:lnTo>
                    <a:pt x="1834235" y="1536700"/>
                  </a:lnTo>
                  <a:lnTo>
                    <a:pt x="1894052" y="1536700"/>
                  </a:lnTo>
                  <a:lnTo>
                    <a:pt x="1905584" y="1549400"/>
                  </a:lnTo>
                  <a:lnTo>
                    <a:pt x="1914207" y="1549400"/>
                  </a:lnTo>
                  <a:lnTo>
                    <a:pt x="1908797" y="1536700"/>
                  </a:lnTo>
                  <a:lnTo>
                    <a:pt x="1918550" y="1536700"/>
                  </a:lnTo>
                  <a:lnTo>
                    <a:pt x="1914207" y="1549400"/>
                  </a:lnTo>
                  <a:lnTo>
                    <a:pt x="1929079" y="1549400"/>
                  </a:lnTo>
                  <a:lnTo>
                    <a:pt x="1935543" y="1536700"/>
                  </a:lnTo>
                  <a:lnTo>
                    <a:pt x="1954390" y="1536700"/>
                  </a:lnTo>
                  <a:lnTo>
                    <a:pt x="1908022" y="1524000"/>
                  </a:lnTo>
                  <a:lnTo>
                    <a:pt x="2038426" y="1524000"/>
                  </a:lnTo>
                  <a:lnTo>
                    <a:pt x="2179904" y="1524000"/>
                  </a:lnTo>
                  <a:lnTo>
                    <a:pt x="2178901" y="1536700"/>
                  </a:lnTo>
                  <a:lnTo>
                    <a:pt x="2194941" y="1536700"/>
                  </a:lnTo>
                  <a:lnTo>
                    <a:pt x="2195106" y="1549400"/>
                  </a:lnTo>
                  <a:lnTo>
                    <a:pt x="2234717" y="1549400"/>
                  </a:lnTo>
                  <a:lnTo>
                    <a:pt x="2245449" y="1536700"/>
                  </a:lnTo>
                  <a:lnTo>
                    <a:pt x="2289530" y="1549400"/>
                  </a:lnTo>
                  <a:lnTo>
                    <a:pt x="2280716" y="1549400"/>
                  </a:lnTo>
                  <a:lnTo>
                    <a:pt x="2289238" y="1562100"/>
                  </a:lnTo>
                  <a:lnTo>
                    <a:pt x="2267191" y="1562100"/>
                  </a:lnTo>
                  <a:lnTo>
                    <a:pt x="2273096" y="1549400"/>
                  </a:lnTo>
                  <a:lnTo>
                    <a:pt x="2242642" y="1549400"/>
                  </a:lnTo>
                  <a:lnTo>
                    <a:pt x="2243988" y="1562100"/>
                  </a:lnTo>
                  <a:lnTo>
                    <a:pt x="2143175" y="1562100"/>
                  </a:lnTo>
                  <a:lnTo>
                    <a:pt x="2144090" y="1549400"/>
                  </a:lnTo>
                  <a:lnTo>
                    <a:pt x="2077148" y="1549400"/>
                  </a:lnTo>
                  <a:lnTo>
                    <a:pt x="2057400" y="1562100"/>
                  </a:lnTo>
                  <a:lnTo>
                    <a:pt x="2044585" y="1574800"/>
                  </a:lnTo>
                  <a:lnTo>
                    <a:pt x="1849818" y="1574800"/>
                  </a:lnTo>
                  <a:lnTo>
                    <a:pt x="1857286" y="1587500"/>
                  </a:lnTo>
                  <a:lnTo>
                    <a:pt x="1851025" y="1587500"/>
                  </a:lnTo>
                  <a:lnTo>
                    <a:pt x="1859000" y="1600200"/>
                  </a:lnTo>
                  <a:lnTo>
                    <a:pt x="1831886" y="1600200"/>
                  </a:lnTo>
                  <a:lnTo>
                    <a:pt x="1838642" y="1612900"/>
                  </a:lnTo>
                  <a:lnTo>
                    <a:pt x="1824621" y="1612900"/>
                  </a:lnTo>
                  <a:lnTo>
                    <a:pt x="1820583" y="1600200"/>
                  </a:lnTo>
                  <a:lnTo>
                    <a:pt x="1791462" y="1600200"/>
                  </a:lnTo>
                  <a:lnTo>
                    <a:pt x="1797164" y="1612900"/>
                  </a:lnTo>
                  <a:lnTo>
                    <a:pt x="1769160" y="1612900"/>
                  </a:lnTo>
                  <a:lnTo>
                    <a:pt x="1765884" y="1600200"/>
                  </a:lnTo>
                  <a:lnTo>
                    <a:pt x="1785150" y="1600200"/>
                  </a:lnTo>
                  <a:lnTo>
                    <a:pt x="1773923" y="1587500"/>
                  </a:lnTo>
                  <a:lnTo>
                    <a:pt x="1764169" y="1600200"/>
                  </a:lnTo>
                  <a:lnTo>
                    <a:pt x="1758226" y="1600200"/>
                  </a:lnTo>
                  <a:lnTo>
                    <a:pt x="1752066" y="1612900"/>
                  </a:lnTo>
                  <a:lnTo>
                    <a:pt x="1763356" y="1612900"/>
                  </a:lnTo>
                  <a:lnTo>
                    <a:pt x="1775510" y="1625600"/>
                  </a:lnTo>
                  <a:lnTo>
                    <a:pt x="1793024" y="1625600"/>
                  </a:lnTo>
                  <a:lnTo>
                    <a:pt x="1790763" y="1638300"/>
                  </a:lnTo>
                  <a:lnTo>
                    <a:pt x="1810804" y="1638300"/>
                  </a:lnTo>
                  <a:lnTo>
                    <a:pt x="1814347" y="1651000"/>
                  </a:lnTo>
                  <a:lnTo>
                    <a:pt x="1840331" y="1651000"/>
                  </a:lnTo>
                  <a:lnTo>
                    <a:pt x="1838134" y="1638300"/>
                  </a:lnTo>
                  <a:lnTo>
                    <a:pt x="1894078" y="1651000"/>
                  </a:lnTo>
                  <a:lnTo>
                    <a:pt x="1947481" y="1651000"/>
                  </a:lnTo>
                  <a:lnTo>
                    <a:pt x="1998052" y="1638300"/>
                  </a:lnTo>
                  <a:lnTo>
                    <a:pt x="2089556" y="1638300"/>
                  </a:lnTo>
                  <a:lnTo>
                    <a:pt x="2129891" y="1625600"/>
                  </a:lnTo>
                  <a:lnTo>
                    <a:pt x="2140191" y="1638300"/>
                  </a:lnTo>
                  <a:lnTo>
                    <a:pt x="2197252" y="1638300"/>
                  </a:lnTo>
                  <a:lnTo>
                    <a:pt x="2196744" y="1625600"/>
                  </a:lnTo>
                  <a:lnTo>
                    <a:pt x="2278888" y="1625600"/>
                  </a:lnTo>
                  <a:lnTo>
                    <a:pt x="2277376" y="1638300"/>
                  </a:lnTo>
                  <a:lnTo>
                    <a:pt x="2285936" y="1625600"/>
                  </a:lnTo>
                  <a:lnTo>
                    <a:pt x="2373553" y="1625600"/>
                  </a:lnTo>
                  <a:lnTo>
                    <a:pt x="2367457" y="1612900"/>
                  </a:lnTo>
                  <a:lnTo>
                    <a:pt x="2386787" y="1612900"/>
                  </a:lnTo>
                  <a:lnTo>
                    <a:pt x="2376487" y="1600200"/>
                  </a:lnTo>
                  <a:lnTo>
                    <a:pt x="2446744" y="1600200"/>
                  </a:lnTo>
                  <a:lnTo>
                    <a:pt x="2464803" y="1612900"/>
                  </a:lnTo>
                  <a:lnTo>
                    <a:pt x="2490266" y="1600200"/>
                  </a:lnTo>
                  <a:lnTo>
                    <a:pt x="2521280" y="1600200"/>
                  </a:lnTo>
                  <a:lnTo>
                    <a:pt x="2555989" y="1587500"/>
                  </a:lnTo>
                  <a:lnTo>
                    <a:pt x="2389263" y="1587500"/>
                  </a:lnTo>
                  <a:lnTo>
                    <a:pt x="2374341" y="1574800"/>
                  </a:lnTo>
                  <a:lnTo>
                    <a:pt x="2354821" y="1587500"/>
                  </a:lnTo>
                  <a:lnTo>
                    <a:pt x="2322245" y="1587500"/>
                  </a:lnTo>
                  <a:lnTo>
                    <a:pt x="2322245" y="1612900"/>
                  </a:lnTo>
                  <a:lnTo>
                    <a:pt x="2290292" y="1612900"/>
                  </a:lnTo>
                  <a:lnTo>
                    <a:pt x="2289086" y="1600200"/>
                  </a:lnTo>
                  <a:lnTo>
                    <a:pt x="2313267" y="1600200"/>
                  </a:lnTo>
                  <a:lnTo>
                    <a:pt x="2322245" y="1612900"/>
                  </a:lnTo>
                  <a:lnTo>
                    <a:pt x="2322245" y="1587500"/>
                  </a:lnTo>
                  <a:lnTo>
                    <a:pt x="2321763" y="1587500"/>
                  </a:lnTo>
                  <a:lnTo>
                    <a:pt x="2340864" y="1574800"/>
                  </a:lnTo>
                  <a:lnTo>
                    <a:pt x="2374341" y="1574800"/>
                  </a:lnTo>
                  <a:lnTo>
                    <a:pt x="2453525" y="1574800"/>
                  </a:lnTo>
                  <a:lnTo>
                    <a:pt x="2460269" y="1562100"/>
                  </a:lnTo>
                  <a:lnTo>
                    <a:pt x="2482697" y="1562100"/>
                  </a:lnTo>
                  <a:lnTo>
                    <a:pt x="2486037" y="1574800"/>
                  </a:lnTo>
                  <a:lnTo>
                    <a:pt x="2580576" y="1574800"/>
                  </a:lnTo>
                  <a:lnTo>
                    <a:pt x="2592514" y="1587500"/>
                  </a:lnTo>
                  <a:lnTo>
                    <a:pt x="2603398" y="1587500"/>
                  </a:lnTo>
                  <a:lnTo>
                    <a:pt x="2613799" y="1600200"/>
                  </a:lnTo>
                  <a:lnTo>
                    <a:pt x="2621737" y="1600200"/>
                  </a:lnTo>
                  <a:lnTo>
                    <a:pt x="2623870" y="1587500"/>
                  </a:lnTo>
                  <a:lnTo>
                    <a:pt x="2633903" y="1587500"/>
                  </a:lnTo>
                  <a:lnTo>
                    <a:pt x="2634056" y="1600200"/>
                  </a:lnTo>
                  <a:lnTo>
                    <a:pt x="2636024" y="1600200"/>
                  </a:lnTo>
                  <a:lnTo>
                    <a:pt x="2619768" y="1612900"/>
                  </a:lnTo>
                  <a:lnTo>
                    <a:pt x="2650909" y="1612900"/>
                  </a:lnTo>
                  <a:lnTo>
                    <a:pt x="2681922" y="1625600"/>
                  </a:lnTo>
                  <a:lnTo>
                    <a:pt x="2717203" y="1638300"/>
                  </a:lnTo>
                  <a:lnTo>
                    <a:pt x="2760713" y="1651000"/>
                  </a:lnTo>
                  <a:lnTo>
                    <a:pt x="2838869" y="1651000"/>
                  </a:lnTo>
                  <a:lnTo>
                    <a:pt x="2852928" y="1663700"/>
                  </a:lnTo>
                  <a:lnTo>
                    <a:pt x="2931960" y="1663700"/>
                  </a:lnTo>
                  <a:lnTo>
                    <a:pt x="2987243" y="1651000"/>
                  </a:lnTo>
                  <a:lnTo>
                    <a:pt x="3110992" y="1625600"/>
                  </a:lnTo>
                  <a:lnTo>
                    <a:pt x="3166097" y="1625600"/>
                  </a:lnTo>
                  <a:lnTo>
                    <a:pt x="3207778" y="1612900"/>
                  </a:lnTo>
                  <a:lnTo>
                    <a:pt x="3229356" y="1625600"/>
                  </a:lnTo>
                  <a:lnTo>
                    <a:pt x="3262439" y="1625600"/>
                  </a:lnTo>
                  <a:lnTo>
                    <a:pt x="3289757" y="1612900"/>
                  </a:lnTo>
                  <a:lnTo>
                    <a:pt x="3318281" y="1600200"/>
                  </a:lnTo>
                  <a:lnTo>
                    <a:pt x="3348456" y="1612900"/>
                  </a:lnTo>
                  <a:lnTo>
                    <a:pt x="3374288" y="1612900"/>
                  </a:lnTo>
                  <a:lnTo>
                    <a:pt x="3412566" y="1625600"/>
                  </a:lnTo>
                  <a:lnTo>
                    <a:pt x="3455251" y="1651000"/>
                  </a:lnTo>
                  <a:lnTo>
                    <a:pt x="3499180" y="1663700"/>
                  </a:lnTo>
                  <a:lnTo>
                    <a:pt x="3541166" y="1689100"/>
                  </a:lnTo>
                  <a:lnTo>
                    <a:pt x="3571125" y="1714500"/>
                  </a:lnTo>
                  <a:lnTo>
                    <a:pt x="3610622" y="1727200"/>
                  </a:lnTo>
                  <a:lnTo>
                    <a:pt x="3658222" y="1727200"/>
                  </a:lnTo>
                  <a:lnTo>
                    <a:pt x="3712438" y="1739900"/>
                  </a:lnTo>
                  <a:lnTo>
                    <a:pt x="3746423" y="1739900"/>
                  </a:lnTo>
                  <a:lnTo>
                    <a:pt x="3765169" y="1752600"/>
                  </a:lnTo>
                  <a:lnTo>
                    <a:pt x="3790048" y="1752600"/>
                  </a:lnTo>
                  <a:lnTo>
                    <a:pt x="3828554" y="1765300"/>
                  </a:lnTo>
                  <a:lnTo>
                    <a:pt x="3865930" y="1765300"/>
                  </a:lnTo>
                  <a:lnTo>
                    <a:pt x="3940238" y="1790700"/>
                  </a:lnTo>
                  <a:lnTo>
                    <a:pt x="4022483" y="1790700"/>
                  </a:lnTo>
                  <a:lnTo>
                    <a:pt x="4062920" y="1778000"/>
                  </a:lnTo>
                  <a:lnTo>
                    <a:pt x="4122661" y="1778000"/>
                  </a:lnTo>
                  <a:lnTo>
                    <a:pt x="4159199" y="1790700"/>
                  </a:lnTo>
                  <a:lnTo>
                    <a:pt x="4211015" y="1790700"/>
                  </a:lnTo>
                  <a:lnTo>
                    <a:pt x="4239717" y="1778000"/>
                  </a:lnTo>
                  <a:lnTo>
                    <a:pt x="4266057" y="1752600"/>
                  </a:lnTo>
                  <a:lnTo>
                    <a:pt x="4293184" y="1739900"/>
                  </a:lnTo>
                  <a:lnTo>
                    <a:pt x="4317492" y="1752600"/>
                  </a:lnTo>
                  <a:lnTo>
                    <a:pt x="4390872" y="1752600"/>
                  </a:lnTo>
                  <a:lnTo>
                    <a:pt x="4399953" y="1727200"/>
                  </a:lnTo>
                  <a:lnTo>
                    <a:pt x="4407116" y="1701800"/>
                  </a:lnTo>
                  <a:lnTo>
                    <a:pt x="4418304" y="1676400"/>
                  </a:lnTo>
                  <a:lnTo>
                    <a:pt x="4439475" y="1663700"/>
                  </a:lnTo>
                  <a:lnTo>
                    <a:pt x="4473841" y="1663700"/>
                  </a:lnTo>
                  <a:lnTo>
                    <a:pt x="4505769" y="1689100"/>
                  </a:lnTo>
                  <a:lnTo>
                    <a:pt x="4534789" y="1701800"/>
                  </a:lnTo>
                  <a:lnTo>
                    <a:pt x="4560430" y="1727200"/>
                  </a:lnTo>
                  <a:lnTo>
                    <a:pt x="4582211" y="1727200"/>
                  </a:lnTo>
                  <a:lnTo>
                    <a:pt x="4599648" y="1689100"/>
                  </a:lnTo>
                  <a:lnTo>
                    <a:pt x="4636274" y="1676400"/>
                  </a:lnTo>
                  <a:lnTo>
                    <a:pt x="4678400" y="1663700"/>
                  </a:lnTo>
                  <a:lnTo>
                    <a:pt x="4865598" y="1663700"/>
                  </a:lnTo>
                  <a:lnTo>
                    <a:pt x="4912296" y="1651000"/>
                  </a:lnTo>
                  <a:lnTo>
                    <a:pt x="4958702" y="1651000"/>
                  </a:lnTo>
                  <a:lnTo>
                    <a:pt x="5004625" y="1638300"/>
                  </a:lnTo>
                  <a:lnTo>
                    <a:pt x="5180152" y="1638300"/>
                  </a:lnTo>
                  <a:lnTo>
                    <a:pt x="5218989" y="1625600"/>
                  </a:lnTo>
                  <a:lnTo>
                    <a:pt x="5254180" y="1638300"/>
                  </a:lnTo>
                  <a:lnTo>
                    <a:pt x="5288419" y="1638300"/>
                  </a:lnTo>
                  <a:lnTo>
                    <a:pt x="5322570" y="1625600"/>
                  </a:lnTo>
                  <a:lnTo>
                    <a:pt x="5357495" y="1625600"/>
                  </a:lnTo>
                  <a:lnTo>
                    <a:pt x="5410111" y="1612900"/>
                  </a:lnTo>
                  <a:lnTo>
                    <a:pt x="5462536" y="1612900"/>
                  </a:lnTo>
                  <a:lnTo>
                    <a:pt x="5514759" y="1625600"/>
                  </a:lnTo>
                  <a:lnTo>
                    <a:pt x="5721909" y="1625600"/>
                  </a:lnTo>
                  <a:lnTo>
                    <a:pt x="5773293" y="1612900"/>
                  </a:lnTo>
                  <a:lnTo>
                    <a:pt x="5824258" y="1625600"/>
                  </a:lnTo>
                  <a:lnTo>
                    <a:pt x="5878169" y="1625600"/>
                  </a:lnTo>
                  <a:lnTo>
                    <a:pt x="5932233" y="1612900"/>
                  </a:lnTo>
                  <a:lnTo>
                    <a:pt x="5983694" y="1612900"/>
                  </a:lnTo>
                  <a:lnTo>
                    <a:pt x="6029744" y="1600200"/>
                  </a:lnTo>
                  <a:lnTo>
                    <a:pt x="6083947" y="1612900"/>
                  </a:lnTo>
                  <a:lnTo>
                    <a:pt x="6136614" y="1600200"/>
                  </a:lnTo>
                  <a:lnTo>
                    <a:pt x="6237706" y="1587500"/>
                  </a:lnTo>
                  <a:lnTo>
                    <a:pt x="6286271" y="1587500"/>
                  </a:lnTo>
                  <a:lnTo>
                    <a:pt x="6325375" y="1600200"/>
                  </a:lnTo>
                  <a:lnTo>
                    <a:pt x="6553060" y="1600200"/>
                  </a:lnTo>
                  <a:lnTo>
                    <a:pt x="6589027" y="1612900"/>
                  </a:lnTo>
                  <a:lnTo>
                    <a:pt x="6625857" y="1612900"/>
                  </a:lnTo>
                  <a:lnTo>
                    <a:pt x="6693776" y="1587500"/>
                  </a:lnTo>
                  <a:lnTo>
                    <a:pt x="6728231" y="1587500"/>
                  </a:lnTo>
                  <a:lnTo>
                    <a:pt x="6764375" y="1600200"/>
                  </a:lnTo>
                  <a:lnTo>
                    <a:pt x="7041528" y="1600200"/>
                  </a:lnTo>
                  <a:lnTo>
                    <a:pt x="7091896" y="1612900"/>
                  </a:lnTo>
                  <a:lnTo>
                    <a:pt x="7142391" y="1612900"/>
                  </a:lnTo>
                  <a:lnTo>
                    <a:pt x="7192607" y="1600200"/>
                  </a:lnTo>
                  <a:lnTo>
                    <a:pt x="7257389" y="1600200"/>
                  </a:lnTo>
                  <a:lnTo>
                    <a:pt x="7264641" y="1587500"/>
                  </a:lnTo>
                  <a:lnTo>
                    <a:pt x="7325944" y="1587500"/>
                  </a:lnTo>
                  <a:lnTo>
                    <a:pt x="7377976" y="1600200"/>
                  </a:lnTo>
                  <a:lnTo>
                    <a:pt x="7527493" y="1600200"/>
                  </a:lnTo>
                  <a:lnTo>
                    <a:pt x="7575575" y="1587500"/>
                  </a:lnTo>
                  <a:lnTo>
                    <a:pt x="8013649" y="1587500"/>
                  </a:lnTo>
                  <a:lnTo>
                    <a:pt x="8061541" y="1600200"/>
                  </a:lnTo>
                  <a:lnTo>
                    <a:pt x="8109445" y="1600200"/>
                  </a:lnTo>
                  <a:lnTo>
                    <a:pt x="8157299" y="1587500"/>
                  </a:lnTo>
                  <a:lnTo>
                    <a:pt x="8452663" y="1587500"/>
                  </a:lnTo>
                  <a:lnTo>
                    <a:pt x="8504898" y="1600200"/>
                  </a:lnTo>
                  <a:lnTo>
                    <a:pt x="8603615" y="1600200"/>
                  </a:lnTo>
                  <a:lnTo>
                    <a:pt x="8626615" y="1587500"/>
                  </a:lnTo>
                  <a:lnTo>
                    <a:pt x="8682825" y="1587500"/>
                  </a:lnTo>
                  <a:lnTo>
                    <a:pt x="8716162" y="1600200"/>
                  </a:lnTo>
                  <a:lnTo>
                    <a:pt x="9079789" y="1600200"/>
                  </a:lnTo>
                  <a:lnTo>
                    <a:pt x="9135313" y="1612900"/>
                  </a:lnTo>
                  <a:lnTo>
                    <a:pt x="9286938" y="1612900"/>
                  </a:lnTo>
                  <a:lnTo>
                    <a:pt x="9307385" y="1600200"/>
                  </a:lnTo>
                  <a:lnTo>
                    <a:pt x="9341345" y="1600200"/>
                  </a:lnTo>
                  <a:lnTo>
                    <a:pt x="9354693" y="1612900"/>
                  </a:lnTo>
                  <a:lnTo>
                    <a:pt x="9379636" y="1612900"/>
                  </a:lnTo>
                  <a:lnTo>
                    <a:pt x="9426550" y="1625600"/>
                  </a:lnTo>
                  <a:lnTo>
                    <a:pt x="9584385" y="1625600"/>
                  </a:lnTo>
                  <a:lnTo>
                    <a:pt x="9639109" y="1612900"/>
                  </a:lnTo>
                  <a:lnTo>
                    <a:pt x="9693123" y="1612900"/>
                  </a:lnTo>
                  <a:lnTo>
                    <a:pt x="9742043" y="1625600"/>
                  </a:lnTo>
                  <a:lnTo>
                    <a:pt x="10033013" y="1625600"/>
                  </a:lnTo>
                  <a:lnTo>
                    <a:pt x="10083609" y="1638300"/>
                  </a:lnTo>
                  <a:lnTo>
                    <a:pt x="10399420" y="1638300"/>
                  </a:lnTo>
                  <a:lnTo>
                    <a:pt x="10454729" y="1651000"/>
                  </a:lnTo>
                  <a:lnTo>
                    <a:pt x="10924591" y="1651000"/>
                  </a:lnTo>
                  <a:lnTo>
                    <a:pt x="10977334" y="1663700"/>
                  </a:lnTo>
                  <a:lnTo>
                    <a:pt x="11184407" y="1663700"/>
                  </a:lnTo>
                  <a:lnTo>
                    <a:pt x="11235715" y="1676400"/>
                  </a:lnTo>
                  <a:lnTo>
                    <a:pt x="11590465" y="1676400"/>
                  </a:lnTo>
                  <a:lnTo>
                    <a:pt x="11596180" y="1663700"/>
                  </a:lnTo>
                  <a:lnTo>
                    <a:pt x="11603330" y="1663700"/>
                  </a:lnTo>
                  <a:lnTo>
                    <a:pt x="11611559" y="1651000"/>
                  </a:lnTo>
                  <a:lnTo>
                    <a:pt x="11631486" y="1651000"/>
                  </a:lnTo>
                  <a:lnTo>
                    <a:pt x="11637937" y="1663700"/>
                  </a:lnTo>
                  <a:lnTo>
                    <a:pt x="11669116" y="1663700"/>
                  </a:lnTo>
                  <a:lnTo>
                    <a:pt x="11671300" y="1651000"/>
                  </a:lnTo>
                  <a:lnTo>
                    <a:pt x="11783174" y="1651000"/>
                  </a:lnTo>
                  <a:lnTo>
                    <a:pt x="11835905" y="1638300"/>
                  </a:lnTo>
                  <a:lnTo>
                    <a:pt x="12043156" y="1638300"/>
                  </a:lnTo>
                  <a:lnTo>
                    <a:pt x="12093766" y="1625600"/>
                  </a:lnTo>
                  <a:lnTo>
                    <a:pt x="12156313" y="1625600"/>
                  </a:lnTo>
                  <a:lnTo>
                    <a:pt x="12156161" y="1612900"/>
                  </a:lnTo>
                  <a:lnTo>
                    <a:pt x="12315571" y="1612900"/>
                  </a:lnTo>
                  <a:lnTo>
                    <a:pt x="12371591" y="1600200"/>
                  </a:lnTo>
                  <a:lnTo>
                    <a:pt x="12626950" y="1600200"/>
                  </a:lnTo>
                  <a:lnTo>
                    <a:pt x="12631039" y="1612900"/>
                  </a:lnTo>
                  <a:lnTo>
                    <a:pt x="12637643" y="1600200"/>
                  </a:lnTo>
                  <a:lnTo>
                    <a:pt x="12682004" y="1600200"/>
                  </a:lnTo>
                  <a:lnTo>
                    <a:pt x="12736119" y="1587500"/>
                  </a:lnTo>
                  <a:lnTo>
                    <a:pt x="12843650" y="1587500"/>
                  </a:lnTo>
                  <a:lnTo>
                    <a:pt x="12897371" y="1600200"/>
                  </a:lnTo>
                  <a:lnTo>
                    <a:pt x="12951308" y="1600200"/>
                  </a:lnTo>
                  <a:lnTo>
                    <a:pt x="13005600" y="1587500"/>
                  </a:lnTo>
                  <a:lnTo>
                    <a:pt x="13026657" y="1587500"/>
                  </a:lnTo>
                  <a:lnTo>
                    <a:pt x="13038011" y="1574800"/>
                  </a:lnTo>
                  <a:lnTo>
                    <a:pt x="13078447" y="1574800"/>
                  </a:lnTo>
                  <a:lnTo>
                    <a:pt x="13085979" y="1587500"/>
                  </a:lnTo>
                  <a:lnTo>
                    <a:pt x="13135712" y="1587500"/>
                  </a:lnTo>
                  <a:lnTo>
                    <a:pt x="13129413" y="1574800"/>
                  </a:lnTo>
                  <a:lnTo>
                    <a:pt x="13330276" y="1574800"/>
                  </a:lnTo>
                  <a:lnTo>
                    <a:pt x="13369570" y="1562100"/>
                  </a:lnTo>
                  <a:lnTo>
                    <a:pt x="13410413" y="1562100"/>
                  </a:lnTo>
                  <a:lnTo>
                    <a:pt x="13372071" y="1549400"/>
                  </a:lnTo>
                  <a:lnTo>
                    <a:pt x="13339686" y="1536700"/>
                  </a:lnTo>
                  <a:lnTo>
                    <a:pt x="13314998" y="1511300"/>
                  </a:lnTo>
                  <a:lnTo>
                    <a:pt x="13299770" y="1485900"/>
                  </a:lnTo>
                  <a:lnTo>
                    <a:pt x="13346570" y="1473200"/>
                  </a:lnTo>
                  <a:lnTo>
                    <a:pt x="13457911" y="1473200"/>
                  </a:lnTo>
                  <a:lnTo>
                    <a:pt x="13504380" y="1460500"/>
                  </a:lnTo>
                  <a:lnTo>
                    <a:pt x="13590054" y="1460500"/>
                  </a:lnTo>
                  <a:lnTo>
                    <a:pt x="13620166" y="1473200"/>
                  </a:lnTo>
                  <a:lnTo>
                    <a:pt x="13624205" y="1460500"/>
                  </a:lnTo>
                  <a:lnTo>
                    <a:pt x="13628586" y="1460500"/>
                  </a:lnTo>
                  <a:lnTo>
                    <a:pt x="13633361" y="1447800"/>
                  </a:lnTo>
                  <a:lnTo>
                    <a:pt x="13567016" y="1447800"/>
                  </a:lnTo>
                  <a:lnTo>
                    <a:pt x="13544893" y="1435100"/>
                  </a:lnTo>
                  <a:lnTo>
                    <a:pt x="13506031" y="1447800"/>
                  </a:lnTo>
                  <a:lnTo>
                    <a:pt x="13221411" y="1447800"/>
                  </a:lnTo>
                  <a:lnTo>
                    <a:pt x="13183921" y="1435100"/>
                  </a:lnTo>
                  <a:lnTo>
                    <a:pt x="13159931" y="1422400"/>
                  </a:lnTo>
                  <a:lnTo>
                    <a:pt x="13151841" y="1397000"/>
                  </a:lnTo>
                  <a:lnTo>
                    <a:pt x="13162001" y="1358900"/>
                  </a:lnTo>
                  <a:lnTo>
                    <a:pt x="13216484" y="1346200"/>
                  </a:lnTo>
                  <a:lnTo>
                    <a:pt x="13372313" y="1346200"/>
                  </a:lnTo>
                  <a:lnTo>
                    <a:pt x="13381355" y="1333500"/>
                  </a:lnTo>
                  <a:lnTo>
                    <a:pt x="13387883" y="1320800"/>
                  </a:lnTo>
                  <a:lnTo>
                    <a:pt x="13388734" y="1308100"/>
                  </a:lnTo>
                  <a:lnTo>
                    <a:pt x="13380758" y="1295400"/>
                  </a:lnTo>
                  <a:lnTo>
                    <a:pt x="13331114" y="1282700"/>
                  </a:lnTo>
                  <a:lnTo>
                    <a:pt x="13080086" y="1282700"/>
                  </a:lnTo>
                  <a:lnTo>
                    <a:pt x="13033362" y="1270000"/>
                  </a:lnTo>
                  <a:lnTo>
                    <a:pt x="12989141" y="1270000"/>
                  </a:lnTo>
                  <a:lnTo>
                    <a:pt x="12948018" y="1257300"/>
                  </a:lnTo>
                  <a:lnTo>
                    <a:pt x="12872326" y="1257300"/>
                  </a:lnTo>
                  <a:lnTo>
                    <a:pt x="12864618" y="1244600"/>
                  </a:lnTo>
                  <a:lnTo>
                    <a:pt x="12857239" y="1231900"/>
                  </a:lnTo>
                  <a:lnTo>
                    <a:pt x="12849327" y="1231900"/>
                  </a:lnTo>
                  <a:lnTo>
                    <a:pt x="12853492" y="1219200"/>
                  </a:lnTo>
                  <a:lnTo>
                    <a:pt x="12858445" y="1219200"/>
                  </a:lnTo>
                  <a:lnTo>
                    <a:pt x="12862459" y="1206500"/>
                  </a:lnTo>
                  <a:lnTo>
                    <a:pt x="12863843" y="1206500"/>
                  </a:lnTo>
                  <a:lnTo>
                    <a:pt x="12914998" y="1193800"/>
                  </a:lnTo>
                  <a:lnTo>
                    <a:pt x="12963881" y="1193800"/>
                  </a:lnTo>
                  <a:lnTo>
                    <a:pt x="13153822" y="1143000"/>
                  </a:lnTo>
                  <a:lnTo>
                    <a:pt x="13257403" y="1143000"/>
                  </a:lnTo>
                  <a:lnTo>
                    <a:pt x="13271995" y="1130300"/>
                  </a:lnTo>
                  <a:lnTo>
                    <a:pt x="13286829" y="1117600"/>
                  </a:lnTo>
                  <a:lnTo>
                    <a:pt x="13301904" y="1104900"/>
                  </a:lnTo>
                  <a:lnTo>
                    <a:pt x="13317195" y="1092200"/>
                  </a:lnTo>
                  <a:lnTo>
                    <a:pt x="13446354" y="1092200"/>
                  </a:lnTo>
                  <a:lnTo>
                    <a:pt x="13492328" y="1104900"/>
                  </a:lnTo>
                  <a:lnTo>
                    <a:pt x="13499783" y="1104900"/>
                  </a:lnTo>
                  <a:lnTo>
                    <a:pt x="13503008" y="1092200"/>
                  </a:lnTo>
                  <a:lnTo>
                    <a:pt x="13609485" y="1092200"/>
                  </a:lnTo>
                  <a:lnTo>
                    <a:pt x="13658876" y="1104900"/>
                  </a:lnTo>
                  <a:lnTo>
                    <a:pt x="13801370" y="1104900"/>
                  </a:lnTo>
                  <a:lnTo>
                    <a:pt x="13847305" y="1092200"/>
                  </a:lnTo>
                  <a:lnTo>
                    <a:pt x="13839647" y="1092200"/>
                  </a:lnTo>
                  <a:lnTo>
                    <a:pt x="13786333" y="1079500"/>
                  </a:lnTo>
                  <a:lnTo>
                    <a:pt x="13568642" y="1079500"/>
                  </a:lnTo>
                  <a:lnTo>
                    <a:pt x="13560768" y="1066800"/>
                  </a:lnTo>
                  <a:lnTo>
                    <a:pt x="13554037" y="1066800"/>
                  </a:lnTo>
                  <a:lnTo>
                    <a:pt x="13547255" y="1054100"/>
                  </a:lnTo>
                  <a:lnTo>
                    <a:pt x="13223596" y="1054100"/>
                  </a:lnTo>
                  <a:lnTo>
                    <a:pt x="13215176" y="1041400"/>
                  </a:lnTo>
                  <a:lnTo>
                    <a:pt x="13214160" y="1028700"/>
                  </a:lnTo>
                  <a:lnTo>
                    <a:pt x="13223901" y="1016000"/>
                  </a:lnTo>
                  <a:lnTo>
                    <a:pt x="13247764" y="1003300"/>
                  </a:lnTo>
                  <a:lnTo>
                    <a:pt x="13211645" y="1003300"/>
                  </a:lnTo>
                  <a:lnTo>
                    <a:pt x="13211137" y="990600"/>
                  </a:lnTo>
                  <a:lnTo>
                    <a:pt x="13098107" y="990600"/>
                  </a:lnTo>
                  <a:lnTo>
                    <a:pt x="13091300" y="977900"/>
                  </a:lnTo>
                  <a:lnTo>
                    <a:pt x="13087668" y="977900"/>
                  </a:lnTo>
                  <a:lnTo>
                    <a:pt x="13087718" y="965200"/>
                  </a:lnTo>
                  <a:lnTo>
                    <a:pt x="13126720" y="965200"/>
                  </a:lnTo>
                  <a:lnTo>
                    <a:pt x="13160147" y="952500"/>
                  </a:lnTo>
                  <a:lnTo>
                    <a:pt x="13259778" y="952500"/>
                  </a:lnTo>
                  <a:lnTo>
                    <a:pt x="13275729" y="965200"/>
                  </a:lnTo>
                  <a:lnTo>
                    <a:pt x="13304406" y="965200"/>
                  </a:lnTo>
                  <a:lnTo>
                    <a:pt x="13309841" y="952500"/>
                  </a:lnTo>
                  <a:lnTo>
                    <a:pt x="13327939" y="952500"/>
                  </a:lnTo>
                  <a:lnTo>
                    <a:pt x="13339102" y="965200"/>
                  </a:lnTo>
                  <a:lnTo>
                    <a:pt x="13384886" y="965200"/>
                  </a:lnTo>
                  <a:lnTo>
                    <a:pt x="13394995" y="952500"/>
                  </a:lnTo>
                  <a:lnTo>
                    <a:pt x="13436740" y="965200"/>
                  </a:lnTo>
                  <a:lnTo>
                    <a:pt x="13479577" y="965200"/>
                  </a:lnTo>
                  <a:lnTo>
                    <a:pt x="13522655" y="977900"/>
                  </a:lnTo>
                  <a:lnTo>
                    <a:pt x="13565124" y="977900"/>
                  </a:lnTo>
                  <a:lnTo>
                    <a:pt x="13597090" y="965200"/>
                  </a:lnTo>
                  <a:lnTo>
                    <a:pt x="13629069" y="965200"/>
                  </a:lnTo>
                  <a:lnTo>
                    <a:pt x="13662279" y="952500"/>
                  </a:lnTo>
                  <a:lnTo>
                    <a:pt x="13697928" y="952500"/>
                  </a:lnTo>
                  <a:lnTo>
                    <a:pt x="13680732" y="939800"/>
                  </a:lnTo>
                  <a:lnTo>
                    <a:pt x="13561987" y="939800"/>
                  </a:lnTo>
                  <a:lnTo>
                    <a:pt x="13512686" y="927100"/>
                  </a:lnTo>
                  <a:lnTo>
                    <a:pt x="13463169" y="927100"/>
                  </a:lnTo>
                  <a:lnTo>
                    <a:pt x="13414299" y="914400"/>
                  </a:lnTo>
                  <a:lnTo>
                    <a:pt x="13366941" y="914400"/>
                  </a:lnTo>
                  <a:lnTo>
                    <a:pt x="13321957" y="901700"/>
                  </a:lnTo>
                  <a:lnTo>
                    <a:pt x="13280225" y="901700"/>
                  </a:lnTo>
                  <a:lnTo>
                    <a:pt x="13277164" y="889000"/>
                  </a:lnTo>
                  <a:lnTo>
                    <a:pt x="13282016" y="876300"/>
                  </a:lnTo>
                  <a:lnTo>
                    <a:pt x="13290703" y="863600"/>
                  </a:lnTo>
                  <a:lnTo>
                    <a:pt x="13381685" y="863600"/>
                  </a:lnTo>
                  <a:lnTo>
                    <a:pt x="13379971" y="876300"/>
                  </a:lnTo>
                  <a:lnTo>
                    <a:pt x="13382181" y="876300"/>
                  </a:lnTo>
                  <a:lnTo>
                    <a:pt x="13433031" y="889000"/>
                  </a:lnTo>
                  <a:lnTo>
                    <a:pt x="13536295" y="889000"/>
                  </a:lnTo>
                  <a:lnTo>
                    <a:pt x="13593178" y="901700"/>
                  </a:lnTo>
                  <a:lnTo>
                    <a:pt x="13600494" y="889000"/>
                  </a:lnTo>
                  <a:lnTo>
                    <a:pt x="13608126" y="876300"/>
                  </a:lnTo>
                  <a:lnTo>
                    <a:pt x="13611822" y="876300"/>
                  </a:lnTo>
                  <a:lnTo>
                    <a:pt x="13609574" y="863600"/>
                  </a:lnTo>
                  <a:lnTo>
                    <a:pt x="13607326" y="850900"/>
                  </a:lnTo>
                  <a:lnTo>
                    <a:pt x="13618121" y="863600"/>
                  </a:lnTo>
                  <a:lnTo>
                    <a:pt x="13620801" y="850900"/>
                  </a:lnTo>
                  <a:lnTo>
                    <a:pt x="13636066" y="850900"/>
                  </a:lnTo>
                  <a:lnTo>
                    <a:pt x="13632815" y="863600"/>
                  </a:lnTo>
                  <a:lnTo>
                    <a:pt x="13676770" y="863600"/>
                  </a:lnTo>
                  <a:lnTo>
                    <a:pt x="13689533" y="850900"/>
                  </a:lnTo>
                  <a:lnTo>
                    <a:pt x="13735241" y="863600"/>
                  </a:lnTo>
                  <a:lnTo>
                    <a:pt x="13869048" y="863600"/>
                  </a:lnTo>
                  <a:lnTo>
                    <a:pt x="13916686" y="876300"/>
                  </a:lnTo>
                  <a:lnTo>
                    <a:pt x="13967917" y="889000"/>
                  </a:lnTo>
                  <a:lnTo>
                    <a:pt x="13923378" y="876300"/>
                  </a:lnTo>
                  <a:lnTo>
                    <a:pt x="13874102" y="863600"/>
                  </a:lnTo>
                  <a:lnTo>
                    <a:pt x="13821296" y="850900"/>
                  </a:lnTo>
                  <a:lnTo>
                    <a:pt x="13709726" y="850900"/>
                  </a:lnTo>
                  <a:lnTo>
                    <a:pt x="13701471" y="838200"/>
                  </a:lnTo>
                  <a:lnTo>
                    <a:pt x="13703745" y="838200"/>
                  </a:lnTo>
                  <a:lnTo>
                    <a:pt x="13698919" y="825500"/>
                  </a:lnTo>
                  <a:lnTo>
                    <a:pt x="13679805" y="825500"/>
                  </a:lnTo>
                  <a:lnTo>
                    <a:pt x="13662190" y="838200"/>
                  </a:lnTo>
                  <a:lnTo>
                    <a:pt x="13592404" y="838200"/>
                  </a:lnTo>
                  <a:lnTo>
                    <a:pt x="13577430" y="825500"/>
                  </a:lnTo>
                  <a:lnTo>
                    <a:pt x="13486537" y="825500"/>
                  </a:lnTo>
                  <a:lnTo>
                    <a:pt x="13462165" y="812800"/>
                  </a:lnTo>
                  <a:lnTo>
                    <a:pt x="13440156" y="812800"/>
                  </a:lnTo>
                  <a:lnTo>
                    <a:pt x="13419277" y="800100"/>
                  </a:lnTo>
                  <a:lnTo>
                    <a:pt x="13390702" y="800100"/>
                  </a:lnTo>
                  <a:lnTo>
                    <a:pt x="13390702" y="825500"/>
                  </a:lnTo>
                  <a:lnTo>
                    <a:pt x="13368833" y="838200"/>
                  </a:lnTo>
                  <a:lnTo>
                    <a:pt x="13333806" y="838200"/>
                  </a:lnTo>
                  <a:lnTo>
                    <a:pt x="13319430" y="850900"/>
                  </a:lnTo>
                  <a:lnTo>
                    <a:pt x="13313931" y="838200"/>
                  </a:lnTo>
                  <a:lnTo>
                    <a:pt x="13314413" y="838200"/>
                  </a:lnTo>
                  <a:lnTo>
                    <a:pt x="13315874" y="825500"/>
                  </a:lnTo>
                  <a:lnTo>
                    <a:pt x="13250812" y="825500"/>
                  </a:lnTo>
                  <a:lnTo>
                    <a:pt x="13214096" y="812800"/>
                  </a:lnTo>
                  <a:lnTo>
                    <a:pt x="13179539" y="812800"/>
                  </a:lnTo>
                  <a:lnTo>
                    <a:pt x="13180301" y="800100"/>
                  </a:lnTo>
                  <a:lnTo>
                    <a:pt x="13184048" y="787400"/>
                  </a:lnTo>
                  <a:lnTo>
                    <a:pt x="13186486" y="787400"/>
                  </a:lnTo>
                  <a:lnTo>
                    <a:pt x="13183311" y="774700"/>
                  </a:lnTo>
                  <a:lnTo>
                    <a:pt x="13280860" y="774700"/>
                  </a:lnTo>
                  <a:lnTo>
                    <a:pt x="13289331" y="787400"/>
                  </a:lnTo>
                  <a:lnTo>
                    <a:pt x="13327520" y="787400"/>
                  </a:lnTo>
                  <a:lnTo>
                    <a:pt x="13338848" y="800100"/>
                  </a:lnTo>
                  <a:lnTo>
                    <a:pt x="13360895" y="812800"/>
                  </a:lnTo>
                  <a:lnTo>
                    <a:pt x="13382054" y="812800"/>
                  </a:lnTo>
                  <a:lnTo>
                    <a:pt x="13390702" y="825500"/>
                  </a:lnTo>
                  <a:lnTo>
                    <a:pt x="13390702" y="800100"/>
                  </a:lnTo>
                  <a:lnTo>
                    <a:pt x="13374091" y="800100"/>
                  </a:lnTo>
                  <a:lnTo>
                    <a:pt x="13367398" y="787400"/>
                  </a:lnTo>
                  <a:lnTo>
                    <a:pt x="13362750" y="774700"/>
                  </a:lnTo>
                  <a:lnTo>
                    <a:pt x="13355828" y="774700"/>
                  </a:lnTo>
                  <a:lnTo>
                    <a:pt x="13342290" y="762000"/>
                  </a:lnTo>
                  <a:lnTo>
                    <a:pt x="13344360" y="762000"/>
                  </a:lnTo>
                  <a:lnTo>
                    <a:pt x="13351764" y="749300"/>
                  </a:lnTo>
                  <a:lnTo>
                    <a:pt x="13356717" y="736600"/>
                  </a:lnTo>
                  <a:lnTo>
                    <a:pt x="13341680" y="736600"/>
                  </a:lnTo>
                  <a:lnTo>
                    <a:pt x="13341452" y="749300"/>
                  </a:lnTo>
                  <a:lnTo>
                    <a:pt x="13324586" y="749300"/>
                  </a:lnTo>
                  <a:lnTo>
                    <a:pt x="13315404" y="736600"/>
                  </a:lnTo>
                  <a:lnTo>
                    <a:pt x="13307555" y="723900"/>
                  </a:lnTo>
                  <a:lnTo>
                    <a:pt x="13173824" y="723900"/>
                  </a:lnTo>
                  <a:lnTo>
                    <a:pt x="13173824" y="800100"/>
                  </a:lnTo>
                  <a:lnTo>
                    <a:pt x="13155333" y="800100"/>
                  </a:lnTo>
                  <a:lnTo>
                    <a:pt x="13155854" y="787400"/>
                  </a:lnTo>
                  <a:lnTo>
                    <a:pt x="13164122" y="787400"/>
                  </a:lnTo>
                  <a:lnTo>
                    <a:pt x="13173824" y="800100"/>
                  </a:lnTo>
                  <a:lnTo>
                    <a:pt x="13173824" y="723900"/>
                  </a:lnTo>
                  <a:lnTo>
                    <a:pt x="13160921" y="723900"/>
                  </a:lnTo>
                  <a:lnTo>
                    <a:pt x="13157784" y="711200"/>
                  </a:lnTo>
                  <a:lnTo>
                    <a:pt x="13169913" y="711200"/>
                  </a:lnTo>
                  <a:lnTo>
                    <a:pt x="13165315" y="698500"/>
                  </a:lnTo>
                  <a:lnTo>
                    <a:pt x="13086372" y="698500"/>
                  </a:lnTo>
                  <a:lnTo>
                    <a:pt x="13067157" y="685800"/>
                  </a:lnTo>
                  <a:lnTo>
                    <a:pt x="12914592" y="685800"/>
                  </a:lnTo>
                  <a:lnTo>
                    <a:pt x="12913944" y="673100"/>
                  </a:lnTo>
                  <a:lnTo>
                    <a:pt x="12915316" y="673100"/>
                  </a:lnTo>
                  <a:lnTo>
                    <a:pt x="12912471" y="660400"/>
                  </a:lnTo>
                  <a:lnTo>
                    <a:pt x="12809474" y="660400"/>
                  </a:lnTo>
                  <a:lnTo>
                    <a:pt x="12788418" y="647700"/>
                  </a:lnTo>
                  <a:lnTo>
                    <a:pt x="12762090" y="635000"/>
                  </a:lnTo>
                  <a:lnTo>
                    <a:pt x="12706122" y="635000"/>
                  </a:lnTo>
                  <a:lnTo>
                    <a:pt x="12709551" y="622300"/>
                  </a:lnTo>
                  <a:lnTo>
                    <a:pt x="12751575" y="622300"/>
                  </a:lnTo>
                  <a:lnTo>
                    <a:pt x="12746685" y="609600"/>
                  </a:lnTo>
                  <a:lnTo>
                    <a:pt x="12837528" y="609600"/>
                  </a:lnTo>
                  <a:lnTo>
                    <a:pt x="12891935" y="596900"/>
                  </a:lnTo>
                  <a:lnTo>
                    <a:pt x="12991478" y="596900"/>
                  </a:lnTo>
                  <a:lnTo>
                    <a:pt x="13002578" y="609600"/>
                  </a:lnTo>
                  <a:lnTo>
                    <a:pt x="13017729" y="596900"/>
                  </a:lnTo>
                  <a:lnTo>
                    <a:pt x="13162915" y="596900"/>
                  </a:lnTo>
                  <a:lnTo>
                    <a:pt x="13154012" y="584200"/>
                  </a:lnTo>
                  <a:lnTo>
                    <a:pt x="13169418" y="584200"/>
                  </a:lnTo>
                  <a:lnTo>
                    <a:pt x="13162915" y="596900"/>
                  </a:lnTo>
                  <a:lnTo>
                    <a:pt x="13193001" y="596900"/>
                  </a:lnTo>
                  <a:lnTo>
                    <a:pt x="13204355" y="584200"/>
                  </a:lnTo>
                  <a:lnTo>
                    <a:pt x="13286550" y="584200"/>
                  </a:lnTo>
                  <a:lnTo>
                    <a:pt x="13288963" y="596900"/>
                  </a:lnTo>
                  <a:lnTo>
                    <a:pt x="13296646" y="584200"/>
                  </a:lnTo>
                  <a:lnTo>
                    <a:pt x="13315963" y="584200"/>
                  </a:lnTo>
                  <a:lnTo>
                    <a:pt x="13328574" y="596900"/>
                  </a:lnTo>
                  <a:lnTo>
                    <a:pt x="13354533" y="584200"/>
                  </a:lnTo>
                  <a:lnTo>
                    <a:pt x="13437578" y="584200"/>
                  </a:lnTo>
                  <a:lnTo>
                    <a:pt x="13433298" y="571500"/>
                  </a:lnTo>
                  <a:lnTo>
                    <a:pt x="13462241" y="571500"/>
                  </a:lnTo>
                  <a:lnTo>
                    <a:pt x="13487514" y="584200"/>
                  </a:lnTo>
                  <a:lnTo>
                    <a:pt x="13542620" y="584200"/>
                  </a:lnTo>
                  <a:lnTo>
                    <a:pt x="13540029" y="571500"/>
                  </a:lnTo>
                  <a:lnTo>
                    <a:pt x="13522617" y="571500"/>
                  </a:lnTo>
                  <a:lnTo>
                    <a:pt x="13527481" y="558800"/>
                  </a:lnTo>
                  <a:lnTo>
                    <a:pt x="13542074" y="571500"/>
                  </a:lnTo>
                  <a:lnTo>
                    <a:pt x="13568375" y="571500"/>
                  </a:lnTo>
                  <a:lnTo>
                    <a:pt x="13561454" y="558800"/>
                  </a:lnTo>
                  <a:lnTo>
                    <a:pt x="13607631" y="558800"/>
                  </a:lnTo>
                  <a:lnTo>
                    <a:pt x="13623697" y="571500"/>
                  </a:lnTo>
                  <a:lnTo>
                    <a:pt x="13627735" y="558800"/>
                  </a:lnTo>
                  <a:lnTo>
                    <a:pt x="13760666" y="558800"/>
                  </a:lnTo>
                  <a:lnTo>
                    <a:pt x="13758659" y="571500"/>
                  </a:lnTo>
                  <a:lnTo>
                    <a:pt x="13766445" y="571500"/>
                  </a:lnTo>
                  <a:lnTo>
                    <a:pt x="13765810" y="558800"/>
                  </a:lnTo>
                  <a:lnTo>
                    <a:pt x="13781367" y="571500"/>
                  </a:lnTo>
                  <a:lnTo>
                    <a:pt x="13799185" y="571500"/>
                  </a:lnTo>
                  <a:lnTo>
                    <a:pt x="13794562" y="558800"/>
                  </a:lnTo>
                  <a:lnTo>
                    <a:pt x="13903554" y="558800"/>
                  </a:lnTo>
                  <a:lnTo>
                    <a:pt x="13927773" y="546100"/>
                  </a:lnTo>
                  <a:lnTo>
                    <a:pt x="13979982" y="546100"/>
                  </a:lnTo>
                  <a:lnTo>
                    <a:pt x="13993000" y="558800"/>
                  </a:lnTo>
                  <a:lnTo>
                    <a:pt x="13998105" y="546100"/>
                  </a:lnTo>
                  <a:lnTo>
                    <a:pt x="14012850" y="546100"/>
                  </a:lnTo>
                  <a:lnTo>
                    <a:pt x="14025690" y="558800"/>
                  </a:lnTo>
                  <a:lnTo>
                    <a:pt x="14042416" y="546100"/>
                  </a:lnTo>
                  <a:lnTo>
                    <a:pt x="14084478" y="546100"/>
                  </a:lnTo>
                  <a:lnTo>
                    <a:pt x="14079754" y="533400"/>
                  </a:lnTo>
                  <a:lnTo>
                    <a:pt x="14211084" y="533400"/>
                  </a:lnTo>
                  <a:lnTo>
                    <a:pt x="14215339" y="546100"/>
                  </a:lnTo>
                  <a:lnTo>
                    <a:pt x="14223352" y="533400"/>
                  </a:lnTo>
                  <a:lnTo>
                    <a:pt x="14257604" y="533400"/>
                  </a:lnTo>
                  <a:lnTo>
                    <a:pt x="14252283" y="520700"/>
                  </a:lnTo>
                  <a:lnTo>
                    <a:pt x="14291031" y="520700"/>
                  </a:lnTo>
                  <a:lnTo>
                    <a:pt x="14288757" y="533400"/>
                  </a:lnTo>
                  <a:lnTo>
                    <a:pt x="14318260" y="533400"/>
                  </a:lnTo>
                  <a:lnTo>
                    <a:pt x="14309649" y="520700"/>
                  </a:lnTo>
                  <a:lnTo>
                    <a:pt x="14327200" y="520700"/>
                  </a:lnTo>
                  <a:lnTo>
                    <a:pt x="14329791" y="508000"/>
                  </a:lnTo>
                  <a:lnTo>
                    <a:pt x="14342250" y="508000"/>
                  </a:lnTo>
                  <a:lnTo>
                    <a:pt x="14336370" y="495300"/>
                  </a:lnTo>
                  <a:lnTo>
                    <a:pt x="14317904" y="495300"/>
                  </a:lnTo>
                  <a:lnTo>
                    <a:pt x="14322616" y="508000"/>
                  </a:lnTo>
                  <a:lnTo>
                    <a:pt x="14306169" y="508000"/>
                  </a:lnTo>
                  <a:lnTo>
                    <a:pt x="14303858" y="495300"/>
                  </a:lnTo>
                  <a:lnTo>
                    <a:pt x="14295336" y="495300"/>
                  </a:lnTo>
                  <a:lnTo>
                    <a:pt x="14300010" y="508000"/>
                  </a:lnTo>
                  <a:lnTo>
                    <a:pt x="14253261" y="508000"/>
                  </a:lnTo>
                  <a:lnTo>
                    <a:pt x="14255191" y="495300"/>
                  </a:lnTo>
                  <a:lnTo>
                    <a:pt x="14251140" y="495300"/>
                  </a:lnTo>
                  <a:lnTo>
                    <a:pt x="14240790" y="508000"/>
                  </a:lnTo>
                  <a:lnTo>
                    <a:pt x="14155941" y="508000"/>
                  </a:lnTo>
                  <a:lnTo>
                    <a:pt x="14144092" y="495300"/>
                  </a:lnTo>
                  <a:lnTo>
                    <a:pt x="14136103" y="508000"/>
                  </a:lnTo>
                  <a:lnTo>
                    <a:pt x="14099019" y="508000"/>
                  </a:lnTo>
                  <a:lnTo>
                    <a:pt x="14091349" y="520700"/>
                  </a:lnTo>
                  <a:lnTo>
                    <a:pt x="14066939" y="508000"/>
                  </a:lnTo>
                  <a:lnTo>
                    <a:pt x="14034643" y="520700"/>
                  </a:lnTo>
                  <a:lnTo>
                    <a:pt x="14003909" y="508000"/>
                  </a:lnTo>
                  <a:lnTo>
                    <a:pt x="13979004" y="508000"/>
                  </a:lnTo>
                  <a:lnTo>
                    <a:pt x="13978636" y="520700"/>
                  </a:lnTo>
                  <a:lnTo>
                    <a:pt x="13893648" y="520700"/>
                  </a:lnTo>
                  <a:lnTo>
                    <a:pt x="13902398" y="508000"/>
                  </a:lnTo>
                  <a:lnTo>
                    <a:pt x="13878954" y="508000"/>
                  </a:lnTo>
                  <a:lnTo>
                    <a:pt x="13872655" y="520700"/>
                  </a:lnTo>
                  <a:lnTo>
                    <a:pt x="13830580" y="520700"/>
                  </a:lnTo>
                  <a:lnTo>
                    <a:pt x="13810577" y="533400"/>
                  </a:lnTo>
                  <a:lnTo>
                    <a:pt x="13794080" y="520700"/>
                  </a:lnTo>
                  <a:lnTo>
                    <a:pt x="13782231" y="520700"/>
                  </a:lnTo>
                  <a:lnTo>
                    <a:pt x="13781621" y="533400"/>
                  </a:lnTo>
                  <a:lnTo>
                    <a:pt x="13775258" y="520700"/>
                  </a:lnTo>
                  <a:lnTo>
                    <a:pt x="13726782" y="520700"/>
                  </a:lnTo>
                  <a:lnTo>
                    <a:pt x="13712152" y="533400"/>
                  </a:lnTo>
                  <a:lnTo>
                    <a:pt x="13716229" y="520700"/>
                  </a:lnTo>
                  <a:lnTo>
                    <a:pt x="13534238" y="520700"/>
                  </a:lnTo>
                  <a:lnTo>
                    <a:pt x="13514858" y="532739"/>
                  </a:lnTo>
                  <a:lnTo>
                    <a:pt x="13514858" y="571500"/>
                  </a:lnTo>
                  <a:lnTo>
                    <a:pt x="13487159" y="571500"/>
                  </a:lnTo>
                  <a:lnTo>
                    <a:pt x="13496125" y="558800"/>
                  </a:lnTo>
                  <a:lnTo>
                    <a:pt x="13505333" y="558800"/>
                  </a:lnTo>
                  <a:lnTo>
                    <a:pt x="13514858" y="571500"/>
                  </a:lnTo>
                  <a:lnTo>
                    <a:pt x="13514858" y="532739"/>
                  </a:lnTo>
                  <a:lnTo>
                    <a:pt x="13513791" y="533400"/>
                  </a:lnTo>
                  <a:lnTo>
                    <a:pt x="13490029" y="520700"/>
                  </a:lnTo>
                  <a:lnTo>
                    <a:pt x="13465061" y="533400"/>
                  </a:lnTo>
                  <a:lnTo>
                    <a:pt x="13442061" y="533400"/>
                  </a:lnTo>
                  <a:lnTo>
                    <a:pt x="13424192" y="520700"/>
                  </a:lnTo>
                  <a:lnTo>
                    <a:pt x="13415467" y="533400"/>
                  </a:lnTo>
                  <a:lnTo>
                    <a:pt x="13249402" y="533400"/>
                  </a:lnTo>
                  <a:lnTo>
                    <a:pt x="13234911" y="546100"/>
                  </a:lnTo>
                  <a:lnTo>
                    <a:pt x="13227355" y="546100"/>
                  </a:lnTo>
                  <a:lnTo>
                    <a:pt x="13227469" y="533400"/>
                  </a:lnTo>
                  <a:lnTo>
                    <a:pt x="13221183" y="533400"/>
                  </a:lnTo>
                  <a:lnTo>
                    <a:pt x="13225615" y="546100"/>
                  </a:lnTo>
                  <a:lnTo>
                    <a:pt x="13202577" y="546100"/>
                  </a:lnTo>
                  <a:lnTo>
                    <a:pt x="13191465" y="533400"/>
                  </a:lnTo>
                  <a:lnTo>
                    <a:pt x="13180568" y="533400"/>
                  </a:lnTo>
                  <a:lnTo>
                    <a:pt x="13183883" y="546100"/>
                  </a:lnTo>
                  <a:lnTo>
                    <a:pt x="13155498" y="546100"/>
                  </a:lnTo>
                  <a:lnTo>
                    <a:pt x="13142913" y="533400"/>
                  </a:lnTo>
                  <a:lnTo>
                    <a:pt x="13128930" y="533400"/>
                  </a:lnTo>
                  <a:lnTo>
                    <a:pt x="13123545" y="520700"/>
                  </a:lnTo>
                  <a:lnTo>
                    <a:pt x="13120332" y="520700"/>
                  </a:lnTo>
                  <a:lnTo>
                    <a:pt x="13117246" y="533400"/>
                  </a:lnTo>
                  <a:lnTo>
                    <a:pt x="13113804" y="533400"/>
                  </a:lnTo>
                  <a:lnTo>
                    <a:pt x="13110934" y="520700"/>
                  </a:lnTo>
                  <a:lnTo>
                    <a:pt x="13079997" y="520700"/>
                  </a:lnTo>
                  <a:lnTo>
                    <a:pt x="13085051" y="533400"/>
                  </a:lnTo>
                  <a:lnTo>
                    <a:pt x="13083515" y="533400"/>
                  </a:lnTo>
                  <a:lnTo>
                    <a:pt x="13075730" y="546100"/>
                  </a:lnTo>
                  <a:lnTo>
                    <a:pt x="13067132" y="533400"/>
                  </a:lnTo>
                  <a:lnTo>
                    <a:pt x="13061480" y="533400"/>
                  </a:lnTo>
                  <a:lnTo>
                    <a:pt x="13060769" y="520700"/>
                  </a:lnTo>
                  <a:lnTo>
                    <a:pt x="13035598" y="520700"/>
                  </a:lnTo>
                  <a:lnTo>
                    <a:pt x="13044805" y="533400"/>
                  </a:lnTo>
                  <a:lnTo>
                    <a:pt x="13023050" y="533400"/>
                  </a:lnTo>
                  <a:lnTo>
                    <a:pt x="13022821" y="520700"/>
                  </a:lnTo>
                  <a:lnTo>
                    <a:pt x="13019240" y="520700"/>
                  </a:lnTo>
                  <a:lnTo>
                    <a:pt x="13019240" y="533400"/>
                  </a:lnTo>
                  <a:lnTo>
                    <a:pt x="13012865" y="546100"/>
                  </a:lnTo>
                  <a:lnTo>
                    <a:pt x="13006248" y="546100"/>
                  </a:lnTo>
                  <a:lnTo>
                    <a:pt x="12999466" y="533400"/>
                  </a:lnTo>
                  <a:lnTo>
                    <a:pt x="13019240" y="533400"/>
                  </a:lnTo>
                  <a:lnTo>
                    <a:pt x="13019240" y="520700"/>
                  </a:lnTo>
                  <a:lnTo>
                    <a:pt x="12964541" y="520700"/>
                  </a:lnTo>
                  <a:lnTo>
                    <a:pt x="12939471" y="533400"/>
                  </a:lnTo>
                  <a:lnTo>
                    <a:pt x="12919380" y="533400"/>
                  </a:lnTo>
                  <a:lnTo>
                    <a:pt x="12918885" y="520700"/>
                  </a:lnTo>
                  <a:lnTo>
                    <a:pt x="12877838" y="520700"/>
                  </a:lnTo>
                  <a:lnTo>
                    <a:pt x="12861417" y="533400"/>
                  </a:lnTo>
                  <a:lnTo>
                    <a:pt x="12755207" y="533400"/>
                  </a:lnTo>
                  <a:lnTo>
                    <a:pt x="12770358" y="546100"/>
                  </a:lnTo>
                  <a:lnTo>
                    <a:pt x="12780658" y="546100"/>
                  </a:lnTo>
                  <a:lnTo>
                    <a:pt x="12769469" y="558800"/>
                  </a:lnTo>
                  <a:lnTo>
                    <a:pt x="12735789" y="558800"/>
                  </a:lnTo>
                  <a:lnTo>
                    <a:pt x="12726772" y="546100"/>
                  </a:lnTo>
                  <a:lnTo>
                    <a:pt x="12717742" y="546100"/>
                  </a:lnTo>
                  <a:lnTo>
                    <a:pt x="12715837" y="543293"/>
                  </a:lnTo>
                  <a:lnTo>
                    <a:pt x="12715837" y="609600"/>
                  </a:lnTo>
                  <a:lnTo>
                    <a:pt x="12703975" y="622300"/>
                  </a:lnTo>
                  <a:lnTo>
                    <a:pt x="12640564" y="622300"/>
                  </a:lnTo>
                  <a:lnTo>
                    <a:pt x="12631814" y="609600"/>
                  </a:lnTo>
                  <a:lnTo>
                    <a:pt x="12715837" y="609600"/>
                  </a:lnTo>
                  <a:lnTo>
                    <a:pt x="12715837" y="543293"/>
                  </a:lnTo>
                  <a:lnTo>
                    <a:pt x="12709144" y="533400"/>
                  </a:lnTo>
                  <a:lnTo>
                    <a:pt x="12679312" y="533400"/>
                  </a:lnTo>
                  <a:lnTo>
                    <a:pt x="12685255" y="546100"/>
                  </a:lnTo>
                  <a:lnTo>
                    <a:pt x="12700241" y="546100"/>
                  </a:lnTo>
                  <a:lnTo>
                    <a:pt x="12686437" y="558800"/>
                  </a:lnTo>
                  <a:lnTo>
                    <a:pt x="12644349" y="558800"/>
                  </a:lnTo>
                  <a:lnTo>
                    <a:pt x="12649721" y="546100"/>
                  </a:lnTo>
                  <a:lnTo>
                    <a:pt x="12626848" y="546100"/>
                  </a:lnTo>
                  <a:lnTo>
                    <a:pt x="12635522" y="533400"/>
                  </a:lnTo>
                  <a:lnTo>
                    <a:pt x="12497372" y="533400"/>
                  </a:lnTo>
                  <a:lnTo>
                    <a:pt x="12462167" y="546100"/>
                  </a:lnTo>
                  <a:lnTo>
                    <a:pt x="12326125" y="546100"/>
                  </a:lnTo>
                  <a:lnTo>
                    <a:pt x="12329681" y="533400"/>
                  </a:lnTo>
                  <a:lnTo>
                    <a:pt x="12268975" y="533400"/>
                  </a:lnTo>
                  <a:lnTo>
                    <a:pt x="12242787" y="520700"/>
                  </a:lnTo>
                  <a:lnTo>
                    <a:pt x="12583732" y="520700"/>
                  </a:lnTo>
                  <a:lnTo>
                    <a:pt x="12633770" y="508000"/>
                  </a:lnTo>
                  <a:lnTo>
                    <a:pt x="12986715" y="508000"/>
                  </a:lnTo>
                  <a:lnTo>
                    <a:pt x="13011988" y="495300"/>
                  </a:lnTo>
                  <a:lnTo>
                    <a:pt x="13029565" y="495300"/>
                  </a:lnTo>
                  <a:lnTo>
                    <a:pt x="13046939" y="508000"/>
                  </a:lnTo>
                  <a:lnTo>
                    <a:pt x="13088315" y="508000"/>
                  </a:lnTo>
                  <a:lnTo>
                    <a:pt x="13094107" y="495300"/>
                  </a:lnTo>
                  <a:lnTo>
                    <a:pt x="13101041" y="495300"/>
                  </a:lnTo>
                  <a:lnTo>
                    <a:pt x="13108204" y="508000"/>
                  </a:lnTo>
                  <a:lnTo>
                    <a:pt x="13122593" y="508000"/>
                  </a:lnTo>
                  <a:lnTo>
                    <a:pt x="13138518" y="495300"/>
                  </a:lnTo>
                  <a:lnTo>
                    <a:pt x="13144310" y="495300"/>
                  </a:lnTo>
                  <a:lnTo>
                    <a:pt x="13160045" y="482600"/>
                  </a:lnTo>
                  <a:lnTo>
                    <a:pt x="13174053" y="482600"/>
                  </a:lnTo>
                  <a:lnTo>
                    <a:pt x="13182956" y="495300"/>
                  </a:lnTo>
                  <a:lnTo>
                    <a:pt x="13186397" y="495300"/>
                  </a:lnTo>
                  <a:lnTo>
                    <a:pt x="13207899" y="482600"/>
                  </a:lnTo>
                  <a:lnTo>
                    <a:pt x="13236499" y="495300"/>
                  </a:lnTo>
                  <a:lnTo>
                    <a:pt x="13266280" y="495300"/>
                  </a:lnTo>
                  <a:lnTo>
                    <a:pt x="13291299" y="482600"/>
                  </a:lnTo>
                  <a:lnTo>
                    <a:pt x="13311912" y="490499"/>
                  </a:lnTo>
                  <a:lnTo>
                    <a:pt x="13302526" y="491007"/>
                  </a:lnTo>
                  <a:lnTo>
                    <a:pt x="13286346" y="493496"/>
                  </a:lnTo>
                  <a:lnTo>
                    <a:pt x="13266319" y="495947"/>
                  </a:lnTo>
                  <a:lnTo>
                    <a:pt x="13277037" y="498754"/>
                  </a:lnTo>
                  <a:lnTo>
                    <a:pt x="13294563" y="496785"/>
                  </a:lnTo>
                  <a:lnTo>
                    <a:pt x="13316230" y="493522"/>
                  </a:lnTo>
                  <a:lnTo>
                    <a:pt x="13319455" y="493382"/>
                  </a:lnTo>
                  <a:lnTo>
                    <a:pt x="13324497" y="495300"/>
                  </a:lnTo>
                  <a:lnTo>
                    <a:pt x="13331571" y="492823"/>
                  </a:lnTo>
                  <a:lnTo>
                    <a:pt x="13339382" y="492455"/>
                  </a:lnTo>
                  <a:lnTo>
                    <a:pt x="13334264" y="491871"/>
                  </a:lnTo>
                  <a:lnTo>
                    <a:pt x="13360654" y="482600"/>
                  </a:lnTo>
                  <a:lnTo>
                    <a:pt x="13392836" y="482600"/>
                  </a:lnTo>
                  <a:lnTo>
                    <a:pt x="13414108" y="495300"/>
                  </a:lnTo>
                  <a:lnTo>
                    <a:pt x="13420281" y="482600"/>
                  </a:lnTo>
                  <a:lnTo>
                    <a:pt x="13427253" y="495300"/>
                  </a:lnTo>
                  <a:lnTo>
                    <a:pt x="13433222" y="482600"/>
                  </a:lnTo>
                  <a:lnTo>
                    <a:pt x="13443204" y="495300"/>
                  </a:lnTo>
                  <a:lnTo>
                    <a:pt x="13457898" y="495300"/>
                  </a:lnTo>
                  <a:lnTo>
                    <a:pt x="13470852" y="482600"/>
                  </a:lnTo>
                  <a:lnTo>
                    <a:pt x="13561911" y="482600"/>
                  </a:lnTo>
                  <a:lnTo>
                    <a:pt x="13557072" y="469900"/>
                  </a:lnTo>
                  <a:lnTo>
                    <a:pt x="13570166" y="469900"/>
                  </a:lnTo>
                  <a:lnTo>
                    <a:pt x="13574205" y="482600"/>
                  </a:lnTo>
                  <a:lnTo>
                    <a:pt x="13603338" y="482600"/>
                  </a:lnTo>
                  <a:lnTo>
                    <a:pt x="13594029" y="469900"/>
                  </a:lnTo>
                  <a:lnTo>
                    <a:pt x="13630123" y="469900"/>
                  </a:lnTo>
                  <a:lnTo>
                    <a:pt x="13621309" y="482600"/>
                  </a:lnTo>
                  <a:lnTo>
                    <a:pt x="13682726" y="482600"/>
                  </a:lnTo>
                  <a:lnTo>
                    <a:pt x="13690359" y="469900"/>
                  </a:lnTo>
                  <a:lnTo>
                    <a:pt x="13698804" y="482600"/>
                  </a:lnTo>
                  <a:lnTo>
                    <a:pt x="13705104" y="482600"/>
                  </a:lnTo>
                  <a:lnTo>
                    <a:pt x="13706094" y="469900"/>
                  </a:lnTo>
                  <a:lnTo>
                    <a:pt x="13744499" y="469900"/>
                  </a:lnTo>
                  <a:lnTo>
                    <a:pt x="13752881" y="482600"/>
                  </a:lnTo>
                  <a:lnTo>
                    <a:pt x="13782307" y="482600"/>
                  </a:lnTo>
                  <a:lnTo>
                    <a:pt x="13792137" y="469900"/>
                  </a:lnTo>
                  <a:lnTo>
                    <a:pt x="13893102" y="469900"/>
                  </a:lnTo>
                  <a:lnTo>
                    <a:pt x="13928878" y="457200"/>
                  </a:lnTo>
                  <a:lnTo>
                    <a:pt x="14012850" y="457200"/>
                  </a:lnTo>
                  <a:lnTo>
                    <a:pt x="13987539" y="444500"/>
                  </a:lnTo>
                  <a:lnTo>
                    <a:pt x="14017193" y="444500"/>
                  </a:lnTo>
                  <a:lnTo>
                    <a:pt x="14011504" y="431800"/>
                  </a:lnTo>
                  <a:lnTo>
                    <a:pt x="14041984" y="431800"/>
                  </a:lnTo>
                  <a:lnTo>
                    <a:pt x="14042720" y="444500"/>
                  </a:lnTo>
                  <a:lnTo>
                    <a:pt x="14074280" y="444500"/>
                  </a:lnTo>
                  <a:lnTo>
                    <a:pt x="14081887" y="431800"/>
                  </a:lnTo>
                  <a:lnTo>
                    <a:pt x="14079398" y="444500"/>
                  </a:lnTo>
                  <a:lnTo>
                    <a:pt x="14086713" y="444500"/>
                  </a:lnTo>
                  <a:lnTo>
                    <a:pt x="14090307" y="457200"/>
                  </a:lnTo>
                  <a:lnTo>
                    <a:pt x="14104506" y="444500"/>
                  </a:lnTo>
                  <a:lnTo>
                    <a:pt x="14128915" y="444500"/>
                  </a:lnTo>
                  <a:lnTo>
                    <a:pt x="14139977" y="457200"/>
                  </a:lnTo>
                  <a:lnTo>
                    <a:pt x="14144625" y="457200"/>
                  </a:lnTo>
                  <a:lnTo>
                    <a:pt x="14144549" y="444500"/>
                  </a:lnTo>
                  <a:lnTo>
                    <a:pt x="14189393" y="444500"/>
                  </a:lnTo>
                  <a:lnTo>
                    <a:pt x="14176870" y="431800"/>
                  </a:lnTo>
                  <a:lnTo>
                    <a:pt x="14171295" y="431800"/>
                  </a:lnTo>
                  <a:lnTo>
                    <a:pt x="14179309" y="419100"/>
                  </a:lnTo>
                  <a:lnTo>
                    <a:pt x="14181468" y="431800"/>
                  </a:lnTo>
                  <a:lnTo>
                    <a:pt x="14200200" y="431800"/>
                  </a:lnTo>
                  <a:lnTo>
                    <a:pt x="14208189" y="419100"/>
                  </a:lnTo>
                  <a:lnTo>
                    <a:pt x="14285328" y="419100"/>
                  </a:lnTo>
                  <a:lnTo>
                    <a:pt x="14290231" y="406400"/>
                  </a:lnTo>
                  <a:lnTo>
                    <a:pt x="14293710" y="419100"/>
                  </a:lnTo>
                  <a:lnTo>
                    <a:pt x="14296911" y="406400"/>
                  </a:lnTo>
                  <a:lnTo>
                    <a:pt x="14300264" y="419100"/>
                  </a:lnTo>
                  <a:lnTo>
                    <a:pt x="14306639" y="419100"/>
                  </a:lnTo>
                  <a:lnTo>
                    <a:pt x="14305826" y="431800"/>
                  </a:lnTo>
                  <a:lnTo>
                    <a:pt x="14332636" y="431800"/>
                  </a:lnTo>
                  <a:lnTo>
                    <a:pt x="14327150" y="419100"/>
                  </a:lnTo>
                  <a:lnTo>
                    <a:pt x="14357693" y="419100"/>
                  </a:lnTo>
                  <a:lnTo>
                    <a:pt x="14361490" y="406400"/>
                  </a:lnTo>
                  <a:lnTo>
                    <a:pt x="14359154" y="393700"/>
                  </a:lnTo>
                  <a:lnTo>
                    <a:pt x="14377734" y="393700"/>
                  </a:lnTo>
                  <a:lnTo>
                    <a:pt x="14375752" y="406400"/>
                  </a:lnTo>
                  <a:lnTo>
                    <a:pt x="14384084" y="406400"/>
                  </a:lnTo>
                  <a:lnTo>
                    <a:pt x="14390980" y="393700"/>
                  </a:lnTo>
                  <a:lnTo>
                    <a:pt x="14396695" y="406400"/>
                  </a:lnTo>
                  <a:lnTo>
                    <a:pt x="14402029" y="393700"/>
                  </a:lnTo>
                  <a:lnTo>
                    <a:pt x="14408023" y="406400"/>
                  </a:lnTo>
                  <a:lnTo>
                    <a:pt x="14446225" y="406400"/>
                  </a:lnTo>
                  <a:lnTo>
                    <a:pt x="14431290" y="393700"/>
                  </a:lnTo>
                  <a:lnTo>
                    <a:pt x="14484223" y="393700"/>
                  </a:lnTo>
                  <a:lnTo>
                    <a:pt x="14485061" y="381000"/>
                  </a:lnTo>
                  <a:lnTo>
                    <a:pt x="14488516" y="393700"/>
                  </a:lnTo>
                  <a:lnTo>
                    <a:pt x="14491678" y="381000"/>
                  </a:lnTo>
                  <a:lnTo>
                    <a:pt x="14495183" y="393700"/>
                  </a:lnTo>
                  <a:lnTo>
                    <a:pt x="14594104" y="393700"/>
                  </a:lnTo>
                  <a:lnTo>
                    <a:pt x="14565008" y="381000"/>
                  </a:lnTo>
                  <a:lnTo>
                    <a:pt x="14608493" y="381000"/>
                  </a:lnTo>
                  <a:lnTo>
                    <a:pt x="14611210" y="393700"/>
                  </a:lnTo>
                  <a:lnTo>
                    <a:pt x="14616964" y="393700"/>
                  </a:lnTo>
                  <a:lnTo>
                    <a:pt x="14615871" y="381000"/>
                  </a:lnTo>
                  <a:lnTo>
                    <a:pt x="14751469" y="381000"/>
                  </a:lnTo>
                  <a:lnTo>
                    <a:pt x="14743659" y="368300"/>
                  </a:lnTo>
                  <a:lnTo>
                    <a:pt x="14764284" y="368300"/>
                  </a:lnTo>
                  <a:lnTo>
                    <a:pt x="14781454" y="355600"/>
                  </a:lnTo>
                  <a:close/>
                </a:path>
                <a:path w="19641820" h="1805305">
                  <a:moveTo>
                    <a:pt x="14886267" y="355600"/>
                  </a:moveTo>
                  <a:lnTo>
                    <a:pt x="14874380" y="342900"/>
                  </a:lnTo>
                  <a:lnTo>
                    <a:pt x="14872145" y="342900"/>
                  </a:lnTo>
                  <a:lnTo>
                    <a:pt x="14874431" y="330200"/>
                  </a:lnTo>
                  <a:lnTo>
                    <a:pt x="14857006" y="330200"/>
                  </a:lnTo>
                  <a:lnTo>
                    <a:pt x="14839874" y="342900"/>
                  </a:lnTo>
                  <a:lnTo>
                    <a:pt x="14805216" y="342900"/>
                  </a:lnTo>
                  <a:lnTo>
                    <a:pt x="14802244" y="330200"/>
                  </a:lnTo>
                  <a:lnTo>
                    <a:pt x="14788668" y="330200"/>
                  </a:lnTo>
                  <a:lnTo>
                    <a:pt x="14795513" y="342900"/>
                  </a:lnTo>
                  <a:lnTo>
                    <a:pt x="14800301" y="342900"/>
                  </a:lnTo>
                  <a:lnTo>
                    <a:pt x="14793405" y="355600"/>
                  </a:lnTo>
                  <a:lnTo>
                    <a:pt x="14848320" y="355600"/>
                  </a:lnTo>
                  <a:lnTo>
                    <a:pt x="14851926" y="368300"/>
                  </a:lnTo>
                  <a:lnTo>
                    <a:pt x="14876729" y="368300"/>
                  </a:lnTo>
                  <a:lnTo>
                    <a:pt x="14867306" y="355600"/>
                  </a:lnTo>
                  <a:lnTo>
                    <a:pt x="14859000" y="355600"/>
                  </a:lnTo>
                  <a:lnTo>
                    <a:pt x="14863039" y="342900"/>
                  </a:lnTo>
                  <a:lnTo>
                    <a:pt x="14869706" y="355600"/>
                  </a:lnTo>
                  <a:lnTo>
                    <a:pt x="14886267" y="355600"/>
                  </a:lnTo>
                  <a:close/>
                </a:path>
                <a:path w="19641820" h="1805305">
                  <a:moveTo>
                    <a:pt x="15036241" y="1499260"/>
                  </a:moveTo>
                  <a:lnTo>
                    <a:pt x="15027009" y="1496047"/>
                  </a:lnTo>
                  <a:lnTo>
                    <a:pt x="15007425" y="1494396"/>
                  </a:lnTo>
                  <a:lnTo>
                    <a:pt x="14985213" y="1494751"/>
                  </a:lnTo>
                  <a:lnTo>
                    <a:pt x="14993811" y="1498841"/>
                  </a:lnTo>
                  <a:lnTo>
                    <a:pt x="15006663" y="1499362"/>
                  </a:lnTo>
                  <a:lnTo>
                    <a:pt x="15019338" y="1499781"/>
                  </a:lnTo>
                  <a:lnTo>
                    <a:pt x="15027390" y="1503527"/>
                  </a:lnTo>
                  <a:lnTo>
                    <a:pt x="15036241" y="1499260"/>
                  </a:lnTo>
                  <a:close/>
                </a:path>
                <a:path w="19641820" h="1805305">
                  <a:moveTo>
                    <a:pt x="15096922" y="1293622"/>
                  </a:moveTo>
                  <a:lnTo>
                    <a:pt x="15082393" y="1290027"/>
                  </a:lnTo>
                  <a:lnTo>
                    <a:pt x="15063445" y="1287614"/>
                  </a:lnTo>
                  <a:lnTo>
                    <a:pt x="15043544" y="1285430"/>
                  </a:lnTo>
                  <a:lnTo>
                    <a:pt x="15026145" y="1282573"/>
                  </a:lnTo>
                  <a:lnTo>
                    <a:pt x="15021395" y="1283893"/>
                  </a:lnTo>
                  <a:lnTo>
                    <a:pt x="15021294" y="1285481"/>
                  </a:lnTo>
                  <a:lnTo>
                    <a:pt x="15021382" y="1287716"/>
                  </a:lnTo>
                  <a:lnTo>
                    <a:pt x="15017255" y="1290993"/>
                  </a:lnTo>
                  <a:lnTo>
                    <a:pt x="15024329" y="1291005"/>
                  </a:lnTo>
                  <a:lnTo>
                    <a:pt x="15023364" y="1288465"/>
                  </a:lnTo>
                  <a:lnTo>
                    <a:pt x="15025294" y="1286814"/>
                  </a:lnTo>
                  <a:lnTo>
                    <a:pt x="15037169" y="1287640"/>
                  </a:lnTo>
                  <a:lnTo>
                    <a:pt x="15045970" y="1289291"/>
                  </a:lnTo>
                  <a:lnTo>
                    <a:pt x="15060524" y="1293406"/>
                  </a:lnTo>
                  <a:lnTo>
                    <a:pt x="15055952" y="1295958"/>
                  </a:lnTo>
                  <a:lnTo>
                    <a:pt x="15048192" y="1294726"/>
                  </a:lnTo>
                  <a:lnTo>
                    <a:pt x="15041004" y="1293329"/>
                  </a:lnTo>
                  <a:lnTo>
                    <a:pt x="15038197" y="1295387"/>
                  </a:lnTo>
                  <a:lnTo>
                    <a:pt x="15045525" y="1299146"/>
                  </a:lnTo>
                  <a:lnTo>
                    <a:pt x="15061426" y="1297978"/>
                  </a:lnTo>
                  <a:lnTo>
                    <a:pt x="15080387" y="1295069"/>
                  </a:lnTo>
                  <a:lnTo>
                    <a:pt x="15096922" y="1293622"/>
                  </a:lnTo>
                  <a:close/>
                </a:path>
                <a:path w="19641820" h="1805305">
                  <a:moveTo>
                    <a:pt x="15614574" y="1265682"/>
                  </a:moveTo>
                  <a:lnTo>
                    <a:pt x="15591600" y="1262761"/>
                  </a:lnTo>
                  <a:lnTo>
                    <a:pt x="15599042" y="1269885"/>
                  </a:lnTo>
                  <a:lnTo>
                    <a:pt x="15611869" y="1269453"/>
                  </a:lnTo>
                  <a:lnTo>
                    <a:pt x="15614574" y="1265682"/>
                  </a:lnTo>
                  <a:close/>
                </a:path>
                <a:path w="19641820" h="1805305">
                  <a:moveTo>
                    <a:pt x="17753419" y="1382268"/>
                  </a:moveTo>
                  <a:lnTo>
                    <a:pt x="17738941" y="1332750"/>
                  </a:lnTo>
                  <a:lnTo>
                    <a:pt x="17698568" y="1298295"/>
                  </a:lnTo>
                  <a:lnTo>
                    <a:pt x="17662665" y="1291526"/>
                  </a:lnTo>
                  <a:lnTo>
                    <a:pt x="17397197" y="1291526"/>
                  </a:lnTo>
                  <a:lnTo>
                    <a:pt x="17735817" y="753833"/>
                  </a:lnTo>
                  <a:lnTo>
                    <a:pt x="17742332" y="741591"/>
                  </a:lnTo>
                  <a:lnTo>
                    <a:pt x="17746980" y="729272"/>
                  </a:lnTo>
                  <a:lnTo>
                    <a:pt x="17749774" y="716876"/>
                  </a:lnTo>
                  <a:lnTo>
                    <a:pt x="17750714" y="704380"/>
                  </a:lnTo>
                  <a:lnTo>
                    <a:pt x="17749990" y="692111"/>
                  </a:lnTo>
                  <a:lnTo>
                    <a:pt x="17732845" y="648309"/>
                  </a:lnTo>
                  <a:lnTo>
                    <a:pt x="17695901" y="617791"/>
                  </a:lnTo>
                  <a:lnTo>
                    <a:pt x="17659960" y="608901"/>
                  </a:lnTo>
                  <a:lnTo>
                    <a:pt x="17226547" y="608901"/>
                  </a:lnTo>
                  <a:lnTo>
                    <a:pt x="17177030" y="624141"/>
                  </a:lnTo>
                  <a:lnTo>
                    <a:pt x="17142575" y="665797"/>
                  </a:lnTo>
                  <a:lnTo>
                    <a:pt x="17135793" y="701001"/>
                  </a:lnTo>
                  <a:lnTo>
                    <a:pt x="17137495" y="719797"/>
                  </a:lnTo>
                  <a:lnTo>
                    <a:pt x="17162895" y="766013"/>
                  </a:lnTo>
                  <a:lnTo>
                    <a:pt x="17208856" y="790143"/>
                  </a:lnTo>
                  <a:lnTo>
                    <a:pt x="17226547" y="791756"/>
                  </a:lnTo>
                  <a:lnTo>
                    <a:pt x="17494720" y="791756"/>
                  </a:lnTo>
                  <a:lnTo>
                    <a:pt x="17153420" y="1333512"/>
                  </a:lnTo>
                  <a:lnTo>
                    <a:pt x="17147490" y="1345704"/>
                  </a:lnTo>
                  <a:lnTo>
                    <a:pt x="17143260" y="1357896"/>
                  </a:lnTo>
                  <a:lnTo>
                    <a:pt x="17140720" y="1370088"/>
                  </a:lnTo>
                  <a:lnTo>
                    <a:pt x="17139870" y="1382268"/>
                  </a:lnTo>
                  <a:lnTo>
                    <a:pt x="17140543" y="1394206"/>
                  </a:lnTo>
                  <a:lnTo>
                    <a:pt x="17156710" y="1436662"/>
                  </a:lnTo>
                  <a:lnTo>
                    <a:pt x="17192435" y="1465859"/>
                  </a:lnTo>
                  <a:lnTo>
                    <a:pt x="17229252" y="1474368"/>
                  </a:lnTo>
                  <a:lnTo>
                    <a:pt x="17662665" y="1474368"/>
                  </a:lnTo>
                  <a:lnTo>
                    <a:pt x="17713973" y="1459509"/>
                  </a:lnTo>
                  <a:lnTo>
                    <a:pt x="17746993" y="1418336"/>
                  </a:lnTo>
                  <a:lnTo>
                    <a:pt x="17751819" y="1401102"/>
                  </a:lnTo>
                  <a:lnTo>
                    <a:pt x="17753419" y="1382268"/>
                  </a:lnTo>
                  <a:close/>
                </a:path>
                <a:path w="19641820" h="1805305">
                  <a:moveTo>
                    <a:pt x="18456364" y="916355"/>
                  </a:moveTo>
                  <a:lnTo>
                    <a:pt x="18448058" y="853706"/>
                  </a:lnTo>
                  <a:lnTo>
                    <a:pt x="18428589" y="795807"/>
                  </a:lnTo>
                  <a:lnTo>
                    <a:pt x="18399481" y="743673"/>
                  </a:lnTo>
                  <a:lnTo>
                    <a:pt x="18362219" y="698296"/>
                  </a:lnTo>
                  <a:lnTo>
                    <a:pt x="18317693" y="660882"/>
                  </a:lnTo>
                  <a:lnTo>
                    <a:pt x="18274869" y="636625"/>
                  </a:lnTo>
                  <a:lnTo>
                    <a:pt x="18274869" y="916355"/>
                  </a:lnTo>
                  <a:lnTo>
                    <a:pt x="18274869" y="1165567"/>
                  </a:lnTo>
                  <a:lnTo>
                    <a:pt x="18269154" y="1203528"/>
                  </a:lnTo>
                  <a:lnTo>
                    <a:pt x="18245659" y="1245857"/>
                  </a:lnTo>
                  <a:lnTo>
                    <a:pt x="18209171" y="1276794"/>
                  </a:lnTo>
                  <a:lnTo>
                    <a:pt x="18162918" y="1290929"/>
                  </a:lnTo>
                  <a:lnTo>
                    <a:pt x="18150269" y="1291526"/>
                  </a:lnTo>
                  <a:lnTo>
                    <a:pt x="18124869" y="1289240"/>
                  </a:lnTo>
                  <a:lnTo>
                    <a:pt x="18080165" y="1270965"/>
                  </a:lnTo>
                  <a:lnTo>
                    <a:pt x="18044872" y="1235659"/>
                  </a:lnTo>
                  <a:lnTo>
                    <a:pt x="18026584" y="1190955"/>
                  </a:lnTo>
                  <a:lnTo>
                    <a:pt x="18024298" y="1165567"/>
                  </a:lnTo>
                  <a:lnTo>
                    <a:pt x="18024298" y="916355"/>
                  </a:lnTo>
                  <a:lnTo>
                    <a:pt x="18033784" y="867587"/>
                  </a:lnTo>
                  <a:lnTo>
                    <a:pt x="18060899" y="827595"/>
                  </a:lnTo>
                  <a:lnTo>
                    <a:pt x="18100815" y="801230"/>
                  </a:lnTo>
                  <a:lnTo>
                    <a:pt x="18150269" y="791756"/>
                  </a:lnTo>
                  <a:lnTo>
                    <a:pt x="18162918" y="792340"/>
                  </a:lnTo>
                  <a:lnTo>
                    <a:pt x="18209171" y="806437"/>
                  </a:lnTo>
                  <a:lnTo>
                    <a:pt x="18245659" y="836485"/>
                  </a:lnTo>
                  <a:lnTo>
                    <a:pt x="18269154" y="879271"/>
                  </a:lnTo>
                  <a:lnTo>
                    <a:pt x="18274869" y="916355"/>
                  </a:lnTo>
                  <a:lnTo>
                    <a:pt x="18274869" y="636625"/>
                  </a:lnTo>
                  <a:lnTo>
                    <a:pt x="18239143" y="622236"/>
                  </a:lnTo>
                  <a:lnTo>
                    <a:pt x="18180901" y="610387"/>
                  </a:lnTo>
                  <a:lnTo>
                    <a:pt x="18150269" y="608901"/>
                  </a:lnTo>
                  <a:lnTo>
                    <a:pt x="18118900" y="610463"/>
                  </a:lnTo>
                  <a:lnTo>
                    <a:pt x="18058969" y="622998"/>
                  </a:lnTo>
                  <a:lnTo>
                    <a:pt x="18003228" y="647547"/>
                  </a:lnTo>
                  <a:lnTo>
                    <a:pt x="17954460" y="681062"/>
                  </a:lnTo>
                  <a:lnTo>
                    <a:pt x="17913274" y="722884"/>
                  </a:lnTo>
                  <a:lnTo>
                    <a:pt x="17880432" y="771982"/>
                  </a:lnTo>
                  <a:lnTo>
                    <a:pt x="17856429" y="827633"/>
                  </a:lnTo>
                  <a:lnTo>
                    <a:pt x="17843577" y="886180"/>
                  </a:lnTo>
                  <a:lnTo>
                    <a:pt x="17841456" y="916355"/>
                  </a:lnTo>
                  <a:lnTo>
                    <a:pt x="17841456" y="1165567"/>
                  </a:lnTo>
                  <a:lnTo>
                    <a:pt x="17849749" y="1228382"/>
                  </a:lnTo>
                  <a:lnTo>
                    <a:pt x="17869218" y="1286789"/>
                  </a:lnTo>
                  <a:lnTo>
                    <a:pt x="17898504" y="1339443"/>
                  </a:lnTo>
                  <a:lnTo>
                    <a:pt x="17936274" y="1384985"/>
                  </a:lnTo>
                  <a:lnTo>
                    <a:pt x="17981460" y="1422400"/>
                  </a:lnTo>
                  <a:lnTo>
                    <a:pt x="18033111" y="1450657"/>
                  </a:lnTo>
                  <a:lnTo>
                    <a:pt x="18089817" y="1468450"/>
                  </a:lnTo>
                  <a:lnTo>
                    <a:pt x="18150269" y="1474368"/>
                  </a:lnTo>
                  <a:lnTo>
                    <a:pt x="18182133" y="1472806"/>
                  </a:lnTo>
                  <a:lnTo>
                    <a:pt x="18242064" y="1460284"/>
                  </a:lnTo>
                  <a:lnTo>
                    <a:pt x="18296662" y="1435696"/>
                  </a:lnTo>
                  <a:lnTo>
                    <a:pt x="18344414" y="1401826"/>
                  </a:lnTo>
                  <a:lnTo>
                    <a:pt x="18384876" y="1359420"/>
                  </a:lnTo>
                  <a:lnTo>
                    <a:pt x="18417032" y="1309979"/>
                  </a:lnTo>
                  <a:lnTo>
                    <a:pt x="18440489" y="1254315"/>
                  </a:lnTo>
                  <a:lnTo>
                    <a:pt x="18453697" y="1195743"/>
                  </a:lnTo>
                  <a:lnTo>
                    <a:pt x="18456364" y="1165567"/>
                  </a:lnTo>
                  <a:lnTo>
                    <a:pt x="18456364" y="916355"/>
                  </a:lnTo>
                  <a:close/>
                </a:path>
                <a:path w="19641820" h="1805305">
                  <a:moveTo>
                    <a:pt x="19053658" y="1375498"/>
                  </a:moveTo>
                  <a:lnTo>
                    <a:pt x="19038799" y="1325092"/>
                  </a:lnTo>
                  <a:lnTo>
                    <a:pt x="18998299" y="1291361"/>
                  </a:lnTo>
                  <a:lnTo>
                    <a:pt x="18964263" y="1284757"/>
                  </a:lnTo>
                  <a:lnTo>
                    <a:pt x="18715051" y="1284757"/>
                  </a:lnTo>
                  <a:lnTo>
                    <a:pt x="18715051" y="694232"/>
                  </a:lnTo>
                  <a:lnTo>
                    <a:pt x="18699430" y="643826"/>
                  </a:lnTo>
                  <a:lnTo>
                    <a:pt x="18657659" y="610082"/>
                  </a:lnTo>
                  <a:lnTo>
                    <a:pt x="18624309" y="603491"/>
                  </a:lnTo>
                  <a:lnTo>
                    <a:pt x="18605424" y="605142"/>
                  </a:lnTo>
                  <a:lnTo>
                    <a:pt x="18557939" y="629894"/>
                  </a:lnTo>
                  <a:lnTo>
                    <a:pt x="18532539" y="675995"/>
                  </a:lnTo>
                  <a:lnTo>
                    <a:pt x="18530850" y="694232"/>
                  </a:lnTo>
                  <a:lnTo>
                    <a:pt x="18530850" y="1375498"/>
                  </a:lnTo>
                  <a:lnTo>
                    <a:pt x="18547868" y="1427175"/>
                  </a:lnTo>
                  <a:lnTo>
                    <a:pt x="18588419" y="1460995"/>
                  </a:lnTo>
                  <a:lnTo>
                    <a:pt x="18624309" y="1467599"/>
                  </a:lnTo>
                  <a:lnTo>
                    <a:pt x="18964263" y="1467599"/>
                  </a:lnTo>
                  <a:lnTo>
                    <a:pt x="19013399" y="1452753"/>
                  </a:lnTo>
                  <a:lnTo>
                    <a:pt x="19047054" y="1411566"/>
                  </a:lnTo>
                  <a:lnTo>
                    <a:pt x="19052007" y="1394333"/>
                  </a:lnTo>
                  <a:lnTo>
                    <a:pt x="19053658" y="1375498"/>
                  </a:lnTo>
                  <a:close/>
                </a:path>
                <a:path w="19641820" h="1805305">
                  <a:moveTo>
                    <a:pt x="19641478" y="877074"/>
                  </a:moveTo>
                  <a:lnTo>
                    <a:pt x="19635369" y="823239"/>
                  </a:lnTo>
                  <a:lnTo>
                    <a:pt x="19618440" y="772795"/>
                  </a:lnTo>
                  <a:lnTo>
                    <a:pt x="19593052" y="727075"/>
                  </a:lnTo>
                  <a:lnTo>
                    <a:pt x="19560198" y="687463"/>
                  </a:lnTo>
                  <a:lnTo>
                    <a:pt x="19520421" y="654786"/>
                  </a:lnTo>
                  <a:lnTo>
                    <a:pt x="19474206" y="629894"/>
                  </a:lnTo>
                  <a:lnTo>
                    <a:pt x="19458623" y="624205"/>
                  </a:lnTo>
                  <a:lnTo>
                    <a:pt x="19458623" y="881138"/>
                  </a:lnTo>
                  <a:lnTo>
                    <a:pt x="19458623" y="1042314"/>
                  </a:lnTo>
                  <a:lnTo>
                    <a:pt x="19281191" y="1042314"/>
                  </a:lnTo>
                  <a:lnTo>
                    <a:pt x="19281191" y="881138"/>
                  </a:lnTo>
                  <a:lnTo>
                    <a:pt x="19295669" y="832002"/>
                  </a:lnTo>
                  <a:lnTo>
                    <a:pt x="19335369" y="798360"/>
                  </a:lnTo>
                  <a:lnTo>
                    <a:pt x="19369228" y="791756"/>
                  </a:lnTo>
                  <a:lnTo>
                    <a:pt x="19386881" y="793407"/>
                  </a:lnTo>
                  <a:lnTo>
                    <a:pt x="19432220" y="818159"/>
                  </a:lnTo>
                  <a:lnTo>
                    <a:pt x="19456972" y="863485"/>
                  </a:lnTo>
                  <a:lnTo>
                    <a:pt x="19458623" y="881138"/>
                  </a:lnTo>
                  <a:lnTo>
                    <a:pt x="19458623" y="624205"/>
                  </a:lnTo>
                  <a:lnTo>
                    <a:pt x="19449098" y="620712"/>
                  </a:lnTo>
                  <a:lnTo>
                    <a:pt x="19423241" y="614159"/>
                  </a:lnTo>
                  <a:lnTo>
                    <a:pt x="19396609" y="610222"/>
                  </a:lnTo>
                  <a:lnTo>
                    <a:pt x="19369228" y="608901"/>
                  </a:lnTo>
                  <a:lnTo>
                    <a:pt x="19341846" y="610222"/>
                  </a:lnTo>
                  <a:lnTo>
                    <a:pt x="19289370" y="620712"/>
                  </a:lnTo>
                  <a:lnTo>
                    <a:pt x="19240361" y="641362"/>
                  </a:lnTo>
                  <a:lnTo>
                    <a:pt x="19197346" y="670153"/>
                  </a:lnTo>
                  <a:lnTo>
                    <a:pt x="19160910" y="706501"/>
                  </a:lnTo>
                  <a:lnTo>
                    <a:pt x="19131788" y="749173"/>
                  </a:lnTo>
                  <a:lnTo>
                    <a:pt x="19110541" y="797598"/>
                  </a:lnTo>
                  <a:lnTo>
                    <a:pt x="19099708" y="849769"/>
                  </a:lnTo>
                  <a:lnTo>
                    <a:pt x="19098349" y="877074"/>
                  </a:lnTo>
                  <a:lnTo>
                    <a:pt x="19098349" y="1383626"/>
                  </a:lnTo>
                  <a:lnTo>
                    <a:pt x="19112827" y="1434033"/>
                  </a:lnTo>
                  <a:lnTo>
                    <a:pt x="19152858" y="1467764"/>
                  </a:lnTo>
                  <a:lnTo>
                    <a:pt x="19187745" y="1474368"/>
                  </a:lnTo>
                  <a:lnTo>
                    <a:pt x="19206630" y="1472717"/>
                  </a:lnTo>
                  <a:lnTo>
                    <a:pt x="19254102" y="1447965"/>
                  </a:lnTo>
                  <a:lnTo>
                    <a:pt x="19279502" y="1401864"/>
                  </a:lnTo>
                  <a:lnTo>
                    <a:pt x="19281191" y="1225156"/>
                  </a:lnTo>
                  <a:lnTo>
                    <a:pt x="19458623" y="1225156"/>
                  </a:lnTo>
                  <a:lnTo>
                    <a:pt x="19458623" y="1383626"/>
                  </a:lnTo>
                  <a:lnTo>
                    <a:pt x="19460274" y="1401864"/>
                  </a:lnTo>
                  <a:lnTo>
                    <a:pt x="19485039" y="1447965"/>
                  </a:lnTo>
                  <a:lnTo>
                    <a:pt x="19531889" y="1472717"/>
                  </a:lnTo>
                  <a:lnTo>
                    <a:pt x="19550723" y="1474368"/>
                  </a:lnTo>
                  <a:lnTo>
                    <a:pt x="19568973" y="1472717"/>
                  </a:lnTo>
                  <a:lnTo>
                    <a:pt x="19615062" y="1447965"/>
                  </a:lnTo>
                  <a:lnTo>
                    <a:pt x="19639827" y="1401864"/>
                  </a:lnTo>
                  <a:lnTo>
                    <a:pt x="19641478" y="1383626"/>
                  </a:lnTo>
                  <a:lnTo>
                    <a:pt x="19641478" y="1225156"/>
                  </a:lnTo>
                  <a:lnTo>
                    <a:pt x="19641478" y="1042314"/>
                  </a:lnTo>
                  <a:lnTo>
                    <a:pt x="19641478" y="877074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1297" y="614142"/>
              <a:ext cx="197409" cy="1974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65983" y="295241"/>
              <a:ext cx="197397" cy="1974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3058" y="1578435"/>
              <a:ext cx="197397" cy="19740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228454" y="232105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228454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228454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9228454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228454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10371" y="376736"/>
            <a:ext cx="857123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50"/>
              <a:t>HYDROLYZED</a:t>
            </a:r>
            <a:r>
              <a:rPr dirty="0" spc="80"/>
              <a:t> </a:t>
            </a:r>
            <a:r>
              <a:rPr dirty="0" spc="-210"/>
              <a:t>COLLAGEN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85811" y="2607505"/>
            <a:ext cx="11725910" cy="274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-150">
                <a:solidFill>
                  <a:srgbClr val="1D1D1B"/>
                </a:solidFill>
                <a:latin typeface="Lucida Sans Unicode"/>
                <a:cs typeface="Lucida Sans Unicode"/>
              </a:rPr>
              <a:t>This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 </a:t>
            </a:r>
            <a:r>
              <a:rPr dirty="0" sz="3550" spc="90">
                <a:solidFill>
                  <a:srgbClr val="1D1D1B"/>
                </a:solidFill>
                <a:latin typeface="Lucida Sans Unicode"/>
                <a:cs typeface="Lucida Sans Unicode"/>
              </a:rPr>
              <a:t>type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 </a:t>
            </a:r>
            <a:r>
              <a:rPr dirty="0" sz="3550" spc="70">
                <a:solidFill>
                  <a:srgbClr val="1D1D1B"/>
                </a:solidFill>
                <a:latin typeface="Lucida Sans Unicode"/>
                <a:cs typeface="Lucida Sans Unicode"/>
              </a:rPr>
              <a:t>collagen </a:t>
            </a:r>
            <a:r>
              <a:rPr dirty="0" sz="3550" spc="85">
                <a:solidFill>
                  <a:srgbClr val="1D1D1B"/>
                </a:solidFill>
                <a:latin typeface="Lucida Sans Unicode"/>
                <a:cs typeface="Lucida Sans Unicode"/>
              </a:rPr>
              <a:t>that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has undergone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enzymatic 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hydrolysis,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which </a:t>
            </a:r>
            <a:r>
              <a:rPr dirty="0" sz="3550" spc="-30">
                <a:solidFill>
                  <a:srgbClr val="1D1D1B"/>
                </a:solidFill>
                <a:latin typeface="Lucida Sans Unicode"/>
                <a:cs typeface="Lucida Sans Unicode"/>
              </a:rPr>
              <a:t>involves </a:t>
            </a:r>
            <a:r>
              <a:rPr dirty="0" sz="3550" spc="-60">
                <a:solidFill>
                  <a:srgbClr val="1D1D1B"/>
                </a:solidFill>
                <a:latin typeface="Lucida Sans Unicode"/>
                <a:cs typeface="Lucida Sans Unicode"/>
              </a:rPr>
              <a:t>using </a:t>
            </a:r>
            <a:r>
              <a:rPr dirty="0" sz="3550" spc="105">
                <a:solidFill>
                  <a:srgbClr val="1D1D1B"/>
                </a:solidFill>
                <a:latin typeface="Lucida Sans Unicode"/>
                <a:cs typeface="Lucida Sans Unicode"/>
              </a:rPr>
              <a:t>water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break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down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0">
                <a:solidFill>
                  <a:srgbClr val="1D1D1B"/>
                </a:solidFill>
                <a:latin typeface="Lucida Sans Unicode"/>
                <a:cs typeface="Lucida Sans Unicode"/>
              </a:rPr>
              <a:t>large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amino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10">
                <a:solidFill>
                  <a:srgbClr val="1D1D1B"/>
                </a:solidFill>
                <a:latin typeface="Lucida Sans Unicode"/>
                <a:cs typeface="Lucida Sans Unicode"/>
              </a:rPr>
              <a:t>acid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chains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30">
                <a:solidFill>
                  <a:srgbClr val="1D1D1B"/>
                </a:solidFill>
                <a:latin typeface="Lucida Sans Unicode"/>
                <a:cs typeface="Lucida Sans Unicode"/>
              </a:rPr>
              <a:t>short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chains.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It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imparts </a:t>
            </a:r>
            <a:r>
              <a:rPr dirty="0" sz="3550" spc="-40">
                <a:solidFill>
                  <a:srgbClr val="1D1D1B"/>
                </a:solidFill>
                <a:latin typeface="Lucida Sans Unicode"/>
                <a:cs typeface="Lucida Sans Unicode"/>
              </a:rPr>
              <a:t>shine, </a:t>
            </a:r>
            <a:r>
              <a:rPr dirty="0" sz="3550" spc="85">
                <a:solidFill>
                  <a:srgbClr val="1D1D1B"/>
                </a:solidFill>
                <a:latin typeface="Lucida Sans Unicode"/>
                <a:cs typeface="Lucida Sans Unicode"/>
              </a:rPr>
              <a:t>manageability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elasticity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 </a:t>
            </a:r>
            <a:r>
              <a:rPr dirty="0" sz="3550" spc="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hair.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5811" y="6686274"/>
            <a:ext cx="9312910" cy="2197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50" b="1">
                <a:solidFill>
                  <a:srgbClr val="1D1D1B"/>
                </a:solidFill>
                <a:latin typeface="Arial"/>
                <a:cs typeface="Arial"/>
              </a:rPr>
              <a:t>Hydrolysed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35" b="1">
                <a:solidFill>
                  <a:srgbClr val="1D1D1B"/>
                </a:solidFill>
                <a:latin typeface="Arial"/>
                <a:cs typeface="Arial"/>
              </a:rPr>
              <a:t>collagen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95" b="1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215" b="1">
                <a:solidFill>
                  <a:srgbClr val="1D1D1B"/>
                </a:solidFill>
                <a:latin typeface="Arial"/>
                <a:cs typeface="Arial"/>
              </a:rPr>
              <a:t>able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3550" spc="8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204" b="1">
                <a:solidFill>
                  <a:srgbClr val="1D1D1B"/>
                </a:solidFill>
                <a:latin typeface="Arial"/>
                <a:cs typeface="Arial"/>
              </a:rPr>
              <a:t>penetrate </a:t>
            </a:r>
            <a:r>
              <a:rPr dirty="0" sz="3550" spc="-969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10" b="1">
                <a:solidFill>
                  <a:srgbClr val="1D1D1B"/>
                </a:solidFill>
                <a:latin typeface="Arial"/>
                <a:cs typeface="Arial"/>
              </a:rPr>
              <a:t>hair,</a:t>
            </a:r>
            <a:r>
              <a:rPr dirty="0" sz="3550" spc="85" b="1">
                <a:solidFill>
                  <a:srgbClr val="1D1D1B"/>
                </a:solidFill>
                <a:latin typeface="Arial"/>
                <a:cs typeface="Arial"/>
              </a:rPr>
              <a:t> increasing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75" b="1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00" b="1">
                <a:solidFill>
                  <a:srgbClr val="1D1D1B"/>
                </a:solidFill>
                <a:latin typeface="Arial"/>
                <a:cs typeface="Arial"/>
              </a:rPr>
              <a:t>strength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endParaRPr sz="3550">
              <a:latin typeface="Arial"/>
              <a:cs typeface="Arial"/>
            </a:endParaRPr>
          </a:p>
          <a:p>
            <a:pPr marL="12700" marR="1004569">
              <a:lnSpc>
                <a:spcPct val="100299"/>
              </a:lnSpc>
              <a:spcBef>
                <a:spcPts val="5"/>
              </a:spcBef>
            </a:pPr>
            <a:r>
              <a:rPr dirty="0" sz="3550" spc="100" b="1">
                <a:solidFill>
                  <a:srgbClr val="1D1D1B"/>
                </a:solidFill>
                <a:latin typeface="Trebuchet MS"/>
                <a:cs typeface="Trebuchet MS"/>
              </a:rPr>
              <a:t>the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Trebuchet MS"/>
                <a:cs typeface="Trebuchet MS"/>
              </a:rPr>
              <a:t>hair</a:t>
            </a:r>
            <a:r>
              <a:rPr dirty="0" sz="3550" spc="2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285" b="1">
                <a:solidFill>
                  <a:srgbClr val="1D1D1B"/>
                </a:solidFill>
                <a:latin typeface="Trebuchet MS"/>
                <a:cs typeface="Trebuchet MS"/>
              </a:rPr>
              <a:t>and</a:t>
            </a:r>
            <a:r>
              <a:rPr dirty="0" sz="3550" spc="1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75" b="1">
                <a:solidFill>
                  <a:srgbClr val="1D1D1B"/>
                </a:solidFill>
                <a:latin typeface="Trebuchet MS"/>
                <a:cs typeface="Trebuchet MS"/>
              </a:rPr>
              <a:t>its</a:t>
            </a:r>
            <a:r>
              <a:rPr dirty="0" sz="3550" spc="1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35" b="1">
                <a:solidFill>
                  <a:srgbClr val="1D1D1B"/>
                </a:solidFill>
                <a:latin typeface="Trebuchet MS"/>
                <a:cs typeface="Trebuchet MS"/>
              </a:rPr>
              <a:t>ﬂexibility,</a:t>
            </a:r>
            <a:r>
              <a:rPr dirty="0" sz="3550" spc="1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70" b="1">
                <a:solidFill>
                  <a:srgbClr val="1D1D1B"/>
                </a:solidFill>
                <a:latin typeface="Trebuchet MS"/>
                <a:cs typeface="Trebuchet MS"/>
              </a:rPr>
              <a:t>improving </a:t>
            </a:r>
            <a:r>
              <a:rPr dirty="0" sz="3550" spc="-105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60" b="1">
                <a:solidFill>
                  <a:srgbClr val="1D1D1B"/>
                </a:solidFill>
                <a:latin typeface="Trebuchet MS"/>
                <a:cs typeface="Trebuchet MS"/>
              </a:rPr>
              <a:t>texture</a:t>
            </a:r>
            <a:r>
              <a:rPr dirty="0" sz="3550" spc="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285" b="1">
                <a:solidFill>
                  <a:srgbClr val="1D1D1B"/>
                </a:solidFill>
                <a:latin typeface="Trebuchet MS"/>
                <a:cs typeface="Trebuchet MS"/>
              </a:rPr>
              <a:t>and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75" b="1">
                <a:solidFill>
                  <a:srgbClr val="1D1D1B"/>
                </a:solidFill>
                <a:latin typeface="Trebuchet MS"/>
                <a:cs typeface="Trebuchet MS"/>
              </a:rPr>
              <a:t>reducing</a:t>
            </a:r>
            <a:r>
              <a:rPr dirty="0" sz="3550" spc="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80" b="1">
                <a:solidFill>
                  <a:srgbClr val="1D1D1B"/>
                </a:solidFill>
                <a:latin typeface="Trebuchet MS"/>
                <a:cs typeface="Trebuchet MS"/>
              </a:rPr>
              <a:t>porosity.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03562" y="10844490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99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892599" y="464065"/>
                  </a:lnTo>
                  <a:lnTo>
                    <a:pt x="1892599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33610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52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52" y="464065"/>
                  </a:lnTo>
                  <a:lnTo>
                    <a:pt x="1769952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63683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39" y="464065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93730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52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52" y="464065"/>
                  </a:lnTo>
                  <a:lnTo>
                    <a:pt x="1769952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30" y="10844490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87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892587" y="464065"/>
                  </a:lnTo>
                  <a:lnTo>
                    <a:pt x="1892587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69956"/>
              <a:ext cx="15528925" cy="1397000"/>
            </a:xfrm>
            <a:custGeom>
              <a:avLst/>
              <a:gdLst/>
              <a:ahLst/>
              <a:cxnLst/>
              <a:rect l="l" t="t" r="r" b="b"/>
              <a:pathLst>
                <a:path w="15528925" h="1397000">
                  <a:moveTo>
                    <a:pt x="16344" y="1329804"/>
                  </a:moveTo>
                  <a:lnTo>
                    <a:pt x="6451" y="1327886"/>
                  </a:lnTo>
                  <a:lnTo>
                    <a:pt x="0" y="1327645"/>
                  </a:lnTo>
                  <a:lnTo>
                    <a:pt x="0" y="1330972"/>
                  </a:lnTo>
                  <a:lnTo>
                    <a:pt x="6807" y="1330680"/>
                  </a:lnTo>
                  <a:lnTo>
                    <a:pt x="16344" y="1329804"/>
                  </a:lnTo>
                  <a:close/>
                </a:path>
                <a:path w="15528925" h="1397000">
                  <a:moveTo>
                    <a:pt x="62509" y="711987"/>
                  </a:moveTo>
                  <a:lnTo>
                    <a:pt x="53644" y="707656"/>
                  </a:lnTo>
                  <a:lnTo>
                    <a:pt x="41935" y="704913"/>
                  </a:lnTo>
                  <a:lnTo>
                    <a:pt x="29895" y="704862"/>
                  </a:lnTo>
                  <a:lnTo>
                    <a:pt x="20015" y="708596"/>
                  </a:lnTo>
                  <a:lnTo>
                    <a:pt x="26149" y="712787"/>
                  </a:lnTo>
                  <a:lnTo>
                    <a:pt x="37642" y="712978"/>
                  </a:lnTo>
                  <a:lnTo>
                    <a:pt x="50939" y="711822"/>
                  </a:lnTo>
                  <a:lnTo>
                    <a:pt x="62509" y="711987"/>
                  </a:lnTo>
                  <a:close/>
                </a:path>
                <a:path w="15528925" h="1397000">
                  <a:moveTo>
                    <a:pt x="1788121" y="1381074"/>
                  </a:moveTo>
                  <a:lnTo>
                    <a:pt x="1778177" y="1378978"/>
                  </a:lnTo>
                  <a:lnTo>
                    <a:pt x="1768462" y="1378648"/>
                  </a:lnTo>
                  <a:lnTo>
                    <a:pt x="1758721" y="1378178"/>
                  </a:lnTo>
                  <a:lnTo>
                    <a:pt x="1748751" y="1375664"/>
                  </a:lnTo>
                  <a:lnTo>
                    <a:pt x="1743976" y="1379245"/>
                  </a:lnTo>
                  <a:lnTo>
                    <a:pt x="1738782" y="1381061"/>
                  </a:lnTo>
                  <a:lnTo>
                    <a:pt x="1735988" y="1382839"/>
                  </a:lnTo>
                  <a:lnTo>
                    <a:pt x="1738376" y="1386319"/>
                  </a:lnTo>
                  <a:lnTo>
                    <a:pt x="1750504" y="1382509"/>
                  </a:lnTo>
                  <a:lnTo>
                    <a:pt x="1763039" y="1381963"/>
                  </a:lnTo>
                  <a:lnTo>
                    <a:pt x="1775675" y="1382293"/>
                  </a:lnTo>
                  <a:lnTo>
                    <a:pt x="1788121" y="1381074"/>
                  </a:lnTo>
                  <a:close/>
                </a:path>
                <a:path w="15528925" h="1397000">
                  <a:moveTo>
                    <a:pt x="1885861" y="1390116"/>
                  </a:moveTo>
                  <a:lnTo>
                    <a:pt x="1874812" y="1388071"/>
                  </a:lnTo>
                  <a:lnTo>
                    <a:pt x="1861680" y="1389900"/>
                  </a:lnTo>
                  <a:lnTo>
                    <a:pt x="1851164" y="1393482"/>
                  </a:lnTo>
                  <a:lnTo>
                    <a:pt x="1847926" y="1396695"/>
                  </a:lnTo>
                  <a:lnTo>
                    <a:pt x="1857578" y="1396695"/>
                  </a:lnTo>
                  <a:lnTo>
                    <a:pt x="1867065" y="1395056"/>
                  </a:lnTo>
                  <a:lnTo>
                    <a:pt x="1885861" y="1390116"/>
                  </a:lnTo>
                  <a:close/>
                </a:path>
                <a:path w="15528925" h="1397000">
                  <a:moveTo>
                    <a:pt x="14393647" y="62979"/>
                  </a:moveTo>
                  <a:lnTo>
                    <a:pt x="14369872" y="64071"/>
                  </a:lnTo>
                  <a:lnTo>
                    <a:pt x="14343901" y="66903"/>
                  </a:lnTo>
                  <a:lnTo>
                    <a:pt x="14319326" y="67627"/>
                  </a:lnTo>
                  <a:lnTo>
                    <a:pt x="14299743" y="62382"/>
                  </a:lnTo>
                  <a:lnTo>
                    <a:pt x="14292339" y="63398"/>
                  </a:lnTo>
                  <a:lnTo>
                    <a:pt x="14290967" y="66332"/>
                  </a:lnTo>
                  <a:lnTo>
                    <a:pt x="14291666" y="69926"/>
                  </a:lnTo>
                  <a:lnTo>
                    <a:pt x="14290485" y="72923"/>
                  </a:lnTo>
                  <a:lnTo>
                    <a:pt x="14306131" y="69532"/>
                  </a:lnTo>
                  <a:lnTo>
                    <a:pt x="14310779" y="72491"/>
                  </a:lnTo>
                  <a:lnTo>
                    <a:pt x="14315808" y="77343"/>
                  </a:lnTo>
                  <a:lnTo>
                    <a:pt x="14332560" y="79578"/>
                  </a:lnTo>
                  <a:lnTo>
                    <a:pt x="14329156" y="72758"/>
                  </a:lnTo>
                  <a:lnTo>
                    <a:pt x="14350759" y="70065"/>
                  </a:lnTo>
                  <a:lnTo>
                    <a:pt x="14378521" y="67995"/>
                  </a:lnTo>
                  <a:lnTo>
                    <a:pt x="14393647" y="62979"/>
                  </a:lnTo>
                  <a:close/>
                </a:path>
                <a:path w="15528925" h="1397000">
                  <a:moveTo>
                    <a:pt x="14506740" y="0"/>
                  </a:moveTo>
                  <a:lnTo>
                    <a:pt x="14495590" y="1485"/>
                  </a:lnTo>
                  <a:lnTo>
                    <a:pt x="14482344" y="2324"/>
                  </a:lnTo>
                  <a:lnTo>
                    <a:pt x="14471891" y="4064"/>
                  </a:lnTo>
                  <a:lnTo>
                    <a:pt x="14469110" y="8255"/>
                  </a:lnTo>
                  <a:lnTo>
                    <a:pt x="14480159" y="6705"/>
                  </a:lnTo>
                  <a:lnTo>
                    <a:pt x="14494828" y="6324"/>
                  </a:lnTo>
                  <a:lnTo>
                    <a:pt x="14506042" y="4838"/>
                  </a:lnTo>
                  <a:lnTo>
                    <a:pt x="14506740" y="0"/>
                  </a:lnTo>
                  <a:close/>
                </a:path>
                <a:path w="15528925" h="1397000">
                  <a:moveTo>
                    <a:pt x="14740700" y="101346"/>
                  </a:moveTo>
                  <a:lnTo>
                    <a:pt x="14738020" y="98247"/>
                  </a:lnTo>
                  <a:lnTo>
                    <a:pt x="14734223" y="101511"/>
                  </a:lnTo>
                  <a:lnTo>
                    <a:pt x="14726196" y="101244"/>
                  </a:lnTo>
                  <a:lnTo>
                    <a:pt x="14716862" y="99809"/>
                  </a:lnTo>
                  <a:lnTo>
                    <a:pt x="14713623" y="96647"/>
                  </a:lnTo>
                  <a:lnTo>
                    <a:pt x="14713407" y="92671"/>
                  </a:lnTo>
                  <a:lnTo>
                    <a:pt x="14695196" y="95351"/>
                  </a:lnTo>
                  <a:lnTo>
                    <a:pt x="14680591" y="96634"/>
                  </a:lnTo>
                  <a:lnTo>
                    <a:pt x="14669262" y="98513"/>
                  </a:lnTo>
                  <a:lnTo>
                    <a:pt x="14660817" y="102971"/>
                  </a:lnTo>
                  <a:lnTo>
                    <a:pt x="14680464" y="103314"/>
                  </a:lnTo>
                  <a:lnTo>
                    <a:pt x="14683943" y="105473"/>
                  </a:lnTo>
                  <a:lnTo>
                    <a:pt x="14684693" y="107492"/>
                  </a:lnTo>
                  <a:lnTo>
                    <a:pt x="14696123" y="107416"/>
                  </a:lnTo>
                  <a:lnTo>
                    <a:pt x="14691487" y="112572"/>
                  </a:lnTo>
                  <a:lnTo>
                    <a:pt x="14690903" y="116662"/>
                  </a:lnTo>
                  <a:lnTo>
                    <a:pt x="14686788" y="119811"/>
                  </a:lnTo>
                  <a:lnTo>
                    <a:pt x="14671561" y="122135"/>
                  </a:lnTo>
                  <a:lnTo>
                    <a:pt x="14672564" y="123418"/>
                  </a:lnTo>
                  <a:lnTo>
                    <a:pt x="14711109" y="119367"/>
                  </a:lnTo>
                  <a:lnTo>
                    <a:pt x="14730260" y="118275"/>
                  </a:lnTo>
                  <a:lnTo>
                    <a:pt x="14714284" y="114388"/>
                  </a:lnTo>
                  <a:lnTo>
                    <a:pt x="14712201" y="109067"/>
                  </a:lnTo>
                  <a:lnTo>
                    <a:pt x="14721751" y="104114"/>
                  </a:lnTo>
                  <a:lnTo>
                    <a:pt x="14740700" y="101346"/>
                  </a:lnTo>
                  <a:close/>
                </a:path>
                <a:path w="15528925" h="1397000">
                  <a:moveTo>
                    <a:pt x="14813737" y="1064056"/>
                  </a:moveTo>
                  <a:lnTo>
                    <a:pt x="14800580" y="1064971"/>
                  </a:lnTo>
                  <a:lnTo>
                    <a:pt x="14787017" y="1065771"/>
                  </a:lnTo>
                  <a:lnTo>
                    <a:pt x="14772107" y="1066152"/>
                  </a:lnTo>
                  <a:lnTo>
                    <a:pt x="14754898" y="1065784"/>
                  </a:lnTo>
                  <a:lnTo>
                    <a:pt x="14764944" y="1069530"/>
                  </a:lnTo>
                  <a:lnTo>
                    <a:pt x="14784947" y="1070178"/>
                  </a:lnTo>
                  <a:lnTo>
                    <a:pt x="14804632" y="1068197"/>
                  </a:lnTo>
                  <a:lnTo>
                    <a:pt x="14813737" y="1064056"/>
                  </a:lnTo>
                  <a:close/>
                </a:path>
                <a:path w="15528925" h="1397000">
                  <a:moveTo>
                    <a:pt x="14974405" y="909967"/>
                  </a:moveTo>
                  <a:lnTo>
                    <a:pt x="14956358" y="906741"/>
                  </a:lnTo>
                  <a:lnTo>
                    <a:pt x="14940890" y="904951"/>
                  </a:lnTo>
                  <a:lnTo>
                    <a:pt x="14924240" y="903960"/>
                  </a:lnTo>
                  <a:lnTo>
                    <a:pt x="14902637" y="903160"/>
                  </a:lnTo>
                  <a:lnTo>
                    <a:pt x="14911172" y="905891"/>
                  </a:lnTo>
                  <a:lnTo>
                    <a:pt x="14924126" y="907427"/>
                  </a:lnTo>
                  <a:lnTo>
                    <a:pt x="14934959" y="909535"/>
                  </a:lnTo>
                  <a:lnTo>
                    <a:pt x="14937156" y="913968"/>
                  </a:lnTo>
                  <a:lnTo>
                    <a:pt x="14945805" y="912761"/>
                  </a:lnTo>
                  <a:lnTo>
                    <a:pt x="14965782" y="911199"/>
                  </a:lnTo>
                  <a:lnTo>
                    <a:pt x="14974405" y="909967"/>
                  </a:lnTo>
                  <a:close/>
                </a:path>
                <a:path w="15528925" h="1397000">
                  <a:moveTo>
                    <a:pt x="15073757" y="846874"/>
                  </a:moveTo>
                  <a:lnTo>
                    <a:pt x="15066036" y="843419"/>
                  </a:lnTo>
                  <a:lnTo>
                    <a:pt x="15050377" y="842797"/>
                  </a:lnTo>
                  <a:lnTo>
                    <a:pt x="15033562" y="844664"/>
                  </a:lnTo>
                  <a:lnTo>
                    <a:pt x="15022411" y="848702"/>
                  </a:lnTo>
                  <a:lnTo>
                    <a:pt x="15037600" y="847229"/>
                  </a:lnTo>
                  <a:lnTo>
                    <a:pt x="15046592" y="846086"/>
                  </a:lnTo>
                  <a:lnTo>
                    <a:pt x="15056320" y="845794"/>
                  </a:lnTo>
                  <a:lnTo>
                    <a:pt x="15073757" y="846874"/>
                  </a:lnTo>
                  <a:close/>
                </a:path>
                <a:path w="15528925" h="1397000">
                  <a:moveTo>
                    <a:pt x="15077275" y="906411"/>
                  </a:moveTo>
                  <a:lnTo>
                    <a:pt x="15073859" y="904303"/>
                  </a:lnTo>
                  <a:lnTo>
                    <a:pt x="15063572" y="904036"/>
                  </a:lnTo>
                  <a:lnTo>
                    <a:pt x="15054961" y="903338"/>
                  </a:lnTo>
                  <a:lnTo>
                    <a:pt x="15056587" y="899883"/>
                  </a:lnTo>
                  <a:lnTo>
                    <a:pt x="15049373" y="900976"/>
                  </a:lnTo>
                  <a:lnTo>
                    <a:pt x="15040852" y="901674"/>
                  </a:lnTo>
                  <a:lnTo>
                    <a:pt x="15034425" y="903033"/>
                  </a:lnTo>
                  <a:lnTo>
                    <a:pt x="15033536" y="906106"/>
                  </a:lnTo>
                  <a:lnTo>
                    <a:pt x="15055304" y="906856"/>
                  </a:lnTo>
                  <a:lnTo>
                    <a:pt x="15063521" y="909815"/>
                  </a:lnTo>
                  <a:lnTo>
                    <a:pt x="15067674" y="911009"/>
                  </a:lnTo>
                  <a:lnTo>
                    <a:pt x="15077275" y="906411"/>
                  </a:lnTo>
                  <a:close/>
                </a:path>
                <a:path w="15528925" h="1397000">
                  <a:moveTo>
                    <a:pt x="15078253" y="826541"/>
                  </a:moveTo>
                  <a:lnTo>
                    <a:pt x="15075688" y="823709"/>
                  </a:lnTo>
                  <a:lnTo>
                    <a:pt x="15063572" y="823442"/>
                  </a:lnTo>
                  <a:lnTo>
                    <a:pt x="15064385" y="826630"/>
                  </a:lnTo>
                  <a:lnTo>
                    <a:pt x="15066937" y="828319"/>
                  </a:lnTo>
                  <a:lnTo>
                    <a:pt x="15067395" y="829691"/>
                  </a:lnTo>
                  <a:lnTo>
                    <a:pt x="15061984" y="831964"/>
                  </a:lnTo>
                  <a:lnTo>
                    <a:pt x="15053513" y="830211"/>
                  </a:lnTo>
                  <a:lnTo>
                    <a:pt x="15045322" y="828395"/>
                  </a:lnTo>
                  <a:lnTo>
                    <a:pt x="15034705" y="827227"/>
                  </a:lnTo>
                  <a:lnTo>
                    <a:pt x="15018982" y="827430"/>
                  </a:lnTo>
                  <a:lnTo>
                    <a:pt x="15028317" y="831621"/>
                  </a:lnTo>
                  <a:lnTo>
                    <a:pt x="15042896" y="834110"/>
                  </a:lnTo>
                  <a:lnTo>
                    <a:pt x="15059813" y="834936"/>
                  </a:lnTo>
                  <a:lnTo>
                    <a:pt x="15076145" y="834161"/>
                  </a:lnTo>
                  <a:lnTo>
                    <a:pt x="15076627" y="830503"/>
                  </a:lnTo>
                  <a:lnTo>
                    <a:pt x="15078253" y="826541"/>
                  </a:lnTo>
                  <a:close/>
                </a:path>
                <a:path w="15528925" h="1397000">
                  <a:moveTo>
                    <a:pt x="15096414" y="1005192"/>
                  </a:moveTo>
                  <a:lnTo>
                    <a:pt x="15096401" y="999947"/>
                  </a:lnTo>
                  <a:lnTo>
                    <a:pt x="15065883" y="1000036"/>
                  </a:lnTo>
                  <a:lnTo>
                    <a:pt x="15034235" y="1001318"/>
                  </a:lnTo>
                  <a:lnTo>
                    <a:pt x="15002536" y="1002258"/>
                  </a:lnTo>
                  <a:lnTo>
                    <a:pt x="14971891" y="1001293"/>
                  </a:lnTo>
                  <a:lnTo>
                    <a:pt x="14992401" y="1007884"/>
                  </a:lnTo>
                  <a:lnTo>
                    <a:pt x="15025485" y="1009269"/>
                  </a:lnTo>
                  <a:lnTo>
                    <a:pt x="15060486" y="1009510"/>
                  </a:lnTo>
                  <a:lnTo>
                    <a:pt x="15086724" y="1012659"/>
                  </a:lnTo>
                  <a:lnTo>
                    <a:pt x="15095576" y="1010183"/>
                  </a:lnTo>
                  <a:lnTo>
                    <a:pt x="15096414" y="1005192"/>
                  </a:lnTo>
                  <a:close/>
                </a:path>
                <a:path w="15528925" h="1397000">
                  <a:moveTo>
                    <a:pt x="15172182" y="906780"/>
                  </a:moveTo>
                  <a:lnTo>
                    <a:pt x="15154364" y="902538"/>
                  </a:lnTo>
                  <a:lnTo>
                    <a:pt x="15130107" y="900176"/>
                  </a:lnTo>
                  <a:lnTo>
                    <a:pt x="15106803" y="901039"/>
                  </a:lnTo>
                  <a:lnTo>
                    <a:pt x="15091893" y="906487"/>
                  </a:lnTo>
                  <a:lnTo>
                    <a:pt x="15105075" y="904595"/>
                  </a:lnTo>
                  <a:lnTo>
                    <a:pt x="15115185" y="906018"/>
                  </a:lnTo>
                  <a:lnTo>
                    <a:pt x="15124379" y="908786"/>
                  </a:lnTo>
                  <a:lnTo>
                    <a:pt x="15134819" y="910920"/>
                  </a:lnTo>
                  <a:lnTo>
                    <a:pt x="15146236" y="910526"/>
                  </a:lnTo>
                  <a:lnTo>
                    <a:pt x="15151697" y="908291"/>
                  </a:lnTo>
                  <a:lnTo>
                    <a:pt x="15158060" y="906335"/>
                  </a:lnTo>
                  <a:lnTo>
                    <a:pt x="15172182" y="906780"/>
                  </a:lnTo>
                  <a:close/>
                </a:path>
                <a:path w="15528925" h="1397000">
                  <a:moveTo>
                    <a:pt x="15179066" y="836980"/>
                  </a:moveTo>
                  <a:lnTo>
                    <a:pt x="15170544" y="836663"/>
                  </a:lnTo>
                  <a:lnTo>
                    <a:pt x="15164207" y="837018"/>
                  </a:lnTo>
                  <a:lnTo>
                    <a:pt x="15163635" y="834504"/>
                  </a:lnTo>
                  <a:lnTo>
                    <a:pt x="15150326" y="839609"/>
                  </a:lnTo>
                  <a:lnTo>
                    <a:pt x="15127593" y="839901"/>
                  </a:lnTo>
                  <a:lnTo>
                    <a:pt x="15075662" y="836269"/>
                  </a:lnTo>
                  <a:lnTo>
                    <a:pt x="15081123" y="838352"/>
                  </a:lnTo>
                  <a:lnTo>
                    <a:pt x="15088896" y="839787"/>
                  </a:lnTo>
                  <a:lnTo>
                    <a:pt x="15098979" y="840587"/>
                  </a:lnTo>
                  <a:lnTo>
                    <a:pt x="15111413" y="840740"/>
                  </a:lnTo>
                  <a:lnTo>
                    <a:pt x="15108377" y="843165"/>
                  </a:lnTo>
                  <a:lnTo>
                    <a:pt x="15097544" y="846035"/>
                  </a:lnTo>
                  <a:lnTo>
                    <a:pt x="15096376" y="842772"/>
                  </a:lnTo>
                  <a:lnTo>
                    <a:pt x="15089188" y="844448"/>
                  </a:lnTo>
                  <a:lnTo>
                    <a:pt x="15087219" y="847763"/>
                  </a:lnTo>
                  <a:lnTo>
                    <a:pt x="15085695" y="851217"/>
                  </a:lnTo>
                  <a:lnTo>
                    <a:pt x="15079841" y="853300"/>
                  </a:lnTo>
                  <a:lnTo>
                    <a:pt x="15062416" y="853478"/>
                  </a:lnTo>
                  <a:lnTo>
                    <a:pt x="15049348" y="852487"/>
                  </a:lnTo>
                  <a:lnTo>
                    <a:pt x="15037067" y="851268"/>
                  </a:lnTo>
                  <a:lnTo>
                    <a:pt x="15021979" y="850823"/>
                  </a:lnTo>
                  <a:lnTo>
                    <a:pt x="15020379" y="859294"/>
                  </a:lnTo>
                  <a:lnTo>
                    <a:pt x="15028418" y="858456"/>
                  </a:lnTo>
                  <a:lnTo>
                    <a:pt x="15033447" y="856665"/>
                  </a:lnTo>
                  <a:lnTo>
                    <a:pt x="15039467" y="855179"/>
                  </a:lnTo>
                  <a:lnTo>
                    <a:pt x="15050415" y="855218"/>
                  </a:lnTo>
                  <a:lnTo>
                    <a:pt x="15046871" y="859751"/>
                  </a:lnTo>
                  <a:lnTo>
                    <a:pt x="15035810" y="861898"/>
                  </a:lnTo>
                  <a:lnTo>
                    <a:pt x="15024151" y="863854"/>
                  </a:lnTo>
                  <a:lnTo>
                    <a:pt x="15018804" y="867778"/>
                  </a:lnTo>
                  <a:lnTo>
                    <a:pt x="15053386" y="864793"/>
                  </a:lnTo>
                  <a:lnTo>
                    <a:pt x="15085771" y="863092"/>
                  </a:lnTo>
                  <a:lnTo>
                    <a:pt x="15116036" y="861758"/>
                  </a:lnTo>
                  <a:lnTo>
                    <a:pt x="15144293" y="859955"/>
                  </a:lnTo>
                  <a:lnTo>
                    <a:pt x="15144217" y="854684"/>
                  </a:lnTo>
                  <a:lnTo>
                    <a:pt x="15144852" y="849655"/>
                  </a:lnTo>
                  <a:lnTo>
                    <a:pt x="15160854" y="849363"/>
                  </a:lnTo>
                  <a:lnTo>
                    <a:pt x="15159584" y="847064"/>
                  </a:lnTo>
                  <a:lnTo>
                    <a:pt x="15146655" y="847890"/>
                  </a:lnTo>
                  <a:lnTo>
                    <a:pt x="15147087" y="845083"/>
                  </a:lnTo>
                  <a:lnTo>
                    <a:pt x="15161400" y="843407"/>
                  </a:lnTo>
                  <a:lnTo>
                    <a:pt x="15169261" y="841794"/>
                  </a:lnTo>
                  <a:lnTo>
                    <a:pt x="15177440" y="838758"/>
                  </a:lnTo>
                  <a:lnTo>
                    <a:pt x="15179066" y="836980"/>
                  </a:lnTo>
                  <a:close/>
                </a:path>
                <a:path w="15528925" h="1397000">
                  <a:moveTo>
                    <a:pt x="15181847" y="101638"/>
                  </a:moveTo>
                  <a:lnTo>
                    <a:pt x="15173490" y="100088"/>
                  </a:lnTo>
                  <a:lnTo>
                    <a:pt x="15164892" y="100088"/>
                  </a:lnTo>
                  <a:lnTo>
                    <a:pt x="15154034" y="100291"/>
                  </a:lnTo>
                  <a:lnTo>
                    <a:pt x="15138883" y="99415"/>
                  </a:lnTo>
                  <a:lnTo>
                    <a:pt x="15145373" y="103593"/>
                  </a:lnTo>
                  <a:lnTo>
                    <a:pt x="15157438" y="104914"/>
                  </a:lnTo>
                  <a:lnTo>
                    <a:pt x="15170950" y="104038"/>
                  </a:lnTo>
                  <a:lnTo>
                    <a:pt x="15181847" y="101638"/>
                  </a:lnTo>
                  <a:close/>
                </a:path>
                <a:path w="15528925" h="1397000">
                  <a:moveTo>
                    <a:pt x="15187460" y="1010259"/>
                  </a:moveTo>
                  <a:lnTo>
                    <a:pt x="15184209" y="1009916"/>
                  </a:lnTo>
                  <a:lnTo>
                    <a:pt x="15163775" y="1008430"/>
                  </a:lnTo>
                  <a:lnTo>
                    <a:pt x="15146782" y="1004430"/>
                  </a:lnTo>
                  <a:lnTo>
                    <a:pt x="15141055" y="1005459"/>
                  </a:lnTo>
                  <a:lnTo>
                    <a:pt x="15134158" y="1006144"/>
                  </a:lnTo>
                  <a:lnTo>
                    <a:pt x="15126170" y="1006475"/>
                  </a:lnTo>
                  <a:lnTo>
                    <a:pt x="15117140" y="1006449"/>
                  </a:lnTo>
                  <a:lnTo>
                    <a:pt x="15111591" y="1005865"/>
                  </a:lnTo>
                  <a:lnTo>
                    <a:pt x="15122043" y="1007414"/>
                  </a:lnTo>
                  <a:lnTo>
                    <a:pt x="15138984" y="1009586"/>
                  </a:lnTo>
                  <a:lnTo>
                    <a:pt x="15152904" y="1010831"/>
                  </a:lnTo>
                  <a:lnTo>
                    <a:pt x="15187460" y="1010259"/>
                  </a:lnTo>
                  <a:close/>
                </a:path>
                <a:path w="15528925" h="1397000">
                  <a:moveTo>
                    <a:pt x="15229612" y="832535"/>
                  </a:moveTo>
                  <a:lnTo>
                    <a:pt x="15178596" y="832434"/>
                  </a:lnTo>
                  <a:lnTo>
                    <a:pt x="15187257" y="835253"/>
                  </a:lnTo>
                  <a:lnTo>
                    <a:pt x="15199386" y="835850"/>
                  </a:lnTo>
                  <a:lnTo>
                    <a:pt x="15207793" y="837946"/>
                  </a:lnTo>
                  <a:lnTo>
                    <a:pt x="15205355" y="845235"/>
                  </a:lnTo>
                  <a:lnTo>
                    <a:pt x="15221763" y="840206"/>
                  </a:lnTo>
                  <a:lnTo>
                    <a:pt x="15227834" y="837031"/>
                  </a:lnTo>
                  <a:lnTo>
                    <a:pt x="15229612" y="832535"/>
                  </a:lnTo>
                  <a:close/>
                </a:path>
                <a:path w="15528925" h="1397000">
                  <a:moveTo>
                    <a:pt x="15240788" y="95402"/>
                  </a:moveTo>
                  <a:lnTo>
                    <a:pt x="15236470" y="93560"/>
                  </a:lnTo>
                  <a:lnTo>
                    <a:pt x="15230132" y="92290"/>
                  </a:lnTo>
                  <a:lnTo>
                    <a:pt x="15222081" y="91490"/>
                  </a:lnTo>
                  <a:lnTo>
                    <a:pt x="15212657" y="91097"/>
                  </a:lnTo>
                  <a:lnTo>
                    <a:pt x="15212975" y="87820"/>
                  </a:lnTo>
                  <a:lnTo>
                    <a:pt x="15228278" y="85877"/>
                  </a:lnTo>
                  <a:lnTo>
                    <a:pt x="15228621" y="82613"/>
                  </a:lnTo>
                  <a:lnTo>
                    <a:pt x="15222436" y="80810"/>
                  </a:lnTo>
                  <a:lnTo>
                    <a:pt x="15216772" y="78854"/>
                  </a:lnTo>
                  <a:lnTo>
                    <a:pt x="15210092" y="77165"/>
                  </a:lnTo>
                  <a:lnTo>
                    <a:pt x="15200910" y="76161"/>
                  </a:lnTo>
                  <a:lnTo>
                    <a:pt x="15203691" y="71450"/>
                  </a:lnTo>
                  <a:lnTo>
                    <a:pt x="15208517" y="67094"/>
                  </a:lnTo>
                  <a:lnTo>
                    <a:pt x="15208403" y="63563"/>
                  </a:lnTo>
                  <a:lnTo>
                    <a:pt x="15196401" y="61290"/>
                  </a:lnTo>
                  <a:lnTo>
                    <a:pt x="15202357" y="60223"/>
                  </a:lnTo>
                  <a:lnTo>
                    <a:pt x="15211044" y="59778"/>
                  </a:lnTo>
                  <a:lnTo>
                    <a:pt x="15240089" y="59283"/>
                  </a:lnTo>
                  <a:lnTo>
                    <a:pt x="15223427" y="56832"/>
                  </a:lnTo>
                  <a:lnTo>
                    <a:pt x="15207577" y="54152"/>
                  </a:lnTo>
                  <a:lnTo>
                    <a:pt x="15194128" y="50825"/>
                  </a:lnTo>
                  <a:lnTo>
                    <a:pt x="15184666" y="46405"/>
                  </a:lnTo>
                  <a:lnTo>
                    <a:pt x="15184120" y="57696"/>
                  </a:lnTo>
                  <a:lnTo>
                    <a:pt x="15165566" y="65671"/>
                  </a:lnTo>
                  <a:lnTo>
                    <a:pt x="15144103" y="73012"/>
                  </a:lnTo>
                  <a:lnTo>
                    <a:pt x="15134832" y="82397"/>
                  </a:lnTo>
                  <a:lnTo>
                    <a:pt x="15142655" y="80365"/>
                  </a:lnTo>
                  <a:lnTo>
                    <a:pt x="15148484" y="77698"/>
                  </a:lnTo>
                  <a:lnTo>
                    <a:pt x="15155088" y="75272"/>
                  </a:lnTo>
                  <a:lnTo>
                    <a:pt x="15165197" y="73952"/>
                  </a:lnTo>
                  <a:lnTo>
                    <a:pt x="15171979" y="76034"/>
                  </a:lnTo>
                  <a:lnTo>
                    <a:pt x="15167572" y="78701"/>
                  </a:lnTo>
                  <a:lnTo>
                    <a:pt x="15157971" y="81114"/>
                  </a:lnTo>
                  <a:lnTo>
                    <a:pt x="15149157" y="82423"/>
                  </a:lnTo>
                  <a:lnTo>
                    <a:pt x="15156409" y="84759"/>
                  </a:lnTo>
                  <a:lnTo>
                    <a:pt x="15169363" y="84772"/>
                  </a:lnTo>
                  <a:lnTo>
                    <a:pt x="15179637" y="82562"/>
                  </a:lnTo>
                  <a:lnTo>
                    <a:pt x="15178824" y="78232"/>
                  </a:lnTo>
                  <a:lnTo>
                    <a:pt x="15191728" y="83947"/>
                  </a:lnTo>
                  <a:lnTo>
                    <a:pt x="15200465" y="89268"/>
                  </a:lnTo>
                  <a:lnTo>
                    <a:pt x="15204555" y="94932"/>
                  </a:lnTo>
                  <a:lnTo>
                    <a:pt x="15203488" y="101676"/>
                  </a:lnTo>
                  <a:lnTo>
                    <a:pt x="15216391" y="101231"/>
                  </a:lnTo>
                  <a:lnTo>
                    <a:pt x="15224138" y="99161"/>
                  </a:lnTo>
                  <a:lnTo>
                    <a:pt x="15230882" y="96786"/>
                  </a:lnTo>
                  <a:lnTo>
                    <a:pt x="15240788" y="95402"/>
                  </a:lnTo>
                  <a:close/>
                </a:path>
                <a:path w="15528925" h="1397000">
                  <a:moveTo>
                    <a:pt x="15354630" y="907173"/>
                  </a:moveTo>
                  <a:lnTo>
                    <a:pt x="15347239" y="903643"/>
                  </a:lnTo>
                  <a:lnTo>
                    <a:pt x="15330475" y="902690"/>
                  </a:lnTo>
                  <a:lnTo>
                    <a:pt x="15309558" y="902868"/>
                  </a:lnTo>
                  <a:lnTo>
                    <a:pt x="15289733" y="902766"/>
                  </a:lnTo>
                  <a:lnTo>
                    <a:pt x="15298623" y="906500"/>
                  </a:lnTo>
                  <a:lnTo>
                    <a:pt x="15315045" y="906335"/>
                  </a:lnTo>
                  <a:lnTo>
                    <a:pt x="15335047" y="905497"/>
                  </a:lnTo>
                  <a:lnTo>
                    <a:pt x="15354630" y="907173"/>
                  </a:lnTo>
                  <a:close/>
                </a:path>
                <a:path w="15528925" h="1397000">
                  <a:moveTo>
                    <a:pt x="15398814" y="824407"/>
                  </a:moveTo>
                  <a:lnTo>
                    <a:pt x="15394458" y="822566"/>
                  </a:lnTo>
                  <a:lnTo>
                    <a:pt x="15388057" y="821296"/>
                  </a:lnTo>
                  <a:lnTo>
                    <a:pt x="15379954" y="820496"/>
                  </a:lnTo>
                  <a:lnTo>
                    <a:pt x="15370480" y="820089"/>
                  </a:lnTo>
                  <a:lnTo>
                    <a:pt x="15356828" y="823950"/>
                  </a:lnTo>
                  <a:lnTo>
                    <a:pt x="15336152" y="823506"/>
                  </a:lnTo>
                  <a:lnTo>
                    <a:pt x="15312378" y="822363"/>
                  </a:lnTo>
                  <a:lnTo>
                    <a:pt x="15289467" y="824179"/>
                  </a:lnTo>
                  <a:lnTo>
                    <a:pt x="15300097" y="829132"/>
                  </a:lnTo>
                  <a:lnTo>
                    <a:pt x="15299385" y="831088"/>
                  </a:lnTo>
                  <a:lnTo>
                    <a:pt x="15287905" y="832675"/>
                  </a:lnTo>
                  <a:lnTo>
                    <a:pt x="15284539" y="832446"/>
                  </a:lnTo>
                  <a:lnTo>
                    <a:pt x="15293899" y="833234"/>
                  </a:lnTo>
                  <a:lnTo>
                    <a:pt x="15311108" y="834301"/>
                  </a:lnTo>
                  <a:lnTo>
                    <a:pt x="15331275" y="834910"/>
                  </a:lnTo>
                  <a:lnTo>
                    <a:pt x="15328824" y="827824"/>
                  </a:lnTo>
                  <a:lnTo>
                    <a:pt x="15352002" y="826731"/>
                  </a:lnTo>
                  <a:lnTo>
                    <a:pt x="15381694" y="827100"/>
                  </a:lnTo>
                  <a:lnTo>
                    <a:pt x="15398814" y="824407"/>
                  </a:lnTo>
                  <a:close/>
                </a:path>
                <a:path w="15528925" h="1397000">
                  <a:moveTo>
                    <a:pt x="15405634" y="907288"/>
                  </a:moveTo>
                  <a:lnTo>
                    <a:pt x="15398293" y="904709"/>
                  </a:lnTo>
                  <a:lnTo>
                    <a:pt x="15386533" y="903287"/>
                  </a:lnTo>
                  <a:lnTo>
                    <a:pt x="15373477" y="903312"/>
                  </a:lnTo>
                  <a:lnTo>
                    <a:pt x="15362225" y="905052"/>
                  </a:lnTo>
                  <a:lnTo>
                    <a:pt x="15367038" y="907249"/>
                  </a:lnTo>
                  <a:lnTo>
                    <a:pt x="15379916" y="907249"/>
                  </a:lnTo>
                  <a:lnTo>
                    <a:pt x="15390952" y="907745"/>
                  </a:lnTo>
                  <a:lnTo>
                    <a:pt x="15390190" y="911479"/>
                  </a:lnTo>
                  <a:lnTo>
                    <a:pt x="15398255" y="910983"/>
                  </a:lnTo>
                  <a:lnTo>
                    <a:pt x="15395944" y="907275"/>
                  </a:lnTo>
                  <a:lnTo>
                    <a:pt x="15405634" y="907288"/>
                  </a:lnTo>
                  <a:close/>
                </a:path>
                <a:path w="15528925" h="1397000">
                  <a:moveTo>
                    <a:pt x="15406053" y="864793"/>
                  </a:moveTo>
                  <a:lnTo>
                    <a:pt x="15400173" y="860348"/>
                  </a:lnTo>
                  <a:lnTo>
                    <a:pt x="15385822" y="858240"/>
                  </a:lnTo>
                  <a:lnTo>
                    <a:pt x="15373122" y="855662"/>
                  </a:lnTo>
                  <a:lnTo>
                    <a:pt x="15372220" y="849845"/>
                  </a:lnTo>
                  <a:lnTo>
                    <a:pt x="15359596" y="852093"/>
                  </a:lnTo>
                  <a:lnTo>
                    <a:pt x="15339251" y="858113"/>
                  </a:lnTo>
                  <a:lnTo>
                    <a:pt x="15326589" y="860361"/>
                  </a:lnTo>
                  <a:lnTo>
                    <a:pt x="15344737" y="859840"/>
                  </a:lnTo>
                  <a:lnTo>
                    <a:pt x="15363012" y="860247"/>
                  </a:lnTo>
                  <a:lnTo>
                    <a:pt x="15382939" y="861822"/>
                  </a:lnTo>
                  <a:lnTo>
                    <a:pt x="15406053" y="864793"/>
                  </a:lnTo>
                  <a:close/>
                </a:path>
                <a:path w="15528925" h="1397000">
                  <a:moveTo>
                    <a:pt x="15459355" y="811809"/>
                  </a:moveTo>
                  <a:lnTo>
                    <a:pt x="15449766" y="809904"/>
                  </a:lnTo>
                  <a:lnTo>
                    <a:pt x="15437422" y="808761"/>
                  </a:lnTo>
                  <a:lnTo>
                    <a:pt x="15423515" y="808050"/>
                  </a:lnTo>
                  <a:lnTo>
                    <a:pt x="15409190" y="807440"/>
                  </a:lnTo>
                  <a:lnTo>
                    <a:pt x="15407653" y="815936"/>
                  </a:lnTo>
                  <a:lnTo>
                    <a:pt x="15424874" y="816241"/>
                  </a:lnTo>
                  <a:lnTo>
                    <a:pt x="15439873" y="815860"/>
                  </a:lnTo>
                  <a:lnTo>
                    <a:pt x="15451697" y="814476"/>
                  </a:lnTo>
                  <a:lnTo>
                    <a:pt x="15459355" y="811809"/>
                  </a:lnTo>
                  <a:close/>
                </a:path>
                <a:path w="15528925" h="1397000">
                  <a:moveTo>
                    <a:pt x="15496705" y="815924"/>
                  </a:moveTo>
                  <a:lnTo>
                    <a:pt x="15495854" y="811872"/>
                  </a:lnTo>
                  <a:lnTo>
                    <a:pt x="15483307" y="814730"/>
                  </a:lnTo>
                  <a:lnTo>
                    <a:pt x="15469502" y="817181"/>
                  </a:lnTo>
                  <a:lnTo>
                    <a:pt x="15452192" y="818540"/>
                  </a:lnTo>
                  <a:lnTo>
                    <a:pt x="15429141" y="818095"/>
                  </a:lnTo>
                  <a:lnTo>
                    <a:pt x="15434882" y="822223"/>
                  </a:lnTo>
                  <a:lnTo>
                    <a:pt x="15448991" y="821715"/>
                  </a:lnTo>
                  <a:lnTo>
                    <a:pt x="15467648" y="819962"/>
                  </a:lnTo>
                  <a:lnTo>
                    <a:pt x="15487079" y="820343"/>
                  </a:lnTo>
                  <a:lnTo>
                    <a:pt x="15486761" y="816559"/>
                  </a:lnTo>
                  <a:lnTo>
                    <a:pt x="15496705" y="815924"/>
                  </a:lnTo>
                  <a:close/>
                </a:path>
                <a:path w="15528925" h="1397000">
                  <a:moveTo>
                    <a:pt x="15528532" y="913930"/>
                  </a:moveTo>
                  <a:lnTo>
                    <a:pt x="15525522" y="909688"/>
                  </a:lnTo>
                  <a:lnTo>
                    <a:pt x="15516314" y="907161"/>
                  </a:lnTo>
                  <a:lnTo>
                    <a:pt x="15502624" y="905865"/>
                  </a:lnTo>
                  <a:lnTo>
                    <a:pt x="15486152" y="905332"/>
                  </a:lnTo>
                  <a:lnTo>
                    <a:pt x="15495905" y="907707"/>
                  </a:lnTo>
                  <a:lnTo>
                    <a:pt x="15504478" y="910412"/>
                  </a:lnTo>
                  <a:lnTo>
                    <a:pt x="15514473" y="912723"/>
                  </a:lnTo>
                  <a:lnTo>
                    <a:pt x="15528532" y="91393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549001" y="1036550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 h="0">
                  <a:moveTo>
                    <a:pt x="0" y="0"/>
                  </a:moveTo>
                  <a:lnTo>
                    <a:pt x="233207" y="0"/>
                  </a:lnTo>
                </a:path>
              </a:pathLst>
            </a:custGeom>
            <a:ln w="3175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1002" y="239896"/>
              <a:ext cx="15367000" cy="1661795"/>
            </a:xfrm>
            <a:custGeom>
              <a:avLst/>
              <a:gdLst/>
              <a:ahLst/>
              <a:cxnLst/>
              <a:rect l="l" t="t" r="r" b="b"/>
              <a:pathLst>
                <a:path w="15367000" h="1661795">
                  <a:moveTo>
                    <a:pt x="42138" y="1094117"/>
                  </a:moveTo>
                  <a:lnTo>
                    <a:pt x="30302" y="1089926"/>
                  </a:lnTo>
                  <a:lnTo>
                    <a:pt x="15430" y="1087196"/>
                  </a:lnTo>
                  <a:lnTo>
                    <a:pt x="3378" y="1089215"/>
                  </a:lnTo>
                  <a:lnTo>
                    <a:pt x="0" y="1099261"/>
                  </a:lnTo>
                  <a:lnTo>
                    <a:pt x="12941" y="1099540"/>
                  </a:lnTo>
                  <a:lnTo>
                    <a:pt x="23177" y="1098067"/>
                  </a:lnTo>
                  <a:lnTo>
                    <a:pt x="32359" y="1095908"/>
                  </a:lnTo>
                  <a:lnTo>
                    <a:pt x="42138" y="1094117"/>
                  </a:lnTo>
                  <a:close/>
                </a:path>
                <a:path w="15367000" h="1661795">
                  <a:moveTo>
                    <a:pt x="66014" y="1372616"/>
                  </a:moveTo>
                  <a:lnTo>
                    <a:pt x="63207" y="1370025"/>
                  </a:lnTo>
                  <a:lnTo>
                    <a:pt x="55359" y="1370545"/>
                  </a:lnTo>
                  <a:lnTo>
                    <a:pt x="51282" y="1368310"/>
                  </a:lnTo>
                  <a:lnTo>
                    <a:pt x="48133" y="1365135"/>
                  </a:lnTo>
                  <a:lnTo>
                    <a:pt x="43014" y="1362875"/>
                  </a:lnTo>
                  <a:lnTo>
                    <a:pt x="37973" y="1364475"/>
                  </a:lnTo>
                  <a:lnTo>
                    <a:pt x="33235" y="1367574"/>
                  </a:lnTo>
                  <a:lnTo>
                    <a:pt x="27914" y="1366151"/>
                  </a:lnTo>
                  <a:lnTo>
                    <a:pt x="29883" y="1365110"/>
                  </a:lnTo>
                  <a:lnTo>
                    <a:pt x="31673" y="1364056"/>
                  </a:lnTo>
                  <a:lnTo>
                    <a:pt x="27533" y="1363129"/>
                  </a:lnTo>
                  <a:lnTo>
                    <a:pt x="21780" y="1368158"/>
                  </a:lnTo>
                  <a:lnTo>
                    <a:pt x="29730" y="1372146"/>
                  </a:lnTo>
                  <a:lnTo>
                    <a:pt x="43751" y="1374889"/>
                  </a:lnTo>
                  <a:lnTo>
                    <a:pt x="56184" y="1376146"/>
                  </a:lnTo>
                  <a:lnTo>
                    <a:pt x="53428" y="1374241"/>
                  </a:lnTo>
                  <a:lnTo>
                    <a:pt x="59740" y="1373543"/>
                  </a:lnTo>
                  <a:lnTo>
                    <a:pt x="66014" y="1372616"/>
                  </a:lnTo>
                  <a:close/>
                </a:path>
                <a:path w="15367000" h="1661795">
                  <a:moveTo>
                    <a:pt x="113550" y="1370634"/>
                  </a:moveTo>
                  <a:lnTo>
                    <a:pt x="106870" y="1368767"/>
                  </a:lnTo>
                  <a:lnTo>
                    <a:pt x="99987" y="1364792"/>
                  </a:lnTo>
                  <a:lnTo>
                    <a:pt x="93726" y="1366481"/>
                  </a:lnTo>
                  <a:lnTo>
                    <a:pt x="97815" y="1368412"/>
                  </a:lnTo>
                  <a:lnTo>
                    <a:pt x="86766" y="1372590"/>
                  </a:lnTo>
                  <a:lnTo>
                    <a:pt x="81343" y="1371053"/>
                  </a:lnTo>
                  <a:lnTo>
                    <a:pt x="76111" y="1369682"/>
                  </a:lnTo>
                  <a:lnTo>
                    <a:pt x="71285" y="1372870"/>
                  </a:lnTo>
                  <a:lnTo>
                    <a:pt x="77304" y="1374711"/>
                  </a:lnTo>
                  <a:lnTo>
                    <a:pt x="83159" y="1375194"/>
                  </a:lnTo>
                  <a:lnTo>
                    <a:pt x="89052" y="1375905"/>
                  </a:lnTo>
                  <a:lnTo>
                    <a:pt x="95186" y="1378458"/>
                  </a:lnTo>
                  <a:lnTo>
                    <a:pt x="113550" y="1370634"/>
                  </a:lnTo>
                  <a:close/>
                </a:path>
                <a:path w="15367000" h="1661795">
                  <a:moveTo>
                    <a:pt x="311569" y="1343177"/>
                  </a:moveTo>
                  <a:lnTo>
                    <a:pt x="301612" y="1340840"/>
                  </a:lnTo>
                  <a:lnTo>
                    <a:pt x="291846" y="1340180"/>
                  </a:lnTo>
                  <a:lnTo>
                    <a:pt x="282282" y="1341170"/>
                  </a:lnTo>
                  <a:lnTo>
                    <a:pt x="272935" y="1343825"/>
                  </a:lnTo>
                  <a:lnTo>
                    <a:pt x="282867" y="1346022"/>
                  </a:lnTo>
                  <a:lnTo>
                    <a:pt x="292519" y="1345882"/>
                  </a:lnTo>
                  <a:lnTo>
                    <a:pt x="311569" y="1343177"/>
                  </a:lnTo>
                  <a:close/>
                </a:path>
                <a:path w="15367000" h="1661795">
                  <a:moveTo>
                    <a:pt x="449707" y="1636712"/>
                  </a:moveTo>
                  <a:lnTo>
                    <a:pt x="434073" y="1635290"/>
                  </a:lnTo>
                  <a:lnTo>
                    <a:pt x="418261" y="1635125"/>
                  </a:lnTo>
                  <a:lnTo>
                    <a:pt x="404406" y="1633715"/>
                  </a:lnTo>
                  <a:lnTo>
                    <a:pt x="394627" y="1628559"/>
                  </a:lnTo>
                  <a:lnTo>
                    <a:pt x="381533" y="1632077"/>
                  </a:lnTo>
                  <a:lnTo>
                    <a:pt x="368261" y="1634147"/>
                  </a:lnTo>
                  <a:lnTo>
                    <a:pt x="355028" y="1636636"/>
                  </a:lnTo>
                  <a:lnTo>
                    <a:pt x="342023" y="1641373"/>
                  </a:lnTo>
                  <a:lnTo>
                    <a:pt x="353796" y="1642821"/>
                  </a:lnTo>
                  <a:lnTo>
                    <a:pt x="365404" y="1642922"/>
                  </a:lnTo>
                  <a:lnTo>
                    <a:pt x="376821" y="1641335"/>
                  </a:lnTo>
                  <a:lnTo>
                    <a:pt x="387997" y="1637677"/>
                  </a:lnTo>
                  <a:lnTo>
                    <a:pt x="399224" y="1641017"/>
                  </a:lnTo>
                  <a:lnTo>
                    <a:pt x="419290" y="1640179"/>
                  </a:lnTo>
                  <a:lnTo>
                    <a:pt x="449707" y="1636712"/>
                  </a:lnTo>
                  <a:close/>
                </a:path>
                <a:path w="15367000" h="1661795">
                  <a:moveTo>
                    <a:pt x="509384" y="1652282"/>
                  </a:moveTo>
                  <a:lnTo>
                    <a:pt x="484581" y="1648663"/>
                  </a:lnTo>
                  <a:lnTo>
                    <a:pt x="448233" y="1648421"/>
                  </a:lnTo>
                  <a:lnTo>
                    <a:pt x="414718" y="1652422"/>
                  </a:lnTo>
                  <a:lnTo>
                    <a:pt x="398411" y="1661528"/>
                  </a:lnTo>
                  <a:lnTo>
                    <a:pt x="420014" y="1654429"/>
                  </a:lnTo>
                  <a:lnTo>
                    <a:pt x="448729" y="1652270"/>
                  </a:lnTo>
                  <a:lnTo>
                    <a:pt x="480021" y="1652435"/>
                  </a:lnTo>
                  <a:lnTo>
                    <a:pt x="509384" y="1652282"/>
                  </a:lnTo>
                  <a:close/>
                </a:path>
                <a:path w="15367000" h="1661795">
                  <a:moveTo>
                    <a:pt x="551002" y="1339494"/>
                  </a:moveTo>
                  <a:lnTo>
                    <a:pt x="532803" y="1333855"/>
                  </a:lnTo>
                  <a:lnTo>
                    <a:pt x="511479" y="1332090"/>
                  </a:lnTo>
                  <a:lnTo>
                    <a:pt x="487337" y="1330998"/>
                  </a:lnTo>
                  <a:lnTo>
                    <a:pt x="460616" y="1327365"/>
                  </a:lnTo>
                  <a:lnTo>
                    <a:pt x="452907" y="1333207"/>
                  </a:lnTo>
                  <a:lnTo>
                    <a:pt x="452081" y="1338795"/>
                  </a:lnTo>
                  <a:lnTo>
                    <a:pt x="458812" y="1341983"/>
                  </a:lnTo>
                  <a:lnTo>
                    <a:pt x="473786" y="1340675"/>
                  </a:lnTo>
                  <a:lnTo>
                    <a:pt x="469582" y="1338732"/>
                  </a:lnTo>
                  <a:lnTo>
                    <a:pt x="461670" y="1336865"/>
                  </a:lnTo>
                  <a:lnTo>
                    <a:pt x="465340" y="1334795"/>
                  </a:lnTo>
                  <a:lnTo>
                    <a:pt x="486918" y="1337322"/>
                  </a:lnTo>
                  <a:lnTo>
                    <a:pt x="508355" y="1338732"/>
                  </a:lnTo>
                  <a:lnTo>
                    <a:pt x="529704" y="1339354"/>
                  </a:lnTo>
                  <a:lnTo>
                    <a:pt x="551002" y="1339494"/>
                  </a:lnTo>
                  <a:close/>
                </a:path>
                <a:path w="15367000" h="1661795">
                  <a:moveTo>
                    <a:pt x="588314" y="1631048"/>
                  </a:moveTo>
                  <a:lnTo>
                    <a:pt x="587819" y="1628571"/>
                  </a:lnTo>
                  <a:lnTo>
                    <a:pt x="562483" y="1627162"/>
                  </a:lnTo>
                  <a:lnTo>
                    <a:pt x="534441" y="1630400"/>
                  </a:lnTo>
                  <a:lnTo>
                    <a:pt x="510794" y="1631937"/>
                  </a:lnTo>
                  <a:lnTo>
                    <a:pt x="498602" y="1625460"/>
                  </a:lnTo>
                  <a:lnTo>
                    <a:pt x="483463" y="1628216"/>
                  </a:lnTo>
                  <a:lnTo>
                    <a:pt x="467982" y="1627886"/>
                  </a:lnTo>
                  <a:lnTo>
                    <a:pt x="452374" y="1626577"/>
                  </a:lnTo>
                  <a:lnTo>
                    <a:pt x="436880" y="1626400"/>
                  </a:lnTo>
                  <a:lnTo>
                    <a:pt x="445973" y="1629575"/>
                  </a:lnTo>
                  <a:lnTo>
                    <a:pt x="454710" y="1629994"/>
                  </a:lnTo>
                  <a:lnTo>
                    <a:pt x="463372" y="1629613"/>
                  </a:lnTo>
                  <a:lnTo>
                    <a:pt x="472198" y="1630375"/>
                  </a:lnTo>
                  <a:lnTo>
                    <a:pt x="467334" y="1632940"/>
                  </a:lnTo>
                  <a:lnTo>
                    <a:pt x="457111" y="1635594"/>
                  </a:lnTo>
                  <a:lnTo>
                    <a:pt x="461416" y="1638033"/>
                  </a:lnTo>
                  <a:lnTo>
                    <a:pt x="497890" y="1635988"/>
                  </a:lnTo>
                  <a:lnTo>
                    <a:pt x="516216" y="1635963"/>
                  </a:lnTo>
                  <a:lnTo>
                    <a:pt x="534822" y="1638388"/>
                  </a:lnTo>
                  <a:lnTo>
                    <a:pt x="546811" y="1633347"/>
                  </a:lnTo>
                  <a:lnTo>
                    <a:pt x="559308" y="1632813"/>
                  </a:lnTo>
                  <a:lnTo>
                    <a:pt x="584796" y="1636141"/>
                  </a:lnTo>
                  <a:lnTo>
                    <a:pt x="580123" y="1633715"/>
                  </a:lnTo>
                  <a:lnTo>
                    <a:pt x="588314" y="1631048"/>
                  </a:lnTo>
                  <a:close/>
                </a:path>
                <a:path w="15367000" h="1661795">
                  <a:moveTo>
                    <a:pt x="699135" y="1622374"/>
                  </a:moveTo>
                  <a:lnTo>
                    <a:pt x="667042" y="1620266"/>
                  </a:lnTo>
                  <a:lnTo>
                    <a:pt x="635228" y="1620862"/>
                  </a:lnTo>
                  <a:lnTo>
                    <a:pt x="603262" y="1620088"/>
                  </a:lnTo>
                  <a:lnTo>
                    <a:pt x="570661" y="1613827"/>
                  </a:lnTo>
                  <a:lnTo>
                    <a:pt x="572249" y="1615440"/>
                  </a:lnTo>
                  <a:lnTo>
                    <a:pt x="566699" y="1616938"/>
                  </a:lnTo>
                  <a:lnTo>
                    <a:pt x="567334" y="1618424"/>
                  </a:lnTo>
                  <a:lnTo>
                    <a:pt x="575030" y="1618145"/>
                  </a:lnTo>
                  <a:lnTo>
                    <a:pt x="582841" y="1618983"/>
                  </a:lnTo>
                  <a:lnTo>
                    <a:pt x="590702" y="1620164"/>
                  </a:lnTo>
                  <a:lnTo>
                    <a:pt x="598525" y="1620901"/>
                  </a:lnTo>
                  <a:lnTo>
                    <a:pt x="594817" y="1622958"/>
                  </a:lnTo>
                  <a:lnTo>
                    <a:pt x="587413" y="1625066"/>
                  </a:lnTo>
                  <a:lnTo>
                    <a:pt x="591527" y="1627009"/>
                  </a:lnTo>
                  <a:lnTo>
                    <a:pt x="618617" y="1627441"/>
                  </a:lnTo>
                  <a:lnTo>
                    <a:pt x="645629" y="1627225"/>
                  </a:lnTo>
                  <a:lnTo>
                    <a:pt x="672490" y="1625752"/>
                  </a:lnTo>
                  <a:lnTo>
                    <a:pt x="699135" y="1622374"/>
                  </a:lnTo>
                  <a:close/>
                </a:path>
                <a:path w="15367000" h="1661795">
                  <a:moveTo>
                    <a:pt x="712914" y="1333982"/>
                  </a:moveTo>
                  <a:lnTo>
                    <a:pt x="703859" y="1330693"/>
                  </a:lnTo>
                  <a:lnTo>
                    <a:pt x="695286" y="1331899"/>
                  </a:lnTo>
                  <a:lnTo>
                    <a:pt x="686790" y="1333919"/>
                  </a:lnTo>
                  <a:lnTo>
                    <a:pt x="677989" y="1333017"/>
                  </a:lnTo>
                  <a:lnTo>
                    <a:pt x="680046" y="1332166"/>
                  </a:lnTo>
                  <a:lnTo>
                    <a:pt x="678903" y="1330071"/>
                  </a:lnTo>
                  <a:lnTo>
                    <a:pt x="673912" y="1331582"/>
                  </a:lnTo>
                  <a:lnTo>
                    <a:pt x="679234" y="1333525"/>
                  </a:lnTo>
                  <a:lnTo>
                    <a:pt x="671131" y="1335633"/>
                  </a:lnTo>
                  <a:lnTo>
                    <a:pt x="674649" y="1337589"/>
                  </a:lnTo>
                  <a:lnTo>
                    <a:pt x="684288" y="1337551"/>
                  </a:lnTo>
                  <a:lnTo>
                    <a:pt x="694029" y="1338186"/>
                  </a:lnTo>
                  <a:lnTo>
                    <a:pt x="703643" y="1337614"/>
                  </a:lnTo>
                  <a:lnTo>
                    <a:pt x="712914" y="1333982"/>
                  </a:lnTo>
                  <a:close/>
                </a:path>
                <a:path w="15367000" h="1661795">
                  <a:moveTo>
                    <a:pt x="731659" y="1636864"/>
                  </a:moveTo>
                  <a:lnTo>
                    <a:pt x="720166" y="1637423"/>
                  </a:lnTo>
                  <a:lnTo>
                    <a:pt x="708672" y="1638173"/>
                  </a:lnTo>
                  <a:lnTo>
                    <a:pt x="697204" y="1639201"/>
                  </a:lnTo>
                  <a:lnTo>
                    <a:pt x="685774" y="1640573"/>
                  </a:lnTo>
                  <a:lnTo>
                    <a:pt x="698563" y="1641449"/>
                  </a:lnTo>
                  <a:lnTo>
                    <a:pt x="713816" y="1641551"/>
                  </a:lnTo>
                  <a:lnTo>
                    <a:pt x="726528" y="1640230"/>
                  </a:lnTo>
                  <a:lnTo>
                    <a:pt x="731659" y="1636864"/>
                  </a:lnTo>
                  <a:close/>
                </a:path>
                <a:path w="15367000" h="1661795">
                  <a:moveTo>
                    <a:pt x="934554" y="1645488"/>
                  </a:moveTo>
                  <a:lnTo>
                    <a:pt x="933221" y="1642745"/>
                  </a:lnTo>
                  <a:lnTo>
                    <a:pt x="920521" y="1642973"/>
                  </a:lnTo>
                  <a:lnTo>
                    <a:pt x="905167" y="1642237"/>
                  </a:lnTo>
                  <a:lnTo>
                    <a:pt x="892352" y="1642694"/>
                  </a:lnTo>
                  <a:lnTo>
                    <a:pt x="887260" y="1646478"/>
                  </a:lnTo>
                  <a:lnTo>
                    <a:pt x="896823" y="1644700"/>
                  </a:lnTo>
                  <a:lnTo>
                    <a:pt x="902208" y="1644840"/>
                  </a:lnTo>
                  <a:lnTo>
                    <a:pt x="906995" y="1646821"/>
                  </a:lnTo>
                  <a:lnTo>
                    <a:pt x="914781" y="1650542"/>
                  </a:lnTo>
                  <a:lnTo>
                    <a:pt x="920534" y="1647685"/>
                  </a:lnTo>
                  <a:lnTo>
                    <a:pt x="928725" y="1646567"/>
                  </a:lnTo>
                  <a:lnTo>
                    <a:pt x="934554" y="1645488"/>
                  </a:lnTo>
                  <a:close/>
                </a:path>
                <a:path w="15367000" h="1661795">
                  <a:moveTo>
                    <a:pt x="1012355" y="1625015"/>
                  </a:moveTo>
                  <a:lnTo>
                    <a:pt x="981278" y="1624609"/>
                  </a:lnTo>
                  <a:lnTo>
                    <a:pt x="947699" y="1625346"/>
                  </a:lnTo>
                  <a:lnTo>
                    <a:pt x="916686" y="1627517"/>
                  </a:lnTo>
                  <a:lnTo>
                    <a:pt x="893343" y="1631391"/>
                  </a:lnTo>
                  <a:lnTo>
                    <a:pt x="906132" y="1631200"/>
                  </a:lnTo>
                  <a:lnTo>
                    <a:pt x="914984" y="1632331"/>
                  </a:lnTo>
                  <a:lnTo>
                    <a:pt x="919060" y="1635137"/>
                  </a:lnTo>
                  <a:lnTo>
                    <a:pt x="917473" y="1639989"/>
                  </a:lnTo>
                  <a:lnTo>
                    <a:pt x="926604" y="1638846"/>
                  </a:lnTo>
                  <a:lnTo>
                    <a:pt x="925804" y="1636217"/>
                  </a:lnTo>
                  <a:lnTo>
                    <a:pt x="923442" y="1632800"/>
                  </a:lnTo>
                  <a:lnTo>
                    <a:pt x="927849" y="1629333"/>
                  </a:lnTo>
                  <a:lnTo>
                    <a:pt x="941247" y="1631797"/>
                  </a:lnTo>
                  <a:lnTo>
                    <a:pt x="955700" y="1630730"/>
                  </a:lnTo>
                  <a:lnTo>
                    <a:pt x="967968" y="1630286"/>
                  </a:lnTo>
                  <a:lnTo>
                    <a:pt x="974775" y="1634617"/>
                  </a:lnTo>
                  <a:lnTo>
                    <a:pt x="980655" y="1630006"/>
                  </a:lnTo>
                  <a:lnTo>
                    <a:pt x="989761" y="1629219"/>
                  </a:lnTo>
                  <a:lnTo>
                    <a:pt x="1000760" y="1628724"/>
                  </a:lnTo>
                  <a:lnTo>
                    <a:pt x="1012355" y="1625015"/>
                  </a:lnTo>
                  <a:close/>
                </a:path>
                <a:path w="15367000" h="1661795">
                  <a:moveTo>
                    <a:pt x="1100531" y="1619148"/>
                  </a:moveTo>
                  <a:lnTo>
                    <a:pt x="1080249" y="1618970"/>
                  </a:lnTo>
                  <a:lnTo>
                    <a:pt x="1060069" y="1619796"/>
                  </a:lnTo>
                  <a:lnTo>
                    <a:pt x="1040003" y="1621739"/>
                  </a:lnTo>
                  <a:lnTo>
                    <a:pt x="1020038" y="1624901"/>
                  </a:lnTo>
                  <a:lnTo>
                    <a:pt x="1041908" y="1627771"/>
                  </a:lnTo>
                  <a:lnTo>
                    <a:pt x="1065885" y="1630045"/>
                  </a:lnTo>
                  <a:lnTo>
                    <a:pt x="1087056" y="1628317"/>
                  </a:lnTo>
                  <a:lnTo>
                    <a:pt x="1100531" y="1619148"/>
                  </a:lnTo>
                  <a:close/>
                </a:path>
                <a:path w="15367000" h="1661795">
                  <a:moveTo>
                    <a:pt x="1318653" y="1630908"/>
                  </a:moveTo>
                  <a:lnTo>
                    <a:pt x="1305750" y="1627924"/>
                  </a:lnTo>
                  <a:lnTo>
                    <a:pt x="1280756" y="1629702"/>
                  </a:lnTo>
                  <a:lnTo>
                    <a:pt x="1267904" y="1627149"/>
                  </a:lnTo>
                  <a:lnTo>
                    <a:pt x="1268666" y="1623225"/>
                  </a:lnTo>
                  <a:lnTo>
                    <a:pt x="1272565" y="1621599"/>
                  </a:lnTo>
                  <a:lnTo>
                    <a:pt x="1282687" y="1620926"/>
                  </a:lnTo>
                  <a:lnTo>
                    <a:pt x="1276375" y="1616608"/>
                  </a:lnTo>
                  <a:lnTo>
                    <a:pt x="1268044" y="1613662"/>
                  </a:lnTo>
                  <a:lnTo>
                    <a:pt x="1258125" y="1612607"/>
                  </a:lnTo>
                  <a:lnTo>
                    <a:pt x="1247089" y="1613979"/>
                  </a:lnTo>
                  <a:lnTo>
                    <a:pt x="1253350" y="1615757"/>
                  </a:lnTo>
                  <a:lnTo>
                    <a:pt x="1261783" y="1616710"/>
                  </a:lnTo>
                  <a:lnTo>
                    <a:pt x="1267904" y="1618094"/>
                  </a:lnTo>
                  <a:lnTo>
                    <a:pt x="1267231" y="1621167"/>
                  </a:lnTo>
                  <a:lnTo>
                    <a:pt x="1255788" y="1622920"/>
                  </a:lnTo>
                  <a:lnTo>
                    <a:pt x="1248473" y="1620901"/>
                  </a:lnTo>
                  <a:lnTo>
                    <a:pt x="1241806" y="1618767"/>
                  </a:lnTo>
                  <a:lnTo>
                    <a:pt x="1232293" y="1620177"/>
                  </a:lnTo>
                  <a:lnTo>
                    <a:pt x="1242352" y="1624152"/>
                  </a:lnTo>
                  <a:lnTo>
                    <a:pt x="1243076" y="1628267"/>
                  </a:lnTo>
                  <a:lnTo>
                    <a:pt x="1239812" y="1632445"/>
                  </a:lnTo>
                  <a:lnTo>
                    <a:pt x="1237932" y="1636610"/>
                  </a:lnTo>
                  <a:lnTo>
                    <a:pt x="1248117" y="1633537"/>
                  </a:lnTo>
                  <a:lnTo>
                    <a:pt x="1260894" y="1631784"/>
                  </a:lnTo>
                  <a:lnTo>
                    <a:pt x="1275727" y="1632242"/>
                  </a:lnTo>
                  <a:lnTo>
                    <a:pt x="1292098" y="1635810"/>
                  </a:lnTo>
                  <a:lnTo>
                    <a:pt x="1298473" y="1632458"/>
                  </a:lnTo>
                  <a:lnTo>
                    <a:pt x="1305102" y="1631124"/>
                  </a:lnTo>
                  <a:lnTo>
                    <a:pt x="1311871" y="1630908"/>
                  </a:lnTo>
                  <a:lnTo>
                    <a:pt x="1318653" y="1630908"/>
                  </a:lnTo>
                  <a:close/>
                </a:path>
                <a:path w="15367000" h="1661795">
                  <a:moveTo>
                    <a:pt x="1418437" y="1623415"/>
                  </a:moveTo>
                  <a:lnTo>
                    <a:pt x="1413205" y="1620151"/>
                  </a:lnTo>
                  <a:lnTo>
                    <a:pt x="1408899" y="1618691"/>
                  </a:lnTo>
                  <a:lnTo>
                    <a:pt x="1403299" y="1617446"/>
                  </a:lnTo>
                  <a:lnTo>
                    <a:pt x="1394244" y="1614766"/>
                  </a:lnTo>
                  <a:lnTo>
                    <a:pt x="1379474" y="1620989"/>
                  </a:lnTo>
                  <a:lnTo>
                    <a:pt x="1380883" y="1622323"/>
                  </a:lnTo>
                  <a:lnTo>
                    <a:pt x="1385747" y="1630400"/>
                  </a:lnTo>
                  <a:lnTo>
                    <a:pt x="1395590" y="1626755"/>
                  </a:lnTo>
                  <a:lnTo>
                    <a:pt x="1391615" y="1622475"/>
                  </a:lnTo>
                  <a:lnTo>
                    <a:pt x="1396949" y="1623098"/>
                  </a:lnTo>
                  <a:lnTo>
                    <a:pt x="1407312" y="1624711"/>
                  </a:lnTo>
                  <a:lnTo>
                    <a:pt x="1418437" y="1623415"/>
                  </a:lnTo>
                  <a:close/>
                </a:path>
                <a:path w="15367000" h="1661795">
                  <a:moveTo>
                    <a:pt x="1478584" y="1607502"/>
                  </a:moveTo>
                  <a:lnTo>
                    <a:pt x="1465135" y="1606854"/>
                  </a:lnTo>
                  <a:lnTo>
                    <a:pt x="1454061" y="1606245"/>
                  </a:lnTo>
                  <a:lnTo>
                    <a:pt x="1444586" y="1606042"/>
                  </a:lnTo>
                  <a:lnTo>
                    <a:pt x="1435938" y="1606651"/>
                  </a:lnTo>
                  <a:lnTo>
                    <a:pt x="1443926" y="1608759"/>
                  </a:lnTo>
                  <a:lnTo>
                    <a:pt x="1451660" y="1608759"/>
                  </a:lnTo>
                  <a:lnTo>
                    <a:pt x="1459420" y="1609077"/>
                  </a:lnTo>
                  <a:lnTo>
                    <a:pt x="1467510" y="1612176"/>
                  </a:lnTo>
                  <a:lnTo>
                    <a:pt x="1478584" y="1607502"/>
                  </a:lnTo>
                  <a:close/>
                </a:path>
                <a:path w="15367000" h="1661795">
                  <a:moveTo>
                    <a:pt x="1678813" y="1623085"/>
                  </a:moveTo>
                  <a:lnTo>
                    <a:pt x="1677543" y="1621040"/>
                  </a:lnTo>
                  <a:lnTo>
                    <a:pt x="1664208" y="1622463"/>
                  </a:lnTo>
                  <a:lnTo>
                    <a:pt x="1655064" y="1620278"/>
                  </a:lnTo>
                  <a:lnTo>
                    <a:pt x="1646402" y="1617497"/>
                  </a:lnTo>
                  <a:lnTo>
                    <a:pt x="1634540" y="1617179"/>
                  </a:lnTo>
                  <a:lnTo>
                    <a:pt x="1658747" y="1625841"/>
                  </a:lnTo>
                  <a:lnTo>
                    <a:pt x="1664690" y="1624660"/>
                  </a:lnTo>
                  <a:lnTo>
                    <a:pt x="1672958" y="1624012"/>
                  </a:lnTo>
                  <a:lnTo>
                    <a:pt x="1678813" y="1623085"/>
                  </a:lnTo>
                  <a:close/>
                </a:path>
                <a:path w="15367000" h="1661795">
                  <a:moveTo>
                    <a:pt x="1932330" y="1614246"/>
                  </a:moveTo>
                  <a:lnTo>
                    <a:pt x="1926602" y="1612303"/>
                  </a:lnTo>
                  <a:lnTo>
                    <a:pt x="1923884" y="1608340"/>
                  </a:lnTo>
                  <a:lnTo>
                    <a:pt x="1910499" y="1614093"/>
                  </a:lnTo>
                  <a:lnTo>
                    <a:pt x="1898256" y="1612849"/>
                  </a:lnTo>
                  <a:lnTo>
                    <a:pt x="1888401" y="1611376"/>
                  </a:lnTo>
                  <a:lnTo>
                    <a:pt x="1882165" y="1616481"/>
                  </a:lnTo>
                  <a:lnTo>
                    <a:pt x="1894776" y="1616583"/>
                  </a:lnTo>
                  <a:lnTo>
                    <a:pt x="1907489" y="1617522"/>
                  </a:lnTo>
                  <a:lnTo>
                    <a:pt x="1920074" y="1617383"/>
                  </a:lnTo>
                  <a:lnTo>
                    <a:pt x="1932330" y="1614246"/>
                  </a:lnTo>
                  <a:close/>
                </a:path>
                <a:path w="15367000" h="1661795">
                  <a:moveTo>
                    <a:pt x="2061273" y="1607286"/>
                  </a:moveTo>
                  <a:lnTo>
                    <a:pt x="2059279" y="1604683"/>
                  </a:lnTo>
                  <a:lnTo>
                    <a:pt x="2047735" y="1605572"/>
                  </a:lnTo>
                  <a:lnTo>
                    <a:pt x="2036178" y="1606321"/>
                  </a:lnTo>
                  <a:lnTo>
                    <a:pt x="2024646" y="1607197"/>
                  </a:lnTo>
                  <a:lnTo>
                    <a:pt x="2013153" y="1608442"/>
                  </a:lnTo>
                  <a:lnTo>
                    <a:pt x="2019274" y="1611274"/>
                  </a:lnTo>
                  <a:lnTo>
                    <a:pt x="2025116" y="1611503"/>
                  </a:lnTo>
                  <a:lnTo>
                    <a:pt x="2030882" y="1610855"/>
                  </a:lnTo>
                  <a:lnTo>
                    <a:pt x="2036724" y="1611058"/>
                  </a:lnTo>
                  <a:lnTo>
                    <a:pt x="2040928" y="1612963"/>
                  </a:lnTo>
                  <a:lnTo>
                    <a:pt x="2039327" y="1617091"/>
                  </a:lnTo>
                  <a:lnTo>
                    <a:pt x="2048852" y="1615351"/>
                  </a:lnTo>
                  <a:lnTo>
                    <a:pt x="2046833" y="1612773"/>
                  </a:lnTo>
                  <a:lnTo>
                    <a:pt x="2061273" y="1607286"/>
                  </a:lnTo>
                  <a:close/>
                </a:path>
                <a:path w="15367000" h="1661795">
                  <a:moveTo>
                    <a:pt x="2208111" y="1617306"/>
                  </a:moveTo>
                  <a:lnTo>
                    <a:pt x="2195665" y="1618818"/>
                  </a:lnTo>
                  <a:lnTo>
                    <a:pt x="2183079" y="1618894"/>
                  </a:lnTo>
                  <a:lnTo>
                    <a:pt x="2170468" y="1618754"/>
                  </a:lnTo>
                  <a:lnTo>
                    <a:pt x="2157958" y="1619605"/>
                  </a:lnTo>
                  <a:lnTo>
                    <a:pt x="2172131" y="1623453"/>
                  </a:lnTo>
                  <a:lnTo>
                    <a:pt x="2188413" y="1623250"/>
                  </a:lnTo>
                  <a:lnTo>
                    <a:pt x="2202015" y="1620647"/>
                  </a:lnTo>
                  <a:lnTo>
                    <a:pt x="2208111" y="1617306"/>
                  </a:lnTo>
                  <a:close/>
                </a:path>
                <a:path w="15367000" h="1661795">
                  <a:moveTo>
                    <a:pt x="2223859" y="1604695"/>
                  </a:moveTo>
                  <a:lnTo>
                    <a:pt x="2221496" y="1599082"/>
                  </a:lnTo>
                  <a:lnTo>
                    <a:pt x="2204262" y="1600682"/>
                  </a:lnTo>
                  <a:lnTo>
                    <a:pt x="2187067" y="1602968"/>
                  </a:lnTo>
                  <a:lnTo>
                    <a:pt x="2169680" y="1603590"/>
                  </a:lnTo>
                  <a:lnTo>
                    <a:pt x="2151837" y="1600200"/>
                  </a:lnTo>
                  <a:lnTo>
                    <a:pt x="2138769" y="1604441"/>
                  </a:lnTo>
                  <a:lnTo>
                    <a:pt x="2130094" y="1607959"/>
                  </a:lnTo>
                  <a:lnTo>
                    <a:pt x="2126005" y="1611833"/>
                  </a:lnTo>
                  <a:lnTo>
                    <a:pt x="2126678" y="1617141"/>
                  </a:lnTo>
                  <a:lnTo>
                    <a:pt x="2138248" y="1616481"/>
                  </a:lnTo>
                  <a:lnTo>
                    <a:pt x="2145093" y="1614233"/>
                  </a:lnTo>
                  <a:lnTo>
                    <a:pt x="2151113" y="1610664"/>
                  </a:lnTo>
                  <a:lnTo>
                    <a:pt x="2160257" y="1606067"/>
                  </a:lnTo>
                  <a:lnTo>
                    <a:pt x="2174506" y="1607680"/>
                  </a:lnTo>
                  <a:lnTo>
                    <a:pt x="2180717" y="1609585"/>
                  </a:lnTo>
                  <a:lnTo>
                    <a:pt x="2182876" y="1612633"/>
                  </a:lnTo>
                  <a:lnTo>
                    <a:pt x="2184920" y="1617675"/>
                  </a:lnTo>
                  <a:lnTo>
                    <a:pt x="2196719" y="1612734"/>
                  </a:lnTo>
                  <a:lnTo>
                    <a:pt x="2212644" y="1608836"/>
                  </a:lnTo>
                  <a:lnTo>
                    <a:pt x="2223859" y="1604695"/>
                  </a:lnTo>
                  <a:close/>
                </a:path>
                <a:path w="15367000" h="1661795">
                  <a:moveTo>
                    <a:pt x="2355596" y="1617967"/>
                  </a:moveTo>
                  <a:lnTo>
                    <a:pt x="2349271" y="1615808"/>
                  </a:lnTo>
                  <a:lnTo>
                    <a:pt x="2353157" y="1611249"/>
                  </a:lnTo>
                  <a:lnTo>
                    <a:pt x="2346807" y="1609090"/>
                  </a:lnTo>
                  <a:lnTo>
                    <a:pt x="2330894" y="1609369"/>
                  </a:lnTo>
                  <a:lnTo>
                    <a:pt x="2315705" y="1610601"/>
                  </a:lnTo>
                  <a:lnTo>
                    <a:pt x="2301329" y="1609445"/>
                  </a:lnTo>
                  <a:lnTo>
                    <a:pt x="2287854" y="1602536"/>
                  </a:lnTo>
                  <a:lnTo>
                    <a:pt x="2278507" y="1605330"/>
                  </a:lnTo>
                  <a:lnTo>
                    <a:pt x="2268778" y="1605038"/>
                  </a:lnTo>
                  <a:lnTo>
                    <a:pt x="2258911" y="1603654"/>
                  </a:lnTo>
                  <a:lnTo>
                    <a:pt x="2249132" y="1603171"/>
                  </a:lnTo>
                  <a:lnTo>
                    <a:pt x="2250795" y="1606651"/>
                  </a:lnTo>
                  <a:lnTo>
                    <a:pt x="2260714" y="1609953"/>
                  </a:lnTo>
                  <a:lnTo>
                    <a:pt x="2254199" y="1613611"/>
                  </a:lnTo>
                  <a:lnTo>
                    <a:pt x="2249716" y="1613115"/>
                  </a:lnTo>
                  <a:lnTo>
                    <a:pt x="2246439" y="1614233"/>
                  </a:lnTo>
                  <a:lnTo>
                    <a:pt x="2246134" y="1615401"/>
                  </a:lnTo>
                  <a:lnTo>
                    <a:pt x="2250579" y="1615135"/>
                  </a:lnTo>
                  <a:lnTo>
                    <a:pt x="2259419" y="1615427"/>
                  </a:lnTo>
                  <a:lnTo>
                    <a:pt x="2268474" y="1616735"/>
                  </a:lnTo>
                  <a:lnTo>
                    <a:pt x="2275548" y="1619021"/>
                  </a:lnTo>
                  <a:lnTo>
                    <a:pt x="2278456" y="1622183"/>
                  </a:lnTo>
                  <a:lnTo>
                    <a:pt x="2286393" y="1619567"/>
                  </a:lnTo>
                  <a:lnTo>
                    <a:pt x="2282101" y="1617129"/>
                  </a:lnTo>
                  <a:lnTo>
                    <a:pt x="2289251" y="1614500"/>
                  </a:lnTo>
                  <a:lnTo>
                    <a:pt x="2306053" y="1617218"/>
                  </a:lnTo>
                  <a:lnTo>
                    <a:pt x="2322550" y="1617230"/>
                  </a:lnTo>
                  <a:lnTo>
                    <a:pt x="2338997" y="1616748"/>
                  </a:lnTo>
                  <a:lnTo>
                    <a:pt x="2355596" y="1617967"/>
                  </a:lnTo>
                  <a:close/>
                </a:path>
                <a:path w="15367000" h="1661795">
                  <a:moveTo>
                    <a:pt x="2947835" y="1601355"/>
                  </a:moveTo>
                  <a:lnTo>
                    <a:pt x="2943453" y="1598917"/>
                  </a:lnTo>
                  <a:lnTo>
                    <a:pt x="2928289" y="1601774"/>
                  </a:lnTo>
                  <a:lnTo>
                    <a:pt x="2912541" y="1600085"/>
                  </a:lnTo>
                  <a:lnTo>
                    <a:pt x="2896743" y="1598117"/>
                  </a:lnTo>
                  <a:lnTo>
                    <a:pt x="2881426" y="1600085"/>
                  </a:lnTo>
                  <a:lnTo>
                    <a:pt x="2894469" y="1603616"/>
                  </a:lnTo>
                  <a:lnTo>
                    <a:pt x="2919692" y="1603108"/>
                  </a:lnTo>
                  <a:lnTo>
                    <a:pt x="2932798" y="1606626"/>
                  </a:lnTo>
                  <a:lnTo>
                    <a:pt x="2937560" y="1604035"/>
                  </a:lnTo>
                  <a:lnTo>
                    <a:pt x="2947835" y="1601355"/>
                  </a:lnTo>
                  <a:close/>
                </a:path>
                <a:path w="15367000" h="1661795">
                  <a:moveTo>
                    <a:pt x="3340176" y="1600530"/>
                  </a:moveTo>
                  <a:lnTo>
                    <a:pt x="3331654" y="1598180"/>
                  </a:lnTo>
                  <a:lnTo>
                    <a:pt x="3314344" y="1597901"/>
                  </a:lnTo>
                  <a:lnTo>
                    <a:pt x="3297402" y="1599539"/>
                  </a:lnTo>
                  <a:lnTo>
                    <a:pt x="3289947" y="1602968"/>
                  </a:lnTo>
                  <a:lnTo>
                    <a:pt x="3302330" y="1600987"/>
                  </a:lnTo>
                  <a:lnTo>
                    <a:pt x="3314928" y="1600644"/>
                  </a:lnTo>
                  <a:lnTo>
                    <a:pt x="3327590" y="1600860"/>
                  </a:lnTo>
                  <a:lnTo>
                    <a:pt x="3340176" y="1600530"/>
                  </a:lnTo>
                  <a:close/>
                </a:path>
                <a:path w="15367000" h="1661795">
                  <a:moveTo>
                    <a:pt x="3749192" y="1573847"/>
                  </a:moveTo>
                  <a:lnTo>
                    <a:pt x="3734104" y="1570532"/>
                  </a:lnTo>
                  <a:lnTo>
                    <a:pt x="3719207" y="1568462"/>
                  </a:lnTo>
                  <a:lnTo>
                    <a:pt x="3704590" y="1568297"/>
                  </a:lnTo>
                  <a:lnTo>
                    <a:pt x="3690328" y="1570723"/>
                  </a:lnTo>
                  <a:lnTo>
                    <a:pt x="3694163" y="1574622"/>
                  </a:lnTo>
                  <a:lnTo>
                    <a:pt x="3693401" y="1578648"/>
                  </a:lnTo>
                  <a:lnTo>
                    <a:pt x="3699713" y="1582508"/>
                  </a:lnTo>
                  <a:lnTo>
                    <a:pt x="3712172" y="1581048"/>
                  </a:lnTo>
                  <a:lnTo>
                    <a:pt x="3724516" y="1578787"/>
                  </a:lnTo>
                  <a:lnTo>
                    <a:pt x="3736835" y="1576209"/>
                  </a:lnTo>
                  <a:lnTo>
                    <a:pt x="3749192" y="1573847"/>
                  </a:lnTo>
                  <a:close/>
                </a:path>
                <a:path w="15367000" h="1661795">
                  <a:moveTo>
                    <a:pt x="4512945" y="1573237"/>
                  </a:moveTo>
                  <a:lnTo>
                    <a:pt x="4499622" y="1570278"/>
                  </a:lnTo>
                  <a:lnTo>
                    <a:pt x="4484078" y="1569605"/>
                  </a:lnTo>
                  <a:lnTo>
                    <a:pt x="4471301" y="1571091"/>
                  </a:lnTo>
                  <a:lnTo>
                    <a:pt x="4466323" y="1574596"/>
                  </a:lnTo>
                  <a:lnTo>
                    <a:pt x="4478007" y="1574546"/>
                  </a:lnTo>
                  <a:lnTo>
                    <a:pt x="4489742" y="1574723"/>
                  </a:lnTo>
                  <a:lnTo>
                    <a:pt x="4501426" y="1574495"/>
                  </a:lnTo>
                  <a:lnTo>
                    <a:pt x="4512945" y="1573237"/>
                  </a:lnTo>
                  <a:close/>
                </a:path>
                <a:path w="15367000" h="1661795">
                  <a:moveTo>
                    <a:pt x="4716538" y="1576400"/>
                  </a:moveTo>
                  <a:lnTo>
                    <a:pt x="4706950" y="1573110"/>
                  </a:lnTo>
                  <a:lnTo>
                    <a:pt x="4691088" y="1571231"/>
                  </a:lnTo>
                  <a:lnTo>
                    <a:pt x="4672952" y="1569720"/>
                  </a:lnTo>
                  <a:lnTo>
                    <a:pt x="4656493" y="1567599"/>
                  </a:lnTo>
                  <a:lnTo>
                    <a:pt x="4666399" y="1572717"/>
                  </a:lnTo>
                  <a:lnTo>
                    <a:pt x="4682414" y="1575523"/>
                  </a:lnTo>
                  <a:lnTo>
                    <a:pt x="4700486" y="1576565"/>
                  </a:lnTo>
                  <a:lnTo>
                    <a:pt x="4716538" y="1576400"/>
                  </a:lnTo>
                  <a:close/>
                </a:path>
                <a:path w="15367000" h="1661795">
                  <a:moveTo>
                    <a:pt x="5082413" y="1568869"/>
                  </a:moveTo>
                  <a:lnTo>
                    <a:pt x="5071821" y="1569567"/>
                  </a:lnTo>
                  <a:lnTo>
                    <a:pt x="5061089" y="1569516"/>
                  </a:lnTo>
                  <a:lnTo>
                    <a:pt x="5050396" y="1569821"/>
                  </a:lnTo>
                  <a:lnTo>
                    <a:pt x="5039919" y="1571574"/>
                  </a:lnTo>
                  <a:lnTo>
                    <a:pt x="5052339" y="1574533"/>
                  </a:lnTo>
                  <a:lnTo>
                    <a:pt x="5066766" y="1574393"/>
                  </a:lnTo>
                  <a:lnTo>
                    <a:pt x="5078387" y="1572171"/>
                  </a:lnTo>
                  <a:lnTo>
                    <a:pt x="5082413" y="1568869"/>
                  </a:lnTo>
                  <a:close/>
                </a:path>
                <a:path w="15367000" h="1661795">
                  <a:moveTo>
                    <a:pt x="5218341" y="1562265"/>
                  </a:moveTo>
                  <a:lnTo>
                    <a:pt x="5214112" y="1561426"/>
                  </a:lnTo>
                  <a:lnTo>
                    <a:pt x="5203507" y="1563281"/>
                  </a:lnTo>
                  <a:lnTo>
                    <a:pt x="5190109" y="1563751"/>
                  </a:lnTo>
                  <a:lnTo>
                    <a:pt x="5179263" y="1564894"/>
                  </a:lnTo>
                  <a:lnTo>
                    <a:pt x="5176304" y="1568805"/>
                  </a:lnTo>
                  <a:lnTo>
                    <a:pt x="5184000" y="1568081"/>
                  </a:lnTo>
                  <a:lnTo>
                    <a:pt x="5191595" y="1566722"/>
                  </a:lnTo>
                  <a:lnTo>
                    <a:pt x="5199329" y="1566125"/>
                  </a:lnTo>
                  <a:lnTo>
                    <a:pt x="5207444" y="1567662"/>
                  </a:lnTo>
                  <a:lnTo>
                    <a:pt x="5214632" y="1564398"/>
                  </a:lnTo>
                  <a:lnTo>
                    <a:pt x="5216639" y="1563319"/>
                  </a:lnTo>
                  <a:lnTo>
                    <a:pt x="5218341" y="1562265"/>
                  </a:lnTo>
                  <a:close/>
                </a:path>
                <a:path w="15367000" h="1661795">
                  <a:moveTo>
                    <a:pt x="6236030" y="1553121"/>
                  </a:moveTo>
                  <a:lnTo>
                    <a:pt x="6217145" y="1551990"/>
                  </a:lnTo>
                  <a:lnTo>
                    <a:pt x="6203073" y="1551774"/>
                  </a:lnTo>
                  <a:lnTo>
                    <a:pt x="6189764" y="1552194"/>
                  </a:lnTo>
                  <a:lnTo>
                    <a:pt x="6173127" y="1552981"/>
                  </a:lnTo>
                  <a:lnTo>
                    <a:pt x="6179451" y="1550174"/>
                  </a:lnTo>
                  <a:lnTo>
                    <a:pt x="6179045" y="1547672"/>
                  </a:lnTo>
                  <a:lnTo>
                    <a:pt x="6175387" y="1545336"/>
                  </a:lnTo>
                  <a:lnTo>
                    <a:pt x="6171082" y="1548168"/>
                  </a:lnTo>
                  <a:lnTo>
                    <a:pt x="6168834" y="1550898"/>
                  </a:lnTo>
                  <a:lnTo>
                    <a:pt x="6165570" y="1553692"/>
                  </a:lnTo>
                  <a:lnTo>
                    <a:pt x="6158192" y="1556664"/>
                  </a:lnTo>
                  <a:lnTo>
                    <a:pt x="6178105" y="1557858"/>
                  </a:lnTo>
                  <a:lnTo>
                    <a:pt x="6197714" y="1557667"/>
                  </a:lnTo>
                  <a:lnTo>
                    <a:pt x="6217031" y="1556092"/>
                  </a:lnTo>
                  <a:lnTo>
                    <a:pt x="6236030" y="1553121"/>
                  </a:lnTo>
                  <a:close/>
                </a:path>
                <a:path w="15367000" h="1661795">
                  <a:moveTo>
                    <a:pt x="7466749" y="1549666"/>
                  </a:moveTo>
                  <a:lnTo>
                    <a:pt x="7454887" y="1547672"/>
                  </a:lnTo>
                  <a:lnTo>
                    <a:pt x="7443876" y="1546555"/>
                  </a:lnTo>
                  <a:lnTo>
                    <a:pt x="7436752" y="1544777"/>
                  </a:lnTo>
                  <a:lnTo>
                    <a:pt x="7436548" y="1540802"/>
                  </a:lnTo>
                  <a:lnTo>
                    <a:pt x="7384885" y="1540154"/>
                  </a:lnTo>
                  <a:lnTo>
                    <a:pt x="7359332" y="1540802"/>
                  </a:lnTo>
                  <a:lnTo>
                    <a:pt x="7334326" y="1543545"/>
                  </a:lnTo>
                  <a:lnTo>
                    <a:pt x="7370432" y="1545005"/>
                  </a:lnTo>
                  <a:lnTo>
                    <a:pt x="7402449" y="1547507"/>
                  </a:lnTo>
                  <a:lnTo>
                    <a:pt x="7433513" y="1549565"/>
                  </a:lnTo>
                  <a:lnTo>
                    <a:pt x="7466749" y="1549666"/>
                  </a:lnTo>
                  <a:close/>
                </a:path>
                <a:path w="15367000" h="1661795">
                  <a:moveTo>
                    <a:pt x="7497115" y="1544967"/>
                  </a:moveTo>
                  <a:lnTo>
                    <a:pt x="7485824" y="1543545"/>
                  </a:lnTo>
                  <a:lnTo>
                    <a:pt x="7474432" y="1541767"/>
                  </a:lnTo>
                  <a:lnTo>
                    <a:pt x="7463358" y="1541068"/>
                  </a:lnTo>
                  <a:lnTo>
                    <a:pt x="7452982" y="1542884"/>
                  </a:lnTo>
                  <a:lnTo>
                    <a:pt x="7464780" y="1546313"/>
                  </a:lnTo>
                  <a:lnTo>
                    <a:pt x="7476033" y="1547609"/>
                  </a:lnTo>
                  <a:lnTo>
                    <a:pt x="7486777" y="1547063"/>
                  </a:lnTo>
                  <a:lnTo>
                    <a:pt x="7497115" y="1544967"/>
                  </a:lnTo>
                  <a:close/>
                </a:path>
                <a:path w="15367000" h="1661795">
                  <a:moveTo>
                    <a:pt x="7559497" y="1541399"/>
                  </a:moveTo>
                  <a:lnTo>
                    <a:pt x="7547407" y="1540738"/>
                  </a:lnTo>
                  <a:lnTo>
                    <a:pt x="7535748" y="1541551"/>
                  </a:lnTo>
                  <a:lnTo>
                    <a:pt x="7524255" y="1542961"/>
                  </a:lnTo>
                  <a:lnTo>
                    <a:pt x="7512672" y="1544066"/>
                  </a:lnTo>
                  <a:lnTo>
                    <a:pt x="7527049" y="1547241"/>
                  </a:lnTo>
                  <a:lnTo>
                    <a:pt x="7541996" y="1547241"/>
                  </a:lnTo>
                  <a:lnTo>
                    <a:pt x="7553985" y="1544980"/>
                  </a:lnTo>
                  <a:lnTo>
                    <a:pt x="7559497" y="1541399"/>
                  </a:lnTo>
                  <a:close/>
                </a:path>
                <a:path w="15367000" h="1661795">
                  <a:moveTo>
                    <a:pt x="7605217" y="1531785"/>
                  </a:moveTo>
                  <a:lnTo>
                    <a:pt x="7603591" y="1528597"/>
                  </a:lnTo>
                  <a:lnTo>
                    <a:pt x="7598105" y="1526019"/>
                  </a:lnTo>
                  <a:lnTo>
                    <a:pt x="7589837" y="1522679"/>
                  </a:lnTo>
                  <a:lnTo>
                    <a:pt x="7582103" y="1525219"/>
                  </a:lnTo>
                  <a:lnTo>
                    <a:pt x="7574343" y="1527632"/>
                  </a:lnTo>
                  <a:lnTo>
                    <a:pt x="7565009" y="1529715"/>
                  </a:lnTo>
                  <a:lnTo>
                    <a:pt x="7552601" y="1531239"/>
                  </a:lnTo>
                  <a:lnTo>
                    <a:pt x="7566469" y="1532610"/>
                  </a:lnTo>
                  <a:lnTo>
                    <a:pt x="7581303" y="1532064"/>
                  </a:lnTo>
                  <a:lnTo>
                    <a:pt x="7594105" y="1532534"/>
                  </a:lnTo>
                  <a:lnTo>
                    <a:pt x="7601877" y="1536966"/>
                  </a:lnTo>
                  <a:lnTo>
                    <a:pt x="7605217" y="1531785"/>
                  </a:lnTo>
                  <a:close/>
                </a:path>
                <a:path w="15367000" h="1661795">
                  <a:moveTo>
                    <a:pt x="7747825" y="1613154"/>
                  </a:moveTo>
                  <a:lnTo>
                    <a:pt x="7728013" y="1610360"/>
                  </a:lnTo>
                  <a:lnTo>
                    <a:pt x="7708709" y="1609293"/>
                  </a:lnTo>
                  <a:lnTo>
                    <a:pt x="7689824" y="1609572"/>
                  </a:lnTo>
                  <a:lnTo>
                    <a:pt x="7671232" y="1610842"/>
                  </a:lnTo>
                  <a:lnTo>
                    <a:pt x="7690675" y="1612480"/>
                  </a:lnTo>
                  <a:lnTo>
                    <a:pt x="7709967" y="1613560"/>
                  </a:lnTo>
                  <a:lnTo>
                    <a:pt x="7729042" y="1613852"/>
                  </a:lnTo>
                  <a:lnTo>
                    <a:pt x="7747825" y="1613154"/>
                  </a:lnTo>
                  <a:close/>
                </a:path>
                <a:path w="15367000" h="1661795">
                  <a:moveTo>
                    <a:pt x="7850721" y="1544066"/>
                  </a:moveTo>
                  <a:lnTo>
                    <a:pt x="7829486" y="1540903"/>
                  </a:lnTo>
                  <a:lnTo>
                    <a:pt x="7807084" y="1540929"/>
                  </a:lnTo>
                  <a:lnTo>
                    <a:pt x="7787157" y="1541208"/>
                  </a:lnTo>
                  <a:lnTo>
                    <a:pt x="7773378" y="1538795"/>
                  </a:lnTo>
                  <a:lnTo>
                    <a:pt x="7766596" y="1542300"/>
                  </a:lnTo>
                  <a:lnTo>
                    <a:pt x="7764678" y="1543431"/>
                  </a:lnTo>
                  <a:lnTo>
                    <a:pt x="7763103" y="1544561"/>
                  </a:lnTo>
                  <a:lnTo>
                    <a:pt x="7767409" y="1545234"/>
                  </a:lnTo>
                  <a:lnTo>
                    <a:pt x="7776121" y="1544256"/>
                  </a:lnTo>
                  <a:lnTo>
                    <a:pt x="7775740" y="1546606"/>
                  </a:lnTo>
                  <a:lnTo>
                    <a:pt x="7772743" y="1550073"/>
                  </a:lnTo>
                  <a:lnTo>
                    <a:pt x="7773581" y="1552397"/>
                  </a:lnTo>
                  <a:lnTo>
                    <a:pt x="7780223" y="1551279"/>
                  </a:lnTo>
                  <a:lnTo>
                    <a:pt x="7795603" y="1556092"/>
                  </a:lnTo>
                  <a:lnTo>
                    <a:pt x="7802232" y="1554962"/>
                  </a:lnTo>
                  <a:lnTo>
                    <a:pt x="7797622" y="1551622"/>
                  </a:lnTo>
                  <a:lnTo>
                    <a:pt x="7789659" y="1550060"/>
                  </a:lnTo>
                  <a:lnTo>
                    <a:pt x="7785138" y="1548130"/>
                  </a:lnTo>
                  <a:lnTo>
                    <a:pt x="7790878" y="1543659"/>
                  </a:lnTo>
                  <a:lnTo>
                    <a:pt x="7805458" y="1545844"/>
                  </a:lnTo>
                  <a:lnTo>
                    <a:pt x="7819682" y="1546783"/>
                  </a:lnTo>
                  <a:lnTo>
                    <a:pt x="7833817" y="1547444"/>
                  </a:lnTo>
                  <a:lnTo>
                    <a:pt x="7848168" y="1548790"/>
                  </a:lnTo>
                  <a:lnTo>
                    <a:pt x="7845565" y="1547456"/>
                  </a:lnTo>
                  <a:lnTo>
                    <a:pt x="7846022" y="1545907"/>
                  </a:lnTo>
                  <a:lnTo>
                    <a:pt x="7850721" y="1544066"/>
                  </a:lnTo>
                  <a:close/>
                </a:path>
                <a:path w="15367000" h="1661795">
                  <a:moveTo>
                    <a:pt x="7918386" y="1543964"/>
                  </a:moveTo>
                  <a:lnTo>
                    <a:pt x="7906232" y="1542694"/>
                  </a:lnTo>
                  <a:lnTo>
                    <a:pt x="7899336" y="1540522"/>
                  </a:lnTo>
                  <a:lnTo>
                    <a:pt x="7897165" y="1537373"/>
                  </a:lnTo>
                  <a:lnTo>
                    <a:pt x="7899133" y="1533156"/>
                  </a:lnTo>
                  <a:lnTo>
                    <a:pt x="7888656" y="1535137"/>
                  </a:lnTo>
                  <a:lnTo>
                    <a:pt x="7882763" y="1538846"/>
                  </a:lnTo>
                  <a:lnTo>
                    <a:pt x="7877924" y="1542478"/>
                  </a:lnTo>
                  <a:lnTo>
                    <a:pt x="7870660" y="1544218"/>
                  </a:lnTo>
                  <a:lnTo>
                    <a:pt x="7882979" y="1545463"/>
                  </a:lnTo>
                  <a:lnTo>
                    <a:pt x="7895196" y="1546339"/>
                  </a:lnTo>
                  <a:lnTo>
                    <a:pt x="7907083" y="1546085"/>
                  </a:lnTo>
                  <a:lnTo>
                    <a:pt x="7918386" y="1543964"/>
                  </a:lnTo>
                  <a:close/>
                </a:path>
                <a:path w="15367000" h="1661795">
                  <a:moveTo>
                    <a:pt x="8140471" y="1565021"/>
                  </a:moveTo>
                  <a:lnTo>
                    <a:pt x="8122056" y="1560563"/>
                  </a:lnTo>
                  <a:lnTo>
                    <a:pt x="8104987" y="1560233"/>
                  </a:lnTo>
                  <a:lnTo>
                    <a:pt x="8088693" y="1562341"/>
                  </a:lnTo>
                  <a:lnTo>
                    <a:pt x="8072615" y="1565148"/>
                  </a:lnTo>
                  <a:lnTo>
                    <a:pt x="8090103" y="1566786"/>
                  </a:lnTo>
                  <a:lnTo>
                    <a:pt x="8123034" y="1563560"/>
                  </a:lnTo>
                  <a:lnTo>
                    <a:pt x="8140471" y="1565021"/>
                  </a:lnTo>
                  <a:close/>
                </a:path>
                <a:path w="15367000" h="1661795">
                  <a:moveTo>
                    <a:pt x="8306016" y="1570266"/>
                  </a:moveTo>
                  <a:lnTo>
                    <a:pt x="8282191" y="1565808"/>
                  </a:lnTo>
                  <a:lnTo>
                    <a:pt x="8253971" y="1559255"/>
                  </a:lnTo>
                  <a:lnTo>
                    <a:pt x="8248650" y="1557553"/>
                  </a:lnTo>
                  <a:lnTo>
                    <a:pt x="8228431" y="1551089"/>
                  </a:lnTo>
                  <a:lnTo>
                    <a:pt x="8217192" y="1544472"/>
                  </a:lnTo>
                  <a:lnTo>
                    <a:pt x="8212772" y="1541868"/>
                  </a:lnTo>
                  <a:lnTo>
                    <a:pt x="8205635" y="1544472"/>
                  </a:lnTo>
                  <a:lnTo>
                    <a:pt x="8197532" y="1544078"/>
                  </a:lnTo>
                  <a:lnTo>
                    <a:pt x="8189493" y="1543850"/>
                  </a:lnTo>
                  <a:lnTo>
                    <a:pt x="8182534" y="1546961"/>
                  </a:lnTo>
                  <a:lnTo>
                    <a:pt x="8192097" y="1548295"/>
                  </a:lnTo>
                  <a:lnTo>
                    <a:pt x="8201482" y="1549793"/>
                  </a:lnTo>
                  <a:lnTo>
                    <a:pt x="8207121" y="1552130"/>
                  </a:lnTo>
                  <a:lnTo>
                    <a:pt x="8205406" y="1555991"/>
                  </a:lnTo>
                  <a:lnTo>
                    <a:pt x="8192833" y="1557553"/>
                  </a:lnTo>
                  <a:lnTo>
                    <a:pt x="8180730" y="1556245"/>
                  </a:lnTo>
                  <a:lnTo>
                    <a:pt x="8175244" y="1552549"/>
                  </a:lnTo>
                  <a:lnTo>
                    <a:pt x="8182534" y="1546961"/>
                  </a:lnTo>
                  <a:lnTo>
                    <a:pt x="8167192" y="1542757"/>
                  </a:lnTo>
                  <a:lnTo>
                    <a:pt x="8152333" y="1539963"/>
                  </a:lnTo>
                  <a:lnTo>
                    <a:pt x="8138185" y="1539392"/>
                  </a:lnTo>
                  <a:lnTo>
                    <a:pt x="8125003" y="1541856"/>
                  </a:lnTo>
                  <a:lnTo>
                    <a:pt x="8155940" y="1550403"/>
                  </a:lnTo>
                  <a:lnTo>
                    <a:pt x="8186471" y="1559255"/>
                  </a:lnTo>
                  <a:lnTo>
                    <a:pt x="8206549" y="1564957"/>
                  </a:lnTo>
                  <a:lnTo>
                    <a:pt x="8230248" y="1570939"/>
                  </a:lnTo>
                  <a:lnTo>
                    <a:pt x="8227327" y="1566989"/>
                  </a:lnTo>
                  <a:lnTo>
                    <a:pt x="8233499" y="1565427"/>
                  </a:lnTo>
                  <a:lnTo>
                    <a:pt x="8242071" y="1563700"/>
                  </a:lnTo>
                  <a:lnTo>
                    <a:pt x="8246427" y="1559255"/>
                  </a:lnTo>
                  <a:lnTo>
                    <a:pt x="8257705" y="1565071"/>
                  </a:lnTo>
                  <a:lnTo>
                    <a:pt x="8278482" y="1571053"/>
                  </a:lnTo>
                  <a:lnTo>
                    <a:pt x="8298116" y="1573885"/>
                  </a:lnTo>
                  <a:lnTo>
                    <a:pt x="8306016" y="1570266"/>
                  </a:lnTo>
                  <a:close/>
                </a:path>
                <a:path w="15367000" h="1661795">
                  <a:moveTo>
                    <a:pt x="11035360" y="1492681"/>
                  </a:moveTo>
                  <a:lnTo>
                    <a:pt x="11023956" y="1485887"/>
                  </a:lnTo>
                  <a:lnTo>
                    <a:pt x="11014647" y="1485430"/>
                  </a:lnTo>
                  <a:lnTo>
                    <a:pt x="11003509" y="1485747"/>
                  </a:lnTo>
                  <a:lnTo>
                    <a:pt x="10986656" y="1481239"/>
                  </a:lnTo>
                  <a:lnTo>
                    <a:pt x="10940783" y="1480705"/>
                  </a:lnTo>
                  <a:lnTo>
                    <a:pt x="10836643" y="1480921"/>
                  </a:lnTo>
                  <a:lnTo>
                    <a:pt x="10781983" y="1480718"/>
                  </a:lnTo>
                  <a:lnTo>
                    <a:pt x="10728008" y="1479664"/>
                  </a:lnTo>
                  <a:lnTo>
                    <a:pt x="10676534" y="1477302"/>
                  </a:lnTo>
                  <a:lnTo>
                    <a:pt x="10629341" y="1473136"/>
                  </a:lnTo>
                  <a:lnTo>
                    <a:pt x="10624452" y="1476463"/>
                  </a:lnTo>
                  <a:lnTo>
                    <a:pt x="10601643" y="1474419"/>
                  </a:lnTo>
                  <a:lnTo>
                    <a:pt x="10572839" y="1470342"/>
                  </a:lnTo>
                  <a:lnTo>
                    <a:pt x="10549979" y="1467561"/>
                  </a:lnTo>
                  <a:lnTo>
                    <a:pt x="10555770" y="1469580"/>
                  </a:lnTo>
                  <a:lnTo>
                    <a:pt x="10577779" y="1474406"/>
                  </a:lnTo>
                  <a:lnTo>
                    <a:pt x="10536542" y="1480845"/>
                  </a:lnTo>
                  <a:lnTo>
                    <a:pt x="10488562" y="1480985"/>
                  </a:lnTo>
                  <a:lnTo>
                    <a:pt x="10439044" y="1479194"/>
                  </a:lnTo>
                  <a:lnTo>
                    <a:pt x="10393210" y="1479829"/>
                  </a:lnTo>
                  <a:lnTo>
                    <a:pt x="10394645" y="1483575"/>
                  </a:lnTo>
                  <a:lnTo>
                    <a:pt x="10422877" y="1485138"/>
                  </a:lnTo>
                  <a:lnTo>
                    <a:pt x="10456354" y="1484376"/>
                  </a:lnTo>
                  <a:lnTo>
                    <a:pt x="10473525" y="1481162"/>
                  </a:lnTo>
                  <a:lnTo>
                    <a:pt x="10508170" y="1485468"/>
                  </a:lnTo>
                  <a:lnTo>
                    <a:pt x="10543832" y="1486141"/>
                  </a:lnTo>
                  <a:lnTo>
                    <a:pt x="10580611" y="1485976"/>
                  </a:lnTo>
                  <a:lnTo>
                    <a:pt x="10618648" y="1487843"/>
                  </a:lnTo>
                  <a:lnTo>
                    <a:pt x="10624363" y="1485087"/>
                  </a:lnTo>
                  <a:lnTo>
                    <a:pt x="10634942" y="1484452"/>
                  </a:lnTo>
                  <a:lnTo>
                    <a:pt x="10648683" y="1484096"/>
                  </a:lnTo>
                  <a:lnTo>
                    <a:pt x="10663898" y="1482217"/>
                  </a:lnTo>
                  <a:lnTo>
                    <a:pt x="10716717" y="1487195"/>
                  </a:lnTo>
                  <a:lnTo>
                    <a:pt x="10769003" y="1489189"/>
                  </a:lnTo>
                  <a:lnTo>
                    <a:pt x="10820387" y="1489341"/>
                  </a:lnTo>
                  <a:lnTo>
                    <a:pt x="10870489" y="1488770"/>
                  </a:lnTo>
                  <a:lnTo>
                    <a:pt x="10918939" y="1488605"/>
                  </a:lnTo>
                  <a:lnTo>
                    <a:pt x="10915675" y="1490929"/>
                  </a:lnTo>
                  <a:lnTo>
                    <a:pt x="10909097" y="1492161"/>
                  </a:lnTo>
                  <a:lnTo>
                    <a:pt x="10900042" y="1492580"/>
                  </a:lnTo>
                  <a:lnTo>
                    <a:pt x="10889374" y="1492465"/>
                  </a:lnTo>
                  <a:lnTo>
                    <a:pt x="10923765" y="1492986"/>
                  </a:lnTo>
                  <a:lnTo>
                    <a:pt x="10999597" y="1492643"/>
                  </a:lnTo>
                  <a:lnTo>
                    <a:pt x="11035360" y="1492681"/>
                  </a:lnTo>
                  <a:close/>
                </a:path>
                <a:path w="15367000" h="1661795">
                  <a:moveTo>
                    <a:pt x="11138052" y="1492262"/>
                  </a:moveTo>
                  <a:lnTo>
                    <a:pt x="11124590" y="1490243"/>
                  </a:lnTo>
                  <a:lnTo>
                    <a:pt x="11113211" y="1487690"/>
                  </a:lnTo>
                  <a:lnTo>
                    <a:pt x="11100003" y="1485582"/>
                  </a:lnTo>
                  <a:lnTo>
                    <a:pt x="11081080" y="1484934"/>
                  </a:lnTo>
                  <a:lnTo>
                    <a:pt x="11080966" y="1489456"/>
                  </a:lnTo>
                  <a:lnTo>
                    <a:pt x="11072114" y="1491094"/>
                  </a:lnTo>
                  <a:lnTo>
                    <a:pt x="11058258" y="1491094"/>
                  </a:lnTo>
                  <a:lnTo>
                    <a:pt x="11043183" y="1490700"/>
                  </a:lnTo>
                  <a:lnTo>
                    <a:pt x="11049445" y="1495971"/>
                  </a:lnTo>
                  <a:lnTo>
                    <a:pt x="11066170" y="1495577"/>
                  </a:lnTo>
                  <a:lnTo>
                    <a:pt x="11086122" y="1492453"/>
                  </a:lnTo>
                  <a:lnTo>
                    <a:pt x="11102073" y="1489544"/>
                  </a:lnTo>
                  <a:lnTo>
                    <a:pt x="11112043" y="1491056"/>
                  </a:lnTo>
                  <a:lnTo>
                    <a:pt x="11113503" y="1493520"/>
                  </a:lnTo>
                  <a:lnTo>
                    <a:pt x="11108766" y="1496110"/>
                  </a:lnTo>
                  <a:lnTo>
                    <a:pt x="11100118" y="1498003"/>
                  </a:lnTo>
                  <a:lnTo>
                    <a:pt x="11106595" y="1499108"/>
                  </a:lnTo>
                  <a:lnTo>
                    <a:pt x="11120006" y="1498231"/>
                  </a:lnTo>
                  <a:lnTo>
                    <a:pt x="11132947" y="1495818"/>
                  </a:lnTo>
                  <a:lnTo>
                    <a:pt x="11138052" y="1492262"/>
                  </a:lnTo>
                  <a:close/>
                </a:path>
                <a:path w="15367000" h="1661795">
                  <a:moveTo>
                    <a:pt x="11329454" y="1488668"/>
                  </a:moveTo>
                  <a:lnTo>
                    <a:pt x="11319193" y="1488744"/>
                  </a:lnTo>
                  <a:lnTo>
                    <a:pt x="11304372" y="1490751"/>
                  </a:lnTo>
                  <a:lnTo>
                    <a:pt x="11292523" y="1490306"/>
                  </a:lnTo>
                  <a:lnTo>
                    <a:pt x="11296180" y="1491843"/>
                  </a:lnTo>
                  <a:lnTo>
                    <a:pt x="11303445" y="1492453"/>
                  </a:lnTo>
                  <a:lnTo>
                    <a:pt x="11321225" y="1492808"/>
                  </a:lnTo>
                  <a:lnTo>
                    <a:pt x="11315598" y="1494955"/>
                  </a:lnTo>
                  <a:lnTo>
                    <a:pt x="11296231" y="1496631"/>
                  </a:lnTo>
                  <a:lnTo>
                    <a:pt x="11290618" y="1498790"/>
                  </a:lnTo>
                  <a:lnTo>
                    <a:pt x="11263757" y="1490256"/>
                  </a:lnTo>
                  <a:lnTo>
                    <a:pt x="11228235" y="1485722"/>
                  </a:lnTo>
                  <a:lnTo>
                    <a:pt x="11188306" y="1482940"/>
                  </a:lnTo>
                  <a:lnTo>
                    <a:pt x="11148187" y="1479715"/>
                  </a:lnTo>
                  <a:lnTo>
                    <a:pt x="11157217" y="1485011"/>
                  </a:lnTo>
                  <a:lnTo>
                    <a:pt x="11167986" y="1489646"/>
                  </a:lnTo>
                  <a:lnTo>
                    <a:pt x="11169752" y="1493583"/>
                  </a:lnTo>
                  <a:lnTo>
                    <a:pt x="11151705" y="1496758"/>
                  </a:lnTo>
                  <a:lnTo>
                    <a:pt x="11188459" y="1494828"/>
                  </a:lnTo>
                  <a:lnTo>
                    <a:pt x="11237112" y="1494751"/>
                  </a:lnTo>
                  <a:lnTo>
                    <a:pt x="11280839" y="1498892"/>
                  </a:lnTo>
                  <a:lnTo>
                    <a:pt x="11302822" y="1509572"/>
                  </a:lnTo>
                  <a:lnTo>
                    <a:pt x="11304016" y="1503489"/>
                  </a:lnTo>
                  <a:lnTo>
                    <a:pt x="11308525" y="1499501"/>
                  </a:lnTo>
                  <a:lnTo>
                    <a:pt x="11329454" y="1488668"/>
                  </a:lnTo>
                  <a:close/>
                </a:path>
                <a:path w="15367000" h="1661795">
                  <a:moveTo>
                    <a:pt x="11575656" y="49187"/>
                  </a:moveTo>
                  <a:lnTo>
                    <a:pt x="11555717" y="48298"/>
                  </a:lnTo>
                  <a:lnTo>
                    <a:pt x="11549393" y="44716"/>
                  </a:lnTo>
                  <a:lnTo>
                    <a:pt x="11551399" y="40640"/>
                  </a:lnTo>
                  <a:lnTo>
                    <a:pt x="11556416" y="38290"/>
                  </a:lnTo>
                  <a:lnTo>
                    <a:pt x="11539436" y="37058"/>
                  </a:lnTo>
                  <a:lnTo>
                    <a:pt x="11516487" y="38531"/>
                  </a:lnTo>
                  <a:lnTo>
                    <a:pt x="11495723" y="38582"/>
                  </a:lnTo>
                  <a:lnTo>
                    <a:pt x="11485309" y="33058"/>
                  </a:lnTo>
                  <a:lnTo>
                    <a:pt x="11496116" y="30937"/>
                  </a:lnTo>
                  <a:lnTo>
                    <a:pt x="11509769" y="29756"/>
                  </a:lnTo>
                  <a:lnTo>
                    <a:pt x="11525809" y="29362"/>
                  </a:lnTo>
                  <a:lnTo>
                    <a:pt x="11543817" y="29616"/>
                  </a:lnTo>
                  <a:lnTo>
                    <a:pt x="11516932" y="23317"/>
                  </a:lnTo>
                  <a:lnTo>
                    <a:pt x="11497208" y="17500"/>
                  </a:lnTo>
                  <a:lnTo>
                    <a:pt x="11471008" y="13627"/>
                  </a:lnTo>
                  <a:lnTo>
                    <a:pt x="11424653" y="13106"/>
                  </a:lnTo>
                  <a:lnTo>
                    <a:pt x="11446383" y="10756"/>
                  </a:lnTo>
                  <a:lnTo>
                    <a:pt x="11437442" y="8089"/>
                  </a:lnTo>
                  <a:lnTo>
                    <a:pt x="11415598" y="4660"/>
                  </a:lnTo>
                  <a:lnTo>
                    <a:pt x="11398631" y="0"/>
                  </a:lnTo>
                  <a:lnTo>
                    <a:pt x="11388865" y="3949"/>
                  </a:lnTo>
                  <a:lnTo>
                    <a:pt x="11397844" y="6718"/>
                  </a:lnTo>
                  <a:lnTo>
                    <a:pt x="11411903" y="9372"/>
                  </a:lnTo>
                  <a:lnTo>
                    <a:pt x="11417427" y="13004"/>
                  </a:lnTo>
                  <a:lnTo>
                    <a:pt x="11389258" y="15570"/>
                  </a:lnTo>
                  <a:lnTo>
                    <a:pt x="11373422" y="18249"/>
                  </a:lnTo>
                  <a:lnTo>
                    <a:pt x="11360874" y="21221"/>
                  </a:lnTo>
                  <a:lnTo>
                    <a:pt x="11342624" y="24688"/>
                  </a:lnTo>
                  <a:lnTo>
                    <a:pt x="11366538" y="29400"/>
                  </a:lnTo>
                  <a:lnTo>
                    <a:pt x="11411547" y="34569"/>
                  </a:lnTo>
                  <a:lnTo>
                    <a:pt x="11433505" y="38709"/>
                  </a:lnTo>
                  <a:lnTo>
                    <a:pt x="11423739" y="39319"/>
                  </a:lnTo>
                  <a:lnTo>
                    <a:pt x="11419700" y="42176"/>
                  </a:lnTo>
                  <a:lnTo>
                    <a:pt x="11424107" y="44386"/>
                  </a:lnTo>
                  <a:lnTo>
                    <a:pt x="11439716" y="43053"/>
                  </a:lnTo>
                  <a:lnTo>
                    <a:pt x="11436452" y="49250"/>
                  </a:lnTo>
                  <a:lnTo>
                    <a:pt x="11428082" y="50787"/>
                  </a:lnTo>
                  <a:lnTo>
                    <a:pt x="11437430" y="53644"/>
                  </a:lnTo>
                  <a:lnTo>
                    <a:pt x="11449583" y="53632"/>
                  </a:lnTo>
                  <a:lnTo>
                    <a:pt x="11449939" y="52514"/>
                  </a:lnTo>
                  <a:lnTo>
                    <a:pt x="11446180" y="50406"/>
                  </a:lnTo>
                  <a:lnTo>
                    <a:pt x="11446027" y="47383"/>
                  </a:lnTo>
                  <a:lnTo>
                    <a:pt x="11469357" y="51676"/>
                  </a:lnTo>
                  <a:lnTo>
                    <a:pt x="11491671" y="51701"/>
                  </a:lnTo>
                  <a:lnTo>
                    <a:pt x="11512309" y="51981"/>
                  </a:lnTo>
                  <a:lnTo>
                    <a:pt x="11530584" y="57048"/>
                  </a:lnTo>
                  <a:lnTo>
                    <a:pt x="11525898" y="60032"/>
                  </a:lnTo>
                  <a:lnTo>
                    <a:pt x="11518240" y="62064"/>
                  </a:lnTo>
                  <a:lnTo>
                    <a:pt x="11507572" y="63119"/>
                  </a:lnTo>
                  <a:lnTo>
                    <a:pt x="11536147" y="65354"/>
                  </a:lnTo>
                  <a:lnTo>
                    <a:pt x="11550739" y="61341"/>
                  </a:lnTo>
                  <a:lnTo>
                    <a:pt x="11560772" y="54724"/>
                  </a:lnTo>
                  <a:lnTo>
                    <a:pt x="11575656" y="49187"/>
                  </a:lnTo>
                  <a:close/>
                </a:path>
                <a:path w="15367000" h="1661795">
                  <a:moveTo>
                    <a:pt x="11599520" y="78219"/>
                  </a:moveTo>
                  <a:lnTo>
                    <a:pt x="11599456" y="72885"/>
                  </a:lnTo>
                  <a:lnTo>
                    <a:pt x="11585715" y="72999"/>
                  </a:lnTo>
                  <a:lnTo>
                    <a:pt x="11576050" y="72047"/>
                  </a:lnTo>
                  <a:lnTo>
                    <a:pt x="11567389" y="70827"/>
                  </a:lnTo>
                  <a:lnTo>
                    <a:pt x="11556721" y="70154"/>
                  </a:lnTo>
                  <a:lnTo>
                    <a:pt x="11561140" y="72517"/>
                  </a:lnTo>
                  <a:lnTo>
                    <a:pt x="11560112" y="73875"/>
                  </a:lnTo>
                  <a:lnTo>
                    <a:pt x="11556937" y="75488"/>
                  </a:lnTo>
                  <a:lnTo>
                    <a:pt x="11554854" y="78651"/>
                  </a:lnTo>
                  <a:lnTo>
                    <a:pt x="11575301" y="78574"/>
                  </a:lnTo>
                  <a:lnTo>
                    <a:pt x="11576025" y="81038"/>
                  </a:lnTo>
                  <a:lnTo>
                    <a:pt x="11582222" y="77787"/>
                  </a:lnTo>
                  <a:lnTo>
                    <a:pt x="11599520" y="78219"/>
                  </a:lnTo>
                  <a:close/>
                </a:path>
                <a:path w="15367000" h="1661795">
                  <a:moveTo>
                    <a:pt x="11671656" y="1499666"/>
                  </a:moveTo>
                  <a:lnTo>
                    <a:pt x="11661445" y="1499044"/>
                  </a:lnTo>
                  <a:lnTo>
                    <a:pt x="11645138" y="1500759"/>
                  </a:lnTo>
                  <a:lnTo>
                    <a:pt x="11630520" y="1504429"/>
                  </a:lnTo>
                  <a:lnTo>
                    <a:pt x="11625390" y="1509687"/>
                  </a:lnTo>
                  <a:lnTo>
                    <a:pt x="11638191" y="1507566"/>
                  </a:lnTo>
                  <a:lnTo>
                    <a:pt x="11658879" y="1501787"/>
                  </a:lnTo>
                  <a:lnTo>
                    <a:pt x="11671656" y="1499666"/>
                  </a:lnTo>
                  <a:close/>
                </a:path>
                <a:path w="15367000" h="1661795">
                  <a:moveTo>
                    <a:pt x="12167045" y="191173"/>
                  </a:moveTo>
                  <a:lnTo>
                    <a:pt x="12161126" y="187223"/>
                  </a:lnTo>
                  <a:lnTo>
                    <a:pt x="12150839" y="184442"/>
                  </a:lnTo>
                  <a:lnTo>
                    <a:pt x="12126036" y="179997"/>
                  </a:lnTo>
                  <a:lnTo>
                    <a:pt x="12123738" y="190576"/>
                  </a:lnTo>
                  <a:lnTo>
                    <a:pt x="12167045" y="191173"/>
                  </a:lnTo>
                  <a:close/>
                </a:path>
                <a:path w="15367000" h="1661795">
                  <a:moveTo>
                    <a:pt x="12260491" y="194589"/>
                  </a:moveTo>
                  <a:lnTo>
                    <a:pt x="12233237" y="194792"/>
                  </a:lnTo>
                  <a:lnTo>
                    <a:pt x="12211876" y="194513"/>
                  </a:lnTo>
                  <a:lnTo>
                    <a:pt x="12193041" y="194500"/>
                  </a:lnTo>
                  <a:lnTo>
                    <a:pt x="12173344" y="195516"/>
                  </a:lnTo>
                  <a:lnTo>
                    <a:pt x="12193486" y="199186"/>
                  </a:lnTo>
                  <a:lnTo>
                    <a:pt x="12217591" y="199656"/>
                  </a:lnTo>
                  <a:lnTo>
                    <a:pt x="12240806" y="200469"/>
                  </a:lnTo>
                  <a:lnTo>
                    <a:pt x="12258231" y="205181"/>
                  </a:lnTo>
                  <a:lnTo>
                    <a:pt x="12260491" y="194589"/>
                  </a:lnTo>
                  <a:close/>
                </a:path>
                <a:path w="15367000" h="1661795">
                  <a:moveTo>
                    <a:pt x="12313628" y="182562"/>
                  </a:moveTo>
                  <a:lnTo>
                    <a:pt x="12298985" y="180301"/>
                  </a:lnTo>
                  <a:lnTo>
                    <a:pt x="12277750" y="182537"/>
                  </a:lnTo>
                  <a:lnTo>
                    <a:pt x="12258332" y="184023"/>
                  </a:lnTo>
                  <a:lnTo>
                    <a:pt x="12249137" y="179565"/>
                  </a:lnTo>
                  <a:lnTo>
                    <a:pt x="12239460" y="180187"/>
                  </a:lnTo>
                  <a:lnTo>
                    <a:pt x="12237022" y="183121"/>
                  </a:lnTo>
                  <a:lnTo>
                    <a:pt x="12226608" y="183489"/>
                  </a:lnTo>
                  <a:lnTo>
                    <a:pt x="12235205" y="185724"/>
                  </a:lnTo>
                  <a:lnTo>
                    <a:pt x="12250826" y="186118"/>
                  </a:lnTo>
                  <a:lnTo>
                    <a:pt x="12262904" y="187439"/>
                  </a:lnTo>
                  <a:lnTo>
                    <a:pt x="12260898" y="192468"/>
                  </a:lnTo>
                  <a:lnTo>
                    <a:pt x="12276976" y="190944"/>
                  </a:lnTo>
                  <a:lnTo>
                    <a:pt x="12288266" y="187845"/>
                  </a:lnTo>
                  <a:lnTo>
                    <a:pt x="12299048" y="184581"/>
                  </a:lnTo>
                  <a:lnTo>
                    <a:pt x="12313628" y="182562"/>
                  </a:lnTo>
                  <a:close/>
                </a:path>
                <a:path w="15367000" h="1661795">
                  <a:moveTo>
                    <a:pt x="12412866" y="166852"/>
                  </a:moveTo>
                  <a:lnTo>
                    <a:pt x="12411939" y="162585"/>
                  </a:lnTo>
                  <a:lnTo>
                    <a:pt x="12378284" y="163360"/>
                  </a:lnTo>
                  <a:lnTo>
                    <a:pt x="12343435" y="165239"/>
                  </a:lnTo>
                  <a:lnTo>
                    <a:pt x="12308002" y="168008"/>
                  </a:lnTo>
                  <a:lnTo>
                    <a:pt x="12272607" y="171373"/>
                  </a:lnTo>
                  <a:lnTo>
                    <a:pt x="12290311" y="174498"/>
                  </a:lnTo>
                  <a:lnTo>
                    <a:pt x="12314072" y="173139"/>
                  </a:lnTo>
                  <a:lnTo>
                    <a:pt x="12340793" y="170154"/>
                  </a:lnTo>
                  <a:lnTo>
                    <a:pt x="12367349" y="168440"/>
                  </a:lnTo>
                  <a:lnTo>
                    <a:pt x="12380392" y="169494"/>
                  </a:lnTo>
                  <a:lnTo>
                    <a:pt x="12389180" y="171665"/>
                  </a:lnTo>
                  <a:lnTo>
                    <a:pt x="12395606" y="174447"/>
                  </a:lnTo>
                  <a:lnTo>
                    <a:pt x="12401588" y="177355"/>
                  </a:lnTo>
                  <a:lnTo>
                    <a:pt x="12409361" y="175806"/>
                  </a:lnTo>
                  <a:lnTo>
                    <a:pt x="12407595" y="173202"/>
                  </a:lnTo>
                  <a:lnTo>
                    <a:pt x="12399582" y="171030"/>
                  </a:lnTo>
                  <a:lnTo>
                    <a:pt x="12388558" y="170827"/>
                  </a:lnTo>
                  <a:lnTo>
                    <a:pt x="12395149" y="169024"/>
                  </a:lnTo>
                  <a:lnTo>
                    <a:pt x="12405258" y="168351"/>
                  </a:lnTo>
                  <a:lnTo>
                    <a:pt x="12412866" y="166852"/>
                  </a:lnTo>
                  <a:close/>
                </a:path>
                <a:path w="15367000" h="1661795">
                  <a:moveTo>
                    <a:pt x="12736589" y="199910"/>
                  </a:moveTo>
                  <a:lnTo>
                    <a:pt x="12725730" y="202184"/>
                  </a:lnTo>
                  <a:lnTo>
                    <a:pt x="12718542" y="202006"/>
                  </a:lnTo>
                  <a:lnTo>
                    <a:pt x="12715380" y="197561"/>
                  </a:lnTo>
                  <a:lnTo>
                    <a:pt x="12704318" y="199275"/>
                  </a:lnTo>
                  <a:lnTo>
                    <a:pt x="12703556" y="204317"/>
                  </a:lnTo>
                  <a:lnTo>
                    <a:pt x="12698781" y="208038"/>
                  </a:lnTo>
                  <a:lnTo>
                    <a:pt x="12711532" y="207073"/>
                  </a:lnTo>
                  <a:lnTo>
                    <a:pt x="12722860" y="205651"/>
                  </a:lnTo>
                  <a:lnTo>
                    <a:pt x="12731598" y="203390"/>
                  </a:lnTo>
                  <a:lnTo>
                    <a:pt x="12736589" y="199910"/>
                  </a:lnTo>
                  <a:close/>
                </a:path>
                <a:path w="15367000" h="1661795">
                  <a:moveTo>
                    <a:pt x="12792774" y="313093"/>
                  </a:moveTo>
                  <a:lnTo>
                    <a:pt x="12787503" y="310007"/>
                  </a:lnTo>
                  <a:lnTo>
                    <a:pt x="12771336" y="305320"/>
                  </a:lnTo>
                  <a:lnTo>
                    <a:pt x="12766091" y="302234"/>
                  </a:lnTo>
                  <a:lnTo>
                    <a:pt x="12761989" y="306298"/>
                  </a:lnTo>
                  <a:lnTo>
                    <a:pt x="12755004" y="310705"/>
                  </a:lnTo>
                  <a:lnTo>
                    <a:pt x="12746000" y="312381"/>
                  </a:lnTo>
                  <a:lnTo>
                    <a:pt x="12735865" y="308254"/>
                  </a:lnTo>
                  <a:lnTo>
                    <a:pt x="12723686" y="310362"/>
                  </a:lnTo>
                  <a:lnTo>
                    <a:pt x="12713843" y="310184"/>
                  </a:lnTo>
                  <a:lnTo>
                    <a:pt x="12726594" y="315048"/>
                  </a:lnTo>
                  <a:lnTo>
                    <a:pt x="12748819" y="315226"/>
                  </a:lnTo>
                  <a:lnTo>
                    <a:pt x="12773292" y="313601"/>
                  </a:lnTo>
                  <a:lnTo>
                    <a:pt x="12792774" y="313093"/>
                  </a:lnTo>
                  <a:close/>
                </a:path>
                <a:path w="15367000" h="1661795">
                  <a:moveTo>
                    <a:pt x="13164655" y="263804"/>
                  </a:moveTo>
                  <a:lnTo>
                    <a:pt x="13156997" y="261848"/>
                  </a:lnTo>
                  <a:lnTo>
                    <a:pt x="13145580" y="260896"/>
                  </a:lnTo>
                  <a:lnTo>
                    <a:pt x="13133096" y="260223"/>
                  </a:lnTo>
                  <a:lnTo>
                    <a:pt x="13122224" y="259118"/>
                  </a:lnTo>
                  <a:lnTo>
                    <a:pt x="13116128" y="266661"/>
                  </a:lnTo>
                  <a:lnTo>
                    <a:pt x="13099326" y="274447"/>
                  </a:lnTo>
                  <a:lnTo>
                    <a:pt x="13074841" y="279692"/>
                  </a:lnTo>
                  <a:lnTo>
                    <a:pt x="13045720" y="279577"/>
                  </a:lnTo>
                  <a:lnTo>
                    <a:pt x="13048183" y="284327"/>
                  </a:lnTo>
                  <a:lnTo>
                    <a:pt x="13056591" y="285064"/>
                  </a:lnTo>
                  <a:lnTo>
                    <a:pt x="13070192" y="284226"/>
                  </a:lnTo>
                  <a:lnTo>
                    <a:pt x="13088239" y="284264"/>
                  </a:lnTo>
                  <a:lnTo>
                    <a:pt x="13090525" y="281051"/>
                  </a:lnTo>
                  <a:lnTo>
                    <a:pt x="13097650" y="279412"/>
                  </a:lnTo>
                  <a:lnTo>
                    <a:pt x="13107607" y="278676"/>
                  </a:lnTo>
                  <a:lnTo>
                    <a:pt x="13118325" y="278206"/>
                  </a:lnTo>
                  <a:lnTo>
                    <a:pt x="13115925" y="272516"/>
                  </a:lnTo>
                  <a:lnTo>
                    <a:pt x="13130378" y="269798"/>
                  </a:lnTo>
                  <a:lnTo>
                    <a:pt x="13150380" y="267690"/>
                  </a:lnTo>
                  <a:lnTo>
                    <a:pt x="13164655" y="263804"/>
                  </a:lnTo>
                  <a:close/>
                </a:path>
                <a:path w="15367000" h="1661795">
                  <a:moveTo>
                    <a:pt x="13209511" y="185648"/>
                  </a:moveTo>
                  <a:lnTo>
                    <a:pt x="13202641" y="179273"/>
                  </a:lnTo>
                  <a:lnTo>
                    <a:pt x="13182245" y="176999"/>
                  </a:lnTo>
                  <a:lnTo>
                    <a:pt x="13157657" y="177825"/>
                  </a:lnTo>
                  <a:lnTo>
                    <a:pt x="13138188" y="180695"/>
                  </a:lnTo>
                  <a:lnTo>
                    <a:pt x="13141909" y="185610"/>
                  </a:lnTo>
                  <a:lnTo>
                    <a:pt x="13132308" y="187871"/>
                  </a:lnTo>
                  <a:lnTo>
                    <a:pt x="13116090" y="189090"/>
                  </a:lnTo>
                  <a:lnTo>
                    <a:pt x="13099999" y="190906"/>
                  </a:lnTo>
                  <a:lnTo>
                    <a:pt x="13132892" y="190868"/>
                  </a:lnTo>
                  <a:lnTo>
                    <a:pt x="13156591" y="190017"/>
                  </a:lnTo>
                  <a:lnTo>
                    <a:pt x="13179374" y="188302"/>
                  </a:lnTo>
                  <a:lnTo>
                    <a:pt x="13209511" y="185648"/>
                  </a:lnTo>
                  <a:close/>
                </a:path>
                <a:path w="15367000" h="1661795">
                  <a:moveTo>
                    <a:pt x="13386880" y="238480"/>
                  </a:moveTo>
                  <a:lnTo>
                    <a:pt x="13370065" y="237020"/>
                  </a:lnTo>
                  <a:lnTo>
                    <a:pt x="13368503" y="234543"/>
                  </a:lnTo>
                  <a:lnTo>
                    <a:pt x="13381762" y="227799"/>
                  </a:lnTo>
                  <a:lnTo>
                    <a:pt x="13368769" y="226060"/>
                  </a:lnTo>
                  <a:lnTo>
                    <a:pt x="13359181" y="226479"/>
                  </a:lnTo>
                  <a:lnTo>
                    <a:pt x="13355790" y="225907"/>
                  </a:lnTo>
                  <a:lnTo>
                    <a:pt x="13361403" y="221183"/>
                  </a:lnTo>
                  <a:lnTo>
                    <a:pt x="13352259" y="222199"/>
                  </a:lnTo>
                  <a:lnTo>
                    <a:pt x="13344411" y="223608"/>
                  </a:lnTo>
                  <a:lnTo>
                    <a:pt x="13335826" y="224790"/>
                  </a:lnTo>
                  <a:lnTo>
                    <a:pt x="13324510" y="225094"/>
                  </a:lnTo>
                  <a:lnTo>
                    <a:pt x="13325285" y="229679"/>
                  </a:lnTo>
                  <a:lnTo>
                    <a:pt x="13329031" y="234175"/>
                  </a:lnTo>
                  <a:lnTo>
                    <a:pt x="13334962" y="238950"/>
                  </a:lnTo>
                  <a:lnTo>
                    <a:pt x="13342252" y="244373"/>
                  </a:lnTo>
                  <a:lnTo>
                    <a:pt x="13358889" y="244652"/>
                  </a:lnTo>
                  <a:lnTo>
                    <a:pt x="13373824" y="244398"/>
                  </a:lnTo>
                  <a:lnTo>
                    <a:pt x="13384136" y="242671"/>
                  </a:lnTo>
                  <a:lnTo>
                    <a:pt x="13386880" y="238480"/>
                  </a:lnTo>
                  <a:close/>
                </a:path>
                <a:path w="15367000" h="1661795">
                  <a:moveTo>
                    <a:pt x="13639419" y="351396"/>
                  </a:moveTo>
                  <a:lnTo>
                    <a:pt x="13623049" y="348119"/>
                  </a:lnTo>
                  <a:lnTo>
                    <a:pt x="13603542" y="347941"/>
                  </a:lnTo>
                  <a:lnTo>
                    <a:pt x="13559943" y="350710"/>
                  </a:lnTo>
                  <a:lnTo>
                    <a:pt x="13572668" y="352513"/>
                  </a:lnTo>
                  <a:lnTo>
                    <a:pt x="13595312" y="353555"/>
                  </a:lnTo>
                  <a:lnTo>
                    <a:pt x="13620141" y="353352"/>
                  </a:lnTo>
                  <a:lnTo>
                    <a:pt x="13639419" y="351396"/>
                  </a:lnTo>
                  <a:close/>
                </a:path>
                <a:path w="15367000" h="1661795">
                  <a:moveTo>
                    <a:pt x="13673887" y="139153"/>
                  </a:moveTo>
                  <a:lnTo>
                    <a:pt x="13660400" y="141630"/>
                  </a:lnTo>
                  <a:lnTo>
                    <a:pt x="13645210" y="143548"/>
                  </a:lnTo>
                  <a:lnTo>
                    <a:pt x="13632917" y="146392"/>
                  </a:lnTo>
                  <a:lnTo>
                    <a:pt x="13628103" y="151625"/>
                  </a:lnTo>
                  <a:lnTo>
                    <a:pt x="13644575" y="150114"/>
                  </a:lnTo>
                  <a:lnTo>
                    <a:pt x="13658304" y="147713"/>
                  </a:lnTo>
                  <a:lnTo>
                    <a:pt x="13668388" y="144170"/>
                  </a:lnTo>
                  <a:lnTo>
                    <a:pt x="13673887" y="139153"/>
                  </a:lnTo>
                  <a:close/>
                </a:path>
                <a:path w="15367000" h="1661795">
                  <a:moveTo>
                    <a:pt x="13740194" y="354177"/>
                  </a:moveTo>
                  <a:lnTo>
                    <a:pt x="13736536" y="351675"/>
                  </a:lnTo>
                  <a:lnTo>
                    <a:pt x="13723849" y="349694"/>
                  </a:lnTo>
                  <a:lnTo>
                    <a:pt x="13706767" y="349351"/>
                  </a:lnTo>
                  <a:lnTo>
                    <a:pt x="13689978" y="351713"/>
                  </a:lnTo>
                  <a:lnTo>
                    <a:pt x="13701573" y="353999"/>
                  </a:lnTo>
                  <a:lnTo>
                    <a:pt x="13714273" y="353555"/>
                  </a:lnTo>
                  <a:lnTo>
                    <a:pt x="13727379" y="352793"/>
                  </a:lnTo>
                  <a:lnTo>
                    <a:pt x="13740194" y="354177"/>
                  </a:lnTo>
                  <a:close/>
                </a:path>
                <a:path w="15367000" h="1661795">
                  <a:moveTo>
                    <a:pt x="13785685" y="1522996"/>
                  </a:moveTo>
                  <a:lnTo>
                    <a:pt x="13776808" y="1523377"/>
                  </a:lnTo>
                  <a:lnTo>
                    <a:pt x="13771220" y="1522844"/>
                  </a:lnTo>
                  <a:lnTo>
                    <a:pt x="13770242" y="1521053"/>
                  </a:lnTo>
                  <a:lnTo>
                    <a:pt x="13778954" y="1520748"/>
                  </a:lnTo>
                  <a:lnTo>
                    <a:pt x="13778065" y="1518348"/>
                  </a:lnTo>
                  <a:lnTo>
                    <a:pt x="13771855" y="1519542"/>
                  </a:lnTo>
                  <a:lnTo>
                    <a:pt x="13771601" y="1520723"/>
                  </a:lnTo>
                  <a:lnTo>
                    <a:pt x="13759599" y="1520444"/>
                  </a:lnTo>
                  <a:lnTo>
                    <a:pt x="13747877" y="1516557"/>
                  </a:lnTo>
                  <a:lnTo>
                    <a:pt x="13735850" y="1516278"/>
                  </a:lnTo>
                  <a:lnTo>
                    <a:pt x="13741514" y="1518767"/>
                  </a:lnTo>
                  <a:lnTo>
                    <a:pt x="13744359" y="1522018"/>
                  </a:lnTo>
                  <a:lnTo>
                    <a:pt x="13741070" y="1526921"/>
                  </a:lnTo>
                  <a:lnTo>
                    <a:pt x="13754214" y="1527086"/>
                  </a:lnTo>
                  <a:lnTo>
                    <a:pt x="13772261" y="1524863"/>
                  </a:lnTo>
                  <a:lnTo>
                    <a:pt x="13785418" y="1525054"/>
                  </a:lnTo>
                  <a:lnTo>
                    <a:pt x="13785685" y="1522996"/>
                  </a:lnTo>
                  <a:close/>
                </a:path>
                <a:path w="15367000" h="1661795">
                  <a:moveTo>
                    <a:pt x="13966177" y="1500695"/>
                  </a:moveTo>
                  <a:lnTo>
                    <a:pt x="13964311" y="1498180"/>
                  </a:lnTo>
                  <a:lnTo>
                    <a:pt x="13957046" y="1497114"/>
                  </a:lnTo>
                  <a:lnTo>
                    <a:pt x="13949185" y="1496212"/>
                  </a:lnTo>
                  <a:lnTo>
                    <a:pt x="13945502" y="1494193"/>
                  </a:lnTo>
                  <a:lnTo>
                    <a:pt x="13943622" y="1499336"/>
                  </a:lnTo>
                  <a:lnTo>
                    <a:pt x="13934250" y="1503260"/>
                  </a:lnTo>
                  <a:lnTo>
                    <a:pt x="13918768" y="1506296"/>
                  </a:lnTo>
                  <a:lnTo>
                    <a:pt x="13898613" y="1508760"/>
                  </a:lnTo>
                  <a:lnTo>
                    <a:pt x="13908202" y="1509877"/>
                  </a:lnTo>
                  <a:lnTo>
                    <a:pt x="13925004" y="1508099"/>
                  </a:lnTo>
                  <a:lnTo>
                    <a:pt x="13941324" y="1507248"/>
                  </a:lnTo>
                  <a:lnTo>
                    <a:pt x="13949439" y="1511198"/>
                  </a:lnTo>
                  <a:lnTo>
                    <a:pt x="13960386" y="1508937"/>
                  </a:lnTo>
                  <a:lnTo>
                    <a:pt x="13960882" y="1505966"/>
                  </a:lnTo>
                  <a:lnTo>
                    <a:pt x="13959840" y="1502981"/>
                  </a:lnTo>
                  <a:lnTo>
                    <a:pt x="13966177" y="1500695"/>
                  </a:lnTo>
                  <a:close/>
                </a:path>
                <a:path w="15367000" h="1661795">
                  <a:moveTo>
                    <a:pt x="13981557" y="1347812"/>
                  </a:moveTo>
                  <a:lnTo>
                    <a:pt x="13969302" y="1346974"/>
                  </a:lnTo>
                  <a:lnTo>
                    <a:pt x="13967562" y="1349387"/>
                  </a:lnTo>
                  <a:lnTo>
                    <a:pt x="13966203" y="1351991"/>
                  </a:lnTo>
                  <a:lnTo>
                    <a:pt x="13958850" y="1350556"/>
                  </a:lnTo>
                  <a:lnTo>
                    <a:pt x="13951915" y="1350048"/>
                  </a:lnTo>
                  <a:lnTo>
                    <a:pt x="13944791" y="1350454"/>
                  </a:lnTo>
                  <a:lnTo>
                    <a:pt x="13936866" y="1351788"/>
                  </a:lnTo>
                  <a:lnTo>
                    <a:pt x="13946899" y="1353375"/>
                  </a:lnTo>
                  <a:lnTo>
                    <a:pt x="13960526" y="1354772"/>
                  </a:lnTo>
                  <a:lnTo>
                    <a:pt x="13973493" y="1353680"/>
                  </a:lnTo>
                  <a:lnTo>
                    <a:pt x="13981557" y="1347812"/>
                  </a:lnTo>
                  <a:close/>
                </a:path>
                <a:path w="15367000" h="1661795">
                  <a:moveTo>
                    <a:pt x="13987755" y="1337754"/>
                  </a:moveTo>
                  <a:lnTo>
                    <a:pt x="13974483" y="1337183"/>
                  </a:lnTo>
                  <a:lnTo>
                    <a:pt x="13960577" y="1335544"/>
                  </a:lnTo>
                  <a:lnTo>
                    <a:pt x="13963091" y="1330731"/>
                  </a:lnTo>
                  <a:lnTo>
                    <a:pt x="13941158" y="1330579"/>
                  </a:lnTo>
                  <a:lnTo>
                    <a:pt x="13939444" y="1332382"/>
                  </a:lnTo>
                  <a:lnTo>
                    <a:pt x="13943635" y="1332623"/>
                  </a:lnTo>
                  <a:lnTo>
                    <a:pt x="13948042" y="1332738"/>
                  </a:lnTo>
                  <a:lnTo>
                    <a:pt x="13951420" y="1336611"/>
                  </a:lnTo>
                  <a:lnTo>
                    <a:pt x="13953439" y="1339342"/>
                  </a:lnTo>
                  <a:lnTo>
                    <a:pt x="13961580" y="1340421"/>
                  </a:lnTo>
                  <a:lnTo>
                    <a:pt x="13983297" y="1339354"/>
                  </a:lnTo>
                  <a:lnTo>
                    <a:pt x="13987755" y="1337754"/>
                  </a:lnTo>
                  <a:close/>
                </a:path>
                <a:path w="15367000" h="1661795">
                  <a:moveTo>
                    <a:pt x="13994689" y="347319"/>
                  </a:moveTo>
                  <a:lnTo>
                    <a:pt x="13976426" y="344792"/>
                  </a:lnTo>
                  <a:lnTo>
                    <a:pt x="13979665" y="340829"/>
                  </a:lnTo>
                  <a:lnTo>
                    <a:pt x="13985735" y="336359"/>
                  </a:lnTo>
                  <a:lnTo>
                    <a:pt x="13975906" y="332308"/>
                  </a:lnTo>
                  <a:lnTo>
                    <a:pt x="13961326" y="337654"/>
                  </a:lnTo>
                  <a:lnTo>
                    <a:pt x="13966241" y="344563"/>
                  </a:lnTo>
                  <a:lnTo>
                    <a:pt x="13967740" y="350608"/>
                  </a:lnTo>
                  <a:lnTo>
                    <a:pt x="13942860" y="353352"/>
                  </a:lnTo>
                  <a:lnTo>
                    <a:pt x="13951306" y="356641"/>
                  </a:lnTo>
                  <a:lnTo>
                    <a:pt x="13965746" y="355079"/>
                  </a:lnTo>
                  <a:lnTo>
                    <a:pt x="13977366" y="354850"/>
                  </a:lnTo>
                  <a:lnTo>
                    <a:pt x="13977379" y="362077"/>
                  </a:lnTo>
                  <a:lnTo>
                    <a:pt x="13992492" y="360121"/>
                  </a:lnTo>
                  <a:lnTo>
                    <a:pt x="13994537" y="354050"/>
                  </a:lnTo>
                  <a:lnTo>
                    <a:pt x="13994689" y="347319"/>
                  </a:lnTo>
                  <a:close/>
                </a:path>
                <a:path w="15367000" h="1661795">
                  <a:moveTo>
                    <a:pt x="14027404" y="1301394"/>
                  </a:moveTo>
                  <a:lnTo>
                    <a:pt x="14001052" y="1301915"/>
                  </a:lnTo>
                  <a:lnTo>
                    <a:pt x="13969822" y="1305229"/>
                  </a:lnTo>
                  <a:lnTo>
                    <a:pt x="13937539" y="1309624"/>
                  </a:lnTo>
                  <a:lnTo>
                    <a:pt x="13908062" y="1313383"/>
                  </a:lnTo>
                  <a:lnTo>
                    <a:pt x="13920521" y="1319441"/>
                  </a:lnTo>
                  <a:lnTo>
                    <a:pt x="13940777" y="1317929"/>
                  </a:lnTo>
                  <a:lnTo>
                    <a:pt x="13961440" y="1312659"/>
                  </a:lnTo>
                  <a:lnTo>
                    <a:pt x="13975055" y="1307439"/>
                  </a:lnTo>
                  <a:lnTo>
                    <a:pt x="13989672" y="1310665"/>
                  </a:lnTo>
                  <a:lnTo>
                    <a:pt x="13998169" y="1308328"/>
                  </a:lnTo>
                  <a:lnTo>
                    <a:pt x="14008189" y="1304036"/>
                  </a:lnTo>
                  <a:lnTo>
                    <a:pt x="14027404" y="1301394"/>
                  </a:lnTo>
                  <a:close/>
                </a:path>
                <a:path w="15367000" h="1661795">
                  <a:moveTo>
                    <a:pt x="14059688" y="235140"/>
                  </a:moveTo>
                  <a:lnTo>
                    <a:pt x="14045933" y="232181"/>
                  </a:lnTo>
                  <a:lnTo>
                    <a:pt x="14020318" y="233260"/>
                  </a:lnTo>
                  <a:lnTo>
                    <a:pt x="14002842" y="230517"/>
                  </a:lnTo>
                  <a:lnTo>
                    <a:pt x="14009129" y="225247"/>
                  </a:lnTo>
                  <a:lnTo>
                    <a:pt x="14017765" y="222377"/>
                  </a:lnTo>
                  <a:lnTo>
                    <a:pt x="14023340" y="219379"/>
                  </a:lnTo>
                  <a:lnTo>
                    <a:pt x="14020432" y="213652"/>
                  </a:lnTo>
                  <a:lnTo>
                    <a:pt x="14005027" y="218313"/>
                  </a:lnTo>
                  <a:lnTo>
                    <a:pt x="13995006" y="224675"/>
                  </a:lnTo>
                  <a:lnTo>
                    <a:pt x="13982345" y="230212"/>
                  </a:lnTo>
                  <a:lnTo>
                    <a:pt x="13959040" y="232359"/>
                  </a:lnTo>
                  <a:lnTo>
                    <a:pt x="13949198" y="230022"/>
                  </a:lnTo>
                  <a:lnTo>
                    <a:pt x="13948093" y="226987"/>
                  </a:lnTo>
                  <a:lnTo>
                    <a:pt x="13945769" y="223939"/>
                  </a:lnTo>
                  <a:lnTo>
                    <a:pt x="13932256" y="221576"/>
                  </a:lnTo>
                  <a:lnTo>
                    <a:pt x="13914273" y="223710"/>
                  </a:lnTo>
                  <a:lnTo>
                    <a:pt x="13897432" y="226225"/>
                  </a:lnTo>
                  <a:lnTo>
                    <a:pt x="13865263" y="231749"/>
                  </a:lnTo>
                  <a:lnTo>
                    <a:pt x="13866533" y="236118"/>
                  </a:lnTo>
                  <a:lnTo>
                    <a:pt x="13883945" y="236042"/>
                  </a:lnTo>
                  <a:lnTo>
                    <a:pt x="13885266" y="240385"/>
                  </a:lnTo>
                  <a:lnTo>
                    <a:pt x="13870877" y="242430"/>
                  </a:lnTo>
                  <a:lnTo>
                    <a:pt x="13854036" y="241325"/>
                  </a:lnTo>
                  <a:lnTo>
                    <a:pt x="13834783" y="239649"/>
                  </a:lnTo>
                  <a:lnTo>
                    <a:pt x="13813155" y="239928"/>
                  </a:lnTo>
                  <a:lnTo>
                    <a:pt x="13826452" y="244589"/>
                  </a:lnTo>
                  <a:lnTo>
                    <a:pt x="13847318" y="245249"/>
                  </a:lnTo>
                  <a:lnTo>
                    <a:pt x="13864806" y="247053"/>
                  </a:lnTo>
                  <a:lnTo>
                    <a:pt x="13867981" y="255143"/>
                  </a:lnTo>
                  <a:lnTo>
                    <a:pt x="13888009" y="250266"/>
                  </a:lnTo>
                  <a:lnTo>
                    <a:pt x="13906373" y="244868"/>
                  </a:lnTo>
                  <a:lnTo>
                    <a:pt x="13926299" y="239953"/>
                  </a:lnTo>
                  <a:lnTo>
                    <a:pt x="13951001" y="236562"/>
                  </a:lnTo>
                  <a:lnTo>
                    <a:pt x="13947254" y="242112"/>
                  </a:lnTo>
                  <a:lnTo>
                    <a:pt x="13933843" y="244602"/>
                  </a:lnTo>
                  <a:lnTo>
                    <a:pt x="13919289" y="246722"/>
                  </a:lnTo>
                  <a:lnTo>
                    <a:pt x="13912101" y="251193"/>
                  </a:lnTo>
                  <a:lnTo>
                    <a:pt x="13931697" y="250672"/>
                  </a:lnTo>
                  <a:lnTo>
                    <a:pt x="13946950" y="248780"/>
                  </a:lnTo>
                  <a:lnTo>
                    <a:pt x="13956233" y="244970"/>
                  </a:lnTo>
                  <a:lnTo>
                    <a:pt x="13957872" y="238721"/>
                  </a:lnTo>
                  <a:lnTo>
                    <a:pt x="14017371" y="238531"/>
                  </a:lnTo>
                  <a:lnTo>
                    <a:pt x="14038974" y="237578"/>
                  </a:lnTo>
                  <a:lnTo>
                    <a:pt x="14059688" y="235140"/>
                  </a:lnTo>
                  <a:close/>
                </a:path>
                <a:path w="15367000" h="1661795">
                  <a:moveTo>
                    <a:pt x="14073035" y="1423898"/>
                  </a:moveTo>
                  <a:lnTo>
                    <a:pt x="14069898" y="1420609"/>
                  </a:lnTo>
                  <a:lnTo>
                    <a:pt x="14058468" y="1420964"/>
                  </a:lnTo>
                  <a:lnTo>
                    <a:pt x="14052982" y="1423187"/>
                  </a:lnTo>
                  <a:lnTo>
                    <a:pt x="14046594" y="1425130"/>
                  </a:lnTo>
                  <a:lnTo>
                    <a:pt x="14032433" y="1424635"/>
                  </a:lnTo>
                  <a:lnTo>
                    <a:pt x="14031849" y="1427810"/>
                  </a:lnTo>
                  <a:lnTo>
                    <a:pt x="14036789" y="1429499"/>
                  </a:lnTo>
                  <a:lnTo>
                    <a:pt x="14042809" y="1430883"/>
                  </a:lnTo>
                  <a:lnTo>
                    <a:pt x="14045451" y="1433182"/>
                  </a:lnTo>
                  <a:lnTo>
                    <a:pt x="14056576" y="1430616"/>
                  </a:lnTo>
                  <a:lnTo>
                    <a:pt x="14067181" y="1427378"/>
                  </a:lnTo>
                  <a:lnTo>
                    <a:pt x="14073035" y="1423898"/>
                  </a:lnTo>
                  <a:close/>
                </a:path>
                <a:path w="15367000" h="1661795">
                  <a:moveTo>
                    <a:pt x="14201991" y="1268501"/>
                  </a:moveTo>
                  <a:lnTo>
                    <a:pt x="14192123" y="1266583"/>
                  </a:lnTo>
                  <a:lnTo>
                    <a:pt x="14181684" y="1266558"/>
                  </a:lnTo>
                  <a:lnTo>
                    <a:pt x="14170444" y="1267421"/>
                  </a:lnTo>
                  <a:lnTo>
                    <a:pt x="14158125" y="1268222"/>
                  </a:lnTo>
                  <a:lnTo>
                    <a:pt x="14161567" y="1272857"/>
                  </a:lnTo>
                  <a:lnTo>
                    <a:pt x="14157376" y="1273759"/>
                  </a:lnTo>
                  <a:lnTo>
                    <a:pt x="14147686" y="1273962"/>
                  </a:lnTo>
                  <a:lnTo>
                    <a:pt x="14134618" y="1276553"/>
                  </a:lnTo>
                  <a:lnTo>
                    <a:pt x="14134287" y="1273073"/>
                  </a:lnTo>
                  <a:lnTo>
                    <a:pt x="14138174" y="1270927"/>
                  </a:lnTo>
                  <a:lnTo>
                    <a:pt x="14142631" y="1268945"/>
                  </a:lnTo>
                  <a:lnTo>
                    <a:pt x="14143965" y="1265999"/>
                  </a:lnTo>
                  <a:lnTo>
                    <a:pt x="14130757" y="1266342"/>
                  </a:lnTo>
                  <a:lnTo>
                    <a:pt x="14121549" y="1267942"/>
                  </a:lnTo>
                  <a:lnTo>
                    <a:pt x="14114120" y="1270101"/>
                  </a:lnTo>
                  <a:lnTo>
                    <a:pt x="14106271" y="1272120"/>
                  </a:lnTo>
                  <a:lnTo>
                    <a:pt x="14108849" y="1274775"/>
                  </a:lnTo>
                  <a:lnTo>
                    <a:pt x="14114717" y="1276553"/>
                  </a:lnTo>
                  <a:lnTo>
                    <a:pt x="14127239" y="1276527"/>
                  </a:lnTo>
                  <a:lnTo>
                    <a:pt x="14118298" y="1280998"/>
                  </a:lnTo>
                  <a:lnTo>
                    <a:pt x="14106043" y="1284465"/>
                  </a:lnTo>
                  <a:lnTo>
                    <a:pt x="14090993" y="1287056"/>
                  </a:lnTo>
                  <a:lnTo>
                    <a:pt x="14073632" y="1288923"/>
                  </a:lnTo>
                  <a:lnTo>
                    <a:pt x="14065834" y="1286446"/>
                  </a:lnTo>
                  <a:lnTo>
                    <a:pt x="14057681" y="1284033"/>
                  </a:lnTo>
                  <a:lnTo>
                    <a:pt x="14048588" y="1282928"/>
                  </a:lnTo>
                  <a:lnTo>
                    <a:pt x="14038021" y="1284452"/>
                  </a:lnTo>
                  <a:lnTo>
                    <a:pt x="14047203" y="1288224"/>
                  </a:lnTo>
                  <a:lnTo>
                    <a:pt x="14061377" y="1290167"/>
                  </a:lnTo>
                  <a:lnTo>
                    <a:pt x="14070571" y="1292479"/>
                  </a:lnTo>
                  <a:lnTo>
                    <a:pt x="14064768" y="1297355"/>
                  </a:lnTo>
                  <a:lnTo>
                    <a:pt x="14076413" y="1298041"/>
                  </a:lnTo>
                  <a:lnTo>
                    <a:pt x="14077645" y="1295438"/>
                  </a:lnTo>
                  <a:lnTo>
                    <a:pt x="14087145" y="1295412"/>
                  </a:lnTo>
                  <a:lnTo>
                    <a:pt x="14095451" y="1297660"/>
                  </a:lnTo>
                  <a:lnTo>
                    <a:pt x="14097635" y="1299908"/>
                  </a:lnTo>
                  <a:lnTo>
                    <a:pt x="14095832" y="1302550"/>
                  </a:lnTo>
                  <a:lnTo>
                    <a:pt x="14092301" y="1306042"/>
                  </a:lnTo>
                  <a:lnTo>
                    <a:pt x="14088542" y="1305394"/>
                  </a:lnTo>
                  <a:lnTo>
                    <a:pt x="14076147" y="1303286"/>
                  </a:lnTo>
                  <a:lnTo>
                    <a:pt x="14058481" y="1302931"/>
                  </a:lnTo>
                  <a:lnTo>
                    <a:pt x="14045337" y="1301927"/>
                  </a:lnTo>
                  <a:lnTo>
                    <a:pt x="14042771" y="1297216"/>
                  </a:lnTo>
                  <a:lnTo>
                    <a:pt x="14032764" y="1298536"/>
                  </a:lnTo>
                  <a:lnTo>
                    <a:pt x="14028268" y="1301673"/>
                  </a:lnTo>
                  <a:lnTo>
                    <a:pt x="14026490" y="1305623"/>
                  </a:lnTo>
                  <a:lnTo>
                    <a:pt x="14047280" y="1305394"/>
                  </a:lnTo>
                  <a:lnTo>
                    <a:pt x="14048004" y="1307871"/>
                  </a:lnTo>
                  <a:lnTo>
                    <a:pt x="14043254" y="1309763"/>
                  </a:lnTo>
                  <a:lnTo>
                    <a:pt x="14034199" y="1310297"/>
                  </a:lnTo>
                  <a:lnTo>
                    <a:pt x="14024547" y="1310640"/>
                  </a:lnTo>
                  <a:lnTo>
                    <a:pt x="14017993" y="1311948"/>
                  </a:lnTo>
                  <a:lnTo>
                    <a:pt x="14023759" y="1314411"/>
                  </a:lnTo>
                  <a:lnTo>
                    <a:pt x="14027899" y="1317320"/>
                  </a:lnTo>
                  <a:lnTo>
                    <a:pt x="14033945" y="1319707"/>
                  </a:lnTo>
                  <a:lnTo>
                    <a:pt x="14045476" y="1320609"/>
                  </a:lnTo>
                  <a:lnTo>
                    <a:pt x="14044308" y="1313967"/>
                  </a:lnTo>
                  <a:lnTo>
                    <a:pt x="14062570" y="1310487"/>
                  </a:lnTo>
                  <a:lnTo>
                    <a:pt x="14089444" y="1308455"/>
                  </a:lnTo>
                  <a:lnTo>
                    <a:pt x="14114145" y="1306182"/>
                  </a:lnTo>
                  <a:lnTo>
                    <a:pt x="14118285" y="1307109"/>
                  </a:lnTo>
                  <a:lnTo>
                    <a:pt x="14116926" y="1308404"/>
                  </a:lnTo>
                  <a:lnTo>
                    <a:pt x="14112151" y="1309636"/>
                  </a:lnTo>
                  <a:lnTo>
                    <a:pt x="14106055" y="1310360"/>
                  </a:lnTo>
                  <a:lnTo>
                    <a:pt x="14118997" y="1311770"/>
                  </a:lnTo>
                  <a:lnTo>
                    <a:pt x="14131684" y="1308823"/>
                  </a:lnTo>
                  <a:lnTo>
                    <a:pt x="14139926" y="1306182"/>
                  </a:lnTo>
                  <a:lnTo>
                    <a:pt x="14140358" y="1306042"/>
                  </a:lnTo>
                  <a:lnTo>
                    <a:pt x="14144765" y="1304620"/>
                  </a:lnTo>
                  <a:lnTo>
                    <a:pt x="14158862" y="1302207"/>
                  </a:lnTo>
                  <a:lnTo>
                    <a:pt x="14150848" y="1300175"/>
                  </a:lnTo>
                  <a:lnTo>
                    <a:pt x="14146822" y="1297813"/>
                  </a:lnTo>
                  <a:lnTo>
                    <a:pt x="14146568" y="1297660"/>
                  </a:lnTo>
                  <a:lnTo>
                    <a:pt x="14148829" y="1295298"/>
                  </a:lnTo>
                  <a:lnTo>
                    <a:pt x="14160500" y="1293710"/>
                  </a:lnTo>
                  <a:lnTo>
                    <a:pt x="14151648" y="1291577"/>
                  </a:lnTo>
                  <a:lnTo>
                    <a:pt x="14140142" y="1290154"/>
                  </a:lnTo>
                  <a:lnTo>
                    <a:pt x="14126236" y="1289367"/>
                  </a:lnTo>
                  <a:lnTo>
                    <a:pt x="14123581" y="1289342"/>
                  </a:lnTo>
                  <a:lnTo>
                    <a:pt x="14123581" y="1294117"/>
                  </a:lnTo>
                  <a:lnTo>
                    <a:pt x="14123175" y="1297736"/>
                  </a:lnTo>
                  <a:lnTo>
                    <a:pt x="14107440" y="1297813"/>
                  </a:lnTo>
                  <a:lnTo>
                    <a:pt x="14097203" y="1295361"/>
                  </a:lnTo>
                  <a:lnTo>
                    <a:pt x="14096873" y="1295285"/>
                  </a:lnTo>
                  <a:lnTo>
                    <a:pt x="14094409" y="1291818"/>
                  </a:lnTo>
                  <a:lnTo>
                    <a:pt x="14102956" y="1289113"/>
                  </a:lnTo>
                  <a:lnTo>
                    <a:pt x="14108100" y="1291234"/>
                  </a:lnTo>
                  <a:lnTo>
                    <a:pt x="14116761" y="1292428"/>
                  </a:lnTo>
                  <a:lnTo>
                    <a:pt x="14123581" y="1294117"/>
                  </a:lnTo>
                  <a:lnTo>
                    <a:pt x="14123581" y="1289342"/>
                  </a:lnTo>
                  <a:lnTo>
                    <a:pt x="14110170" y="1289151"/>
                  </a:lnTo>
                  <a:lnTo>
                    <a:pt x="14110729" y="1288923"/>
                  </a:lnTo>
                  <a:lnTo>
                    <a:pt x="14114425" y="1287449"/>
                  </a:lnTo>
                  <a:lnTo>
                    <a:pt x="14118527" y="1285760"/>
                  </a:lnTo>
                  <a:lnTo>
                    <a:pt x="14118717" y="1282827"/>
                  </a:lnTo>
                  <a:lnTo>
                    <a:pt x="14140955" y="1283068"/>
                  </a:lnTo>
                  <a:lnTo>
                    <a:pt x="14142720" y="1282827"/>
                  </a:lnTo>
                  <a:lnTo>
                    <a:pt x="14148499" y="1282065"/>
                  </a:lnTo>
                  <a:lnTo>
                    <a:pt x="14148778" y="1278763"/>
                  </a:lnTo>
                  <a:lnTo>
                    <a:pt x="14167244" y="1278839"/>
                  </a:lnTo>
                  <a:lnTo>
                    <a:pt x="14174432" y="1279423"/>
                  </a:lnTo>
                  <a:lnTo>
                    <a:pt x="14177620" y="1281074"/>
                  </a:lnTo>
                  <a:lnTo>
                    <a:pt x="14182090" y="1278763"/>
                  </a:lnTo>
                  <a:lnTo>
                    <a:pt x="14186383" y="1276553"/>
                  </a:lnTo>
                  <a:lnTo>
                    <a:pt x="14201991" y="1268501"/>
                  </a:lnTo>
                  <a:close/>
                </a:path>
                <a:path w="15367000" h="1661795">
                  <a:moveTo>
                    <a:pt x="14355496" y="313537"/>
                  </a:moveTo>
                  <a:lnTo>
                    <a:pt x="14343875" y="313778"/>
                  </a:lnTo>
                  <a:lnTo>
                    <a:pt x="14339735" y="316395"/>
                  </a:lnTo>
                  <a:lnTo>
                    <a:pt x="14337691" y="319671"/>
                  </a:lnTo>
                  <a:lnTo>
                    <a:pt x="14332331" y="321881"/>
                  </a:lnTo>
                  <a:lnTo>
                    <a:pt x="14325740" y="319646"/>
                  </a:lnTo>
                  <a:lnTo>
                    <a:pt x="14323403" y="316242"/>
                  </a:lnTo>
                  <a:lnTo>
                    <a:pt x="14318679" y="313512"/>
                  </a:lnTo>
                  <a:lnTo>
                    <a:pt x="14304937" y="313232"/>
                  </a:lnTo>
                  <a:lnTo>
                    <a:pt x="14313383" y="318782"/>
                  </a:lnTo>
                  <a:lnTo>
                    <a:pt x="14321562" y="323608"/>
                  </a:lnTo>
                  <a:lnTo>
                    <a:pt x="14327759" y="328053"/>
                  </a:lnTo>
                  <a:lnTo>
                    <a:pt x="14330248" y="332498"/>
                  </a:lnTo>
                  <a:lnTo>
                    <a:pt x="14343723" y="330022"/>
                  </a:lnTo>
                  <a:lnTo>
                    <a:pt x="14344739" y="332600"/>
                  </a:lnTo>
                  <a:lnTo>
                    <a:pt x="14346517" y="328536"/>
                  </a:lnTo>
                  <a:lnTo>
                    <a:pt x="14346187" y="324650"/>
                  </a:lnTo>
                  <a:lnTo>
                    <a:pt x="14347825" y="319976"/>
                  </a:lnTo>
                  <a:lnTo>
                    <a:pt x="14355496" y="313537"/>
                  </a:lnTo>
                  <a:close/>
                </a:path>
                <a:path w="15367000" h="1661795">
                  <a:moveTo>
                    <a:pt x="14515770" y="1310817"/>
                  </a:moveTo>
                  <a:lnTo>
                    <a:pt x="14492745" y="1311363"/>
                  </a:lnTo>
                  <a:lnTo>
                    <a:pt x="14474660" y="1311071"/>
                  </a:lnTo>
                  <a:lnTo>
                    <a:pt x="14455191" y="1310525"/>
                  </a:lnTo>
                  <a:lnTo>
                    <a:pt x="14428000" y="1310259"/>
                  </a:lnTo>
                  <a:lnTo>
                    <a:pt x="14441462" y="1313395"/>
                  </a:lnTo>
                  <a:lnTo>
                    <a:pt x="14467624" y="1315212"/>
                  </a:lnTo>
                  <a:lnTo>
                    <a:pt x="14495907" y="1314691"/>
                  </a:lnTo>
                  <a:lnTo>
                    <a:pt x="14515770" y="1310817"/>
                  </a:lnTo>
                  <a:close/>
                </a:path>
                <a:path w="15367000" h="1661795">
                  <a:moveTo>
                    <a:pt x="14725206" y="1208024"/>
                  </a:moveTo>
                  <a:lnTo>
                    <a:pt x="14722081" y="1203693"/>
                  </a:lnTo>
                  <a:lnTo>
                    <a:pt x="14702879" y="1202245"/>
                  </a:lnTo>
                  <a:lnTo>
                    <a:pt x="14675053" y="1201966"/>
                  </a:lnTo>
                  <a:lnTo>
                    <a:pt x="14646059" y="1201166"/>
                  </a:lnTo>
                  <a:lnTo>
                    <a:pt x="14645348" y="1211249"/>
                  </a:lnTo>
                  <a:lnTo>
                    <a:pt x="14633982" y="1218526"/>
                  </a:lnTo>
                  <a:lnTo>
                    <a:pt x="14607680" y="1221778"/>
                  </a:lnTo>
                  <a:lnTo>
                    <a:pt x="14562188" y="1219758"/>
                  </a:lnTo>
                  <a:lnTo>
                    <a:pt x="14584248" y="1223073"/>
                  </a:lnTo>
                  <a:lnTo>
                    <a:pt x="14608683" y="1224203"/>
                  </a:lnTo>
                  <a:lnTo>
                    <a:pt x="14656372" y="1224584"/>
                  </a:lnTo>
                  <a:lnTo>
                    <a:pt x="14652562" y="1219695"/>
                  </a:lnTo>
                  <a:lnTo>
                    <a:pt x="14650619" y="1213751"/>
                  </a:lnTo>
                  <a:lnTo>
                    <a:pt x="14652536" y="1207922"/>
                  </a:lnTo>
                  <a:lnTo>
                    <a:pt x="14660334" y="1203388"/>
                  </a:lnTo>
                  <a:lnTo>
                    <a:pt x="14674317" y="1206271"/>
                  </a:lnTo>
                  <a:lnTo>
                    <a:pt x="14692440" y="1206944"/>
                  </a:lnTo>
                  <a:lnTo>
                    <a:pt x="14710728" y="1206995"/>
                  </a:lnTo>
                  <a:lnTo>
                    <a:pt x="14725206" y="1208024"/>
                  </a:lnTo>
                  <a:close/>
                </a:path>
                <a:path w="15367000" h="1661795">
                  <a:moveTo>
                    <a:pt x="15366416" y="948067"/>
                  </a:moveTo>
                  <a:lnTo>
                    <a:pt x="15363381" y="943432"/>
                  </a:lnTo>
                  <a:lnTo>
                    <a:pt x="15365184" y="940257"/>
                  </a:lnTo>
                  <a:lnTo>
                    <a:pt x="15352002" y="940346"/>
                  </a:lnTo>
                  <a:lnTo>
                    <a:pt x="15340686" y="939927"/>
                  </a:lnTo>
                  <a:lnTo>
                    <a:pt x="15332698" y="938593"/>
                  </a:lnTo>
                  <a:lnTo>
                    <a:pt x="15329548" y="935926"/>
                  </a:lnTo>
                  <a:lnTo>
                    <a:pt x="15319007" y="938034"/>
                  </a:lnTo>
                  <a:lnTo>
                    <a:pt x="15316086" y="940511"/>
                  </a:lnTo>
                  <a:lnTo>
                    <a:pt x="15317597" y="943356"/>
                  </a:lnTo>
                  <a:lnTo>
                    <a:pt x="15320340" y="946518"/>
                  </a:lnTo>
                  <a:lnTo>
                    <a:pt x="15331656" y="944003"/>
                  </a:lnTo>
                  <a:lnTo>
                    <a:pt x="15341422" y="943444"/>
                  </a:lnTo>
                  <a:lnTo>
                    <a:pt x="15349665" y="944981"/>
                  </a:lnTo>
                  <a:lnTo>
                    <a:pt x="15356370" y="948728"/>
                  </a:lnTo>
                  <a:lnTo>
                    <a:pt x="15366416" y="948067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11689"/>
              <a:ext cx="19641820" cy="1805305"/>
            </a:xfrm>
            <a:custGeom>
              <a:avLst/>
              <a:gdLst/>
              <a:ahLst/>
              <a:cxnLst/>
              <a:rect l="l" t="t" r="r" b="b"/>
              <a:pathLst>
                <a:path w="19641820" h="1805305">
                  <a:moveTo>
                    <a:pt x="22860" y="1409700"/>
                  </a:moveTo>
                  <a:lnTo>
                    <a:pt x="21564" y="1397000"/>
                  </a:lnTo>
                  <a:lnTo>
                    <a:pt x="19913" y="1397000"/>
                  </a:lnTo>
                  <a:lnTo>
                    <a:pt x="17805" y="1409700"/>
                  </a:lnTo>
                  <a:lnTo>
                    <a:pt x="22860" y="1409700"/>
                  </a:lnTo>
                  <a:close/>
                </a:path>
                <a:path w="19641820" h="1805305">
                  <a:moveTo>
                    <a:pt x="27254" y="406400"/>
                  </a:moveTo>
                  <a:lnTo>
                    <a:pt x="3378" y="393700"/>
                  </a:lnTo>
                  <a:lnTo>
                    <a:pt x="0" y="393700"/>
                  </a:lnTo>
                  <a:lnTo>
                    <a:pt x="0" y="406400"/>
                  </a:lnTo>
                  <a:lnTo>
                    <a:pt x="27254" y="406400"/>
                  </a:lnTo>
                  <a:close/>
                </a:path>
                <a:path w="19641820" h="1805305">
                  <a:moveTo>
                    <a:pt x="36398" y="419100"/>
                  </a:moveTo>
                  <a:lnTo>
                    <a:pt x="0" y="419100"/>
                  </a:lnTo>
                  <a:lnTo>
                    <a:pt x="0" y="444500"/>
                  </a:lnTo>
                  <a:lnTo>
                    <a:pt x="6299" y="444500"/>
                  </a:lnTo>
                  <a:lnTo>
                    <a:pt x="5270" y="431800"/>
                  </a:lnTo>
                  <a:lnTo>
                    <a:pt x="25374" y="431800"/>
                  </a:lnTo>
                  <a:lnTo>
                    <a:pt x="36398" y="419100"/>
                  </a:lnTo>
                  <a:close/>
                </a:path>
                <a:path w="19641820" h="1805305">
                  <a:moveTo>
                    <a:pt x="44538" y="1346200"/>
                  </a:moveTo>
                  <a:lnTo>
                    <a:pt x="29972" y="1333500"/>
                  </a:lnTo>
                  <a:lnTo>
                    <a:pt x="12801" y="1346200"/>
                  </a:lnTo>
                  <a:lnTo>
                    <a:pt x="44538" y="1346200"/>
                  </a:lnTo>
                  <a:close/>
                </a:path>
                <a:path w="19641820" h="1805305">
                  <a:moveTo>
                    <a:pt x="52108" y="1358900"/>
                  </a:moveTo>
                  <a:lnTo>
                    <a:pt x="34772" y="1358900"/>
                  </a:lnTo>
                  <a:lnTo>
                    <a:pt x="32461" y="1371600"/>
                  </a:lnTo>
                  <a:lnTo>
                    <a:pt x="0" y="1371600"/>
                  </a:lnTo>
                  <a:lnTo>
                    <a:pt x="0" y="1384300"/>
                  </a:lnTo>
                  <a:lnTo>
                    <a:pt x="24650" y="1384300"/>
                  </a:lnTo>
                  <a:lnTo>
                    <a:pt x="29578" y="1386509"/>
                  </a:lnTo>
                  <a:lnTo>
                    <a:pt x="40995" y="1371600"/>
                  </a:lnTo>
                  <a:lnTo>
                    <a:pt x="52108" y="1358900"/>
                  </a:lnTo>
                  <a:close/>
                </a:path>
                <a:path w="19641820" h="1805305">
                  <a:moveTo>
                    <a:pt x="52946" y="1397000"/>
                  </a:moveTo>
                  <a:lnTo>
                    <a:pt x="29578" y="1386509"/>
                  </a:lnTo>
                  <a:lnTo>
                    <a:pt x="21564" y="1397000"/>
                  </a:lnTo>
                  <a:lnTo>
                    <a:pt x="52946" y="1397000"/>
                  </a:lnTo>
                  <a:close/>
                </a:path>
                <a:path w="19641820" h="1805305">
                  <a:moveTo>
                    <a:pt x="63525" y="393700"/>
                  </a:moveTo>
                  <a:lnTo>
                    <a:pt x="30848" y="381000"/>
                  </a:lnTo>
                  <a:lnTo>
                    <a:pt x="6908" y="393700"/>
                  </a:lnTo>
                  <a:lnTo>
                    <a:pt x="63525" y="393700"/>
                  </a:lnTo>
                  <a:close/>
                </a:path>
                <a:path w="19641820" h="1805305">
                  <a:moveTo>
                    <a:pt x="71158" y="457200"/>
                  </a:moveTo>
                  <a:lnTo>
                    <a:pt x="52006" y="444500"/>
                  </a:lnTo>
                  <a:lnTo>
                    <a:pt x="22034" y="444500"/>
                  </a:lnTo>
                  <a:lnTo>
                    <a:pt x="25539" y="457200"/>
                  </a:lnTo>
                  <a:lnTo>
                    <a:pt x="71158" y="457200"/>
                  </a:lnTo>
                  <a:close/>
                </a:path>
                <a:path w="19641820" h="1805305">
                  <a:moveTo>
                    <a:pt x="83172" y="431800"/>
                  </a:moveTo>
                  <a:lnTo>
                    <a:pt x="32245" y="431800"/>
                  </a:lnTo>
                  <a:lnTo>
                    <a:pt x="59626" y="444500"/>
                  </a:lnTo>
                  <a:lnTo>
                    <a:pt x="83172" y="431800"/>
                  </a:lnTo>
                  <a:close/>
                </a:path>
                <a:path w="19641820" h="1805305">
                  <a:moveTo>
                    <a:pt x="96367" y="406400"/>
                  </a:moveTo>
                  <a:lnTo>
                    <a:pt x="70383" y="419100"/>
                  </a:lnTo>
                  <a:lnTo>
                    <a:pt x="88468" y="419100"/>
                  </a:lnTo>
                  <a:lnTo>
                    <a:pt x="96367" y="406400"/>
                  </a:lnTo>
                  <a:close/>
                </a:path>
                <a:path w="19641820" h="1805305">
                  <a:moveTo>
                    <a:pt x="111074" y="1397000"/>
                  </a:moveTo>
                  <a:lnTo>
                    <a:pt x="82956" y="1397000"/>
                  </a:lnTo>
                  <a:lnTo>
                    <a:pt x="99656" y="1409700"/>
                  </a:lnTo>
                  <a:lnTo>
                    <a:pt x="111074" y="1397000"/>
                  </a:lnTo>
                  <a:close/>
                </a:path>
                <a:path w="19641820" h="1805305">
                  <a:moveTo>
                    <a:pt x="123761" y="1282700"/>
                  </a:moveTo>
                  <a:lnTo>
                    <a:pt x="123253" y="1280134"/>
                  </a:lnTo>
                  <a:lnTo>
                    <a:pt x="119075" y="1282700"/>
                  </a:lnTo>
                  <a:lnTo>
                    <a:pt x="123761" y="1282700"/>
                  </a:lnTo>
                  <a:close/>
                </a:path>
                <a:path w="19641820" h="1805305">
                  <a:moveTo>
                    <a:pt x="510832" y="1725358"/>
                  </a:moveTo>
                  <a:close/>
                </a:path>
                <a:path w="19641820" h="1805305">
                  <a:moveTo>
                    <a:pt x="522249" y="25400"/>
                  </a:moveTo>
                  <a:lnTo>
                    <a:pt x="500811" y="25400"/>
                  </a:lnTo>
                  <a:lnTo>
                    <a:pt x="507149" y="38100"/>
                  </a:lnTo>
                  <a:lnTo>
                    <a:pt x="521614" y="38100"/>
                  </a:lnTo>
                  <a:lnTo>
                    <a:pt x="522249" y="25400"/>
                  </a:lnTo>
                  <a:close/>
                </a:path>
                <a:path w="19641820" h="1805305">
                  <a:moveTo>
                    <a:pt x="546328" y="0"/>
                  </a:moveTo>
                  <a:lnTo>
                    <a:pt x="524675" y="0"/>
                  </a:lnTo>
                  <a:lnTo>
                    <a:pt x="531037" y="12700"/>
                  </a:lnTo>
                  <a:lnTo>
                    <a:pt x="534225" y="12700"/>
                  </a:lnTo>
                  <a:lnTo>
                    <a:pt x="538886" y="12700"/>
                  </a:lnTo>
                  <a:lnTo>
                    <a:pt x="546328" y="0"/>
                  </a:lnTo>
                  <a:close/>
                </a:path>
                <a:path w="19641820" h="1805305">
                  <a:moveTo>
                    <a:pt x="1104709" y="1435100"/>
                  </a:moveTo>
                  <a:lnTo>
                    <a:pt x="1079334" y="1422400"/>
                  </a:lnTo>
                  <a:lnTo>
                    <a:pt x="1103757" y="1435100"/>
                  </a:lnTo>
                  <a:lnTo>
                    <a:pt x="1104709" y="1435100"/>
                  </a:lnTo>
                  <a:close/>
                </a:path>
                <a:path w="19641820" h="1805305">
                  <a:moveTo>
                    <a:pt x="1428165" y="63500"/>
                  </a:moveTo>
                  <a:lnTo>
                    <a:pt x="1373365" y="50800"/>
                  </a:lnTo>
                  <a:lnTo>
                    <a:pt x="1346428" y="50800"/>
                  </a:lnTo>
                  <a:lnTo>
                    <a:pt x="1366570" y="63500"/>
                  </a:lnTo>
                  <a:lnTo>
                    <a:pt x="1428165" y="63500"/>
                  </a:lnTo>
                  <a:close/>
                </a:path>
                <a:path w="19641820" h="1805305">
                  <a:moveTo>
                    <a:pt x="1535823" y="1524000"/>
                  </a:moveTo>
                  <a:lnTo>
                    <a:pt x="1497177" y="1536700"/>
                  </a:lnTo>
                  <a:lnTo>
                    <a:pt x="1522323" y="1536700"/>
                  </a:lnTo>
                  <a:lnTo>
                    <a:pt x="1535823" y="1524000"/>
                  </a:lnTo>
                  <a:close/>
                </a:path>
                <a:path w="19641820" h="1805305">
                  <a:moveTo>
                    <a:pt x="2188070" y="25400"/>
                  </a:moveTo>
                  <a:lnTo>
                    <a:pt x="2137372" y="12700"/>
                  </a:lnTo>
                  <a:lnTo>
                    <a:pt x="2098967" y="12700"/>
                  </a:lnTo>
                  <a:lnTo>
                    <a:pt x="2117166" y="25400"/>
                  </a:lnTo>
                  <a:lnTo>
                    <a:pt x="2188070" y="25400"/>
                  </a:lnTo>
                  <a:close/>
                </a:path>
                <a:path w="19641820" h="1805305">
                  <a:moveTo>
                    <a:pt x="2272614" y="25400"/>
                  </a:moveTo>
                  <a:lnTo>
                    <a:pt x="2216124" y="25400"/>
                  </a:lnTo>
                  <a:lnTo>
                    <a:pt x="2237587" y="38100"/>
                  </a:lnTo>
                  <a:lnTo>
                    <a:pt x="2256104" y="38100"/>
                  </a:lnTo>
                  <a:lnTo>
                    <a:pt x="2272614" y="25400"/>
                  </a:lnTo>
                  <a:close/>
                </a:path>
                <a:path w="19641820" h="1805305">
                  <a:moveTo>
                    <a:pt x="4928959" y="0"/>
                  </a:moveTo>
                  <a:lnTo>
                    <a:pt x="4922456" y="0"/>
                  </a:lnTo>
                  <a:lnTo>
                    <a:pt x="4922609" y="12700"/>
                  </a:lnTo>
                  <a:lnTo>
                    <a:pt x="4928959" y="0"/>
                  </a:lnTo>
                  <a:close/>
                </a:path>
                <a:path w="19641820" h="1805305">
                  <a:moveTo>
                    <a:pt x="5274970" y="27584"/>
                  </a:moveTo>
                  <a:lnTo>
                    <a:pt x="5271935" y="25400"/>
                  </a:lnTo>
                  <a:lnTo>
                    <a:pt x="5255692" y="25400"/>
                  </a:lnTo>
                  <a:lnTo>
                    <a:pt x="5240591" y="12700"/>
                  </a:lnTo>
                  <a:lnTo>
                    <a:pt x="5182730" y="12700"/>
                  </a:lnTo>
                  <a:lnTo>
                    <a:pt x="5168138" y="25400"/>
                  </a:lnTo>
                  <a:lnTo>
                    <a:pt x="5221732" y="25400"/>
                  </a:lnTo>
                  <a:lnTo>
                    <a:pt x="5254358" y="38100"/>
                  </a:lnTo>
                  <a:lnTo>
                    <a:pt x="5274970" y="27584"/>
                  </a:lnTo>
                  <a:close/>
                </a:path>
                <a:path w="19641820" h="1805305">
                  <a:moveTo>
                    <a:pt x="5279237" y="25400"/>
                  </a:moveTo>
                  <a:lnTo>
                    <a:pt x="5274970" y="27584"/>
                  </a:lnTo>
                  <a:lnTo>
                    <a:pt x="5278552" y="30149"/>
                  </a:lnTo>
                  <a:lnTo>
                    <a:pt x="5279237" y="25400"/>
                  </a:lnTo>
                  <a:close/>
                </a:path>
                <a:path w="19641820" h="1805305">
                  <a:moveTo>
                    <a:pt x="5289613" y="38100"/>
                  </a:moveTo>
                  <a:lnTo>
                    <a:pt x="5278552" y="30149"/>
                  </a:lnTo>
                  <a:lnTo>
                    <a:pt x="5277396" y="38100"/>
                  </a:lnTo>
                  <a:lnTo>
                    <a:pt x="5289613" y="38100"/>
                  </a:lnTo>
                  <a:close/>
                </a:path>
                <a:path w="19641820" h="1805305">
                  <a:moveTo>
                    <a:pt x="5296268" y="25400"/>
                  </a:moveTo>
                  <a:lnTo>
                    <a:pt x="5293576" y="25400"/>
                  </a:lnTo>
                  <a:lnTo>
                    <a:pt x="5289613" y="38100"/>
                  </a:lnTo>
                  <a:lnTo>
                    <a:pt x="5291036" y="38100"/>
                  </a:lnTo>
                  <a:lnTo>
                    <a:pt x="5296268" y="25400"/>
                  </a:lnTo>
                  <a:close/>
                </a:path>
                <a:path w="19641820" h="1805305">
                  <a:moveTo>
                    <a:pt x="5364277" y="38100"/>
                  </a:moveTo>
                  <a:lnTo>
                    <a:pt x="5356745" y="25400"/>
                  </a:lnTo>
                  <a:lnTo>
                    <a:pt x="5361038" y="38100"/>
                  </a:lnTo>
                  <a:lnTo>
                    <a:pt x="5364277" y="38100"/>
                  </a:lnTo>
                  <a:close/>
                </a:path>
                <a:path w="19641820" h="1805305">
                  <a:moveTo>
                    <a:pt x="5981471" y="38100"/>
                  </a:moveTo>
                  <a:lnTo>
                    <a:pt x="5976315" y="25400"/>
                  </a:lnTo>
                  <a:lnTo>
                    <a:pt x="5957265" y="25400"/>
                  </a:lnTo>
                  <a:lnTo>
                    <a:pt x="5964860" y="38100"/>
                  </a:lnTo>
                  <a:lnTo>
                    <a:pt x="5981471" y="38100"/>
                  </a:lnTo>
                  <a:close/>
                </a:path>
                <a:path w="19641820" h="1805305">
                  <a:moveTo>
                    <a:pt x="7929931" y="0"/>
                  </a:moveTo>
                  <a:lnTo>
                    <a:pt x="7913459" y="0"/>
                  </a:lnTo>
                  <a:lnTo>
                    <a:pt x="7903489" y="12700"/>
                  </a:lnTo>
                  <a:lnTo>
                    <a:pt x="7918539" y="12700"/>
                  </a:lnTo>
                  <a:lnTo>
                    <a:pt x="7929931" y="0"/>
                  </a:lnTo>
                  <a:close/>
                </a:path>
                <a:path w="19641820" h="1805305">
                  <a:moveTo>
                    <a:pt x="8208696" y="1783080"/>
                  </a:moveTo>
                  <a:lnTo>
                    <a:pt x="8194091" y="1781035"/>
                  </a:lnTo>
                  <a:lnTo>
                    <a:pt x="8179600" y="1779346"/>
                  </a:lnTo>
                  <a:lnTo>
                    <a:pt x="8165516" y="1778977"/>
                  </a:lnTo>
                  <a:lnTo>
                    <a:pt x="8152168" y="1780921"/>
                  </a:lnTo>
                  <a:lnTo>
                    <a:pt x="8167560" y="1782521"/>
                  </a:lnTo>
                  <a:lnTo>
                    <a:pt x="8179702" y="1784159"/>
                  </a:lnTo>
                  <a:lnTo>
                    <a:pt x="8192211" y="1784718"/>
                  </a:lnTo>
                  <a:lnTo>
                    <a:pt x="8208696" y="1783080"/>
                  </a:lnTo>
                  <a:close/>
                </a:path>
                <a:path w="19641820" h="1805305">
                  <a:moveTo>
                    <a:pt x="8326107" y="1788642"/>
                  </a:moveTo>
                  <a:lnTo>
                    <a:pt x="8282330" y="1782711"/>
                  </a:lnTo>
                  <a:lnTo>
                    <a:pt x="8261032" y="1781568"/>
                  </a:lnTo>
                  <a:lnTo>
                    <a:pt x="8240827" y="1783918"/>
                  </a:lnTo>
                  <a:lnTo>
                    <a:pt x="8262633" y="1786674"/>
                  </a:lnTo>
                  <a:lnTo>
                    <a:pt x="8284565" y="1789798"/>
                  </a:lnTo>
                  <a:lnTo>
                    <a:pt x="8305952" y="1791169"/>
                  </a:lnTo>
                  <a:lnTo>
                    <a:pt x="8326107" y="1788642"/>
                  </a:lnTo>
                  <a:close/>
                </a:path>
                <a:path w="19641820" h="1805305">
                  <a:moveTo>
                    <a:pt x="8329371" y="1772132"/>
                  </a:moveTo>
                  <a:lnTo>
                    <a:pt x="8328304" y="1770291"/>
                  </a:lnTo>
                  <a:lnTo>
                    <a:pt x="8304898" y="1772094"/>
                  </a:lnTo>
                  <a:lnTo>
                    <a:pt x="8276971" y="1770380"/>
                  </a:lnTo>
                  <a:lnTo>
                    <a:pt x="8254327" y="1770392"/>
                  </a:lnTo>
                  <a:lnTo>
                    <a:pt x="8246745" y="1777428"/>
                  </a:lnTo>
                  <a:lnTo>
                    <a:pt x="8265452" y="1773453"/>
                  </a:lnTo>
                  <a:lnTo>
                    <a:pt x="8285759" y="1774647"/>
                  </a:lnTo>
                  <a:lnTo>
                    <a:pt x="8306575" y="1777377"/>
                  </a:lnTo>
                  <a:lnTo>
                    <a:pt x="8326742" y="1778000"/>
                  </a:lnTo>
                  <a:lnTo>
                    <a:pt x="8324723" y="1776247"/>
                  </a:lnTo>
                  <a:lnTo>
                    <a:pt x="8326895" y="1774202"/>
                  </a:lnTo>
                  <a:lnTo>
                    <a:pt x="8329371" y="1772132"/>
                  </a:lnTo>
                  <a:close/>
                </a:path>
                <a:path w="19641820" h="1805305">
                  <a:moveTo>
                    <a:pt x="8350821" y="1803590"/>
                  </a:moveTo>
                  <a:lnTo>
                    <a:pt x="8339087" y="1801863"/>
                  </a:lnTo>
                  <a:lnTo>
                    <a:pt x="8324748" y="1800009"/>
                  </a:lnTo>
                  <a:lnTo>
                    <a:pt x="8313433" y="1799882"/>
                  </a:lnTo>
                  <a:lnTo>
                    <a:pt x="8310778" y="1803323"/>
                  </a:lnTo>
                  <a:lnTo>
                    <a:pt x="8320519" y="1802485"/>
                  </a:lnTo>
                  <a:lnTo>
                    <a:pt x="8330959" y="1803908"/>
                  </a:lnTo>
                  <a:lnTo>
                    <a:pt x="8341309" y="1805114"/>
                  </a:lnTo>
                  <a:lnTo>
                    <a:pt x="8350821" y="1803590"/>
                  </a:lnTo>
                  <a:close/>
                </a:path>
                <a:path w="19641820" h="1805305">
                  <a:moveTo>
                    <a:pt x="8593137" y="1786928"/>
                  </a:moveTo>
                  <a:lnTo>
                    <a:pt x="8583524" y="1785061"/>
                  </a:lnTo>
                  <a:lnTo>
                    <a:pt x="8589048" y="1782152"/>
                  </a:lnTo>
                  <a:lnTo>
                    <a:pt x="8586800" y="1779752"/>
                  </a:lnTo>
                  <a:lnTo>
                    <a:pt x="8578850" y="1779955"/>
                  </a:lnTo>
                  <a:lnTo>
                    <a:pt x="8570443" y="1778711"/>
                  </a:lnTo>
                  <a:lnTo>
                    <a:pt x="8561895" y="1777047"/>
                  </a:lnTo>
                  <a:lnTo>
                    <a:pt x="8553590" y="1776006"/>
                  </a:lnTo>
                  <a:lnTo>
                    <a:pt x="8549234" y="1778838"/>
                  </a:lnTo>
                  <a:lnTo>
                    <a:pt x="8539429" y="1782013"/>
                  </a:lnTo>
                  <a:lnTo>
                    <a:pt x="8544281" y="1784197"/>
                  </a:lnTo>
                  <a:lnTo>
                    <a:pt x="8555228" y="1782457"/>
                  </a:lnTo>
                  <a:lnTo>
                    <a:pt x="8560562" y="1784464"/>
                  </a:lnTo>
                  <a:lnTo>
                    <a:pt x="8564359" y="1788160"/>
                  </a:lnTo>
                  <a:lnTo>
                    <a:pt x="8570684" y="1791474"/>
                  </a:lnTo>
                  <a:lnTo>
                    <a:pt x="8578050" y="1789506"/>
                  </a:lnTo>
                  <a:lnTo>
                    <a:pt x="8585848" y="1788845"/>
                  </a:lnTo>
                  <a:lnTo>
                    <a:pt x="8593137" y="1786928"/>
                  </a:lnTo>
                  <a:close/>
                </a:path>
                <a:path w="19641820" h="1805305">
                  <a:moveTo>
                    <a:pt x="8656676" y="1785162"/>
                  </a:moveTo>
                  <a:lnTo>
                    <a:pt x="8647100" y="1784057"/>
                  </a:lnTo>
                  <a:lnTo>
                    <a:pt x="8642782" y="1782787"/>
                  </a:lnTo>
                  <a:lnTo>
                    <a:pt x="8640762" y="1780819"/>
                  </a:lnTo>
                  <a:lnTo>
                    <a:pt x="8638045" y="1777593"/>
                  </a:lnTo>
                  <a:lnTo>
                    <a:pt x="8631695" y="1780387"/>
                  </a:lnTo>
                  <a:lnTo>
                    <a:pt x="8622309" y="1781200"/>
                  </a:lnTo>
                  <a:lnTo>
                    <a:pt x="8615439" y="1782140"/>
                  </a:lnTo>
                  <a:lnTo>
                    <a:pt x="8616632" y="1785277"/>
                  </a:lnTo>
                  <a:lnTo>
                    <a:pt x="8626716" y="1785543"/>
                  </a:lnTo>
                  <a:lnTo>
                    <a:pt x="8637194" y="1786864"/>
                  </a:lnTo>
                  <a:lnTo>
                    <a:pt x="8647392" y="1787359"/>
                  </a:lnTo>
                  <a:lnTo>
                    <a:pt x="8656676" y="1785162"/>
                  </a:lnTo>
                  <a:close/>
                </a:path>
                <a:path w="19641820" h="1805305">
                  <a:moveTo>
                    <a:pt x="9566211" y="1709356"/>
                  </a:moveTo>
                  <a:lnTo>
                    <a:pt x="9559074" y="1706651"/>
                  </a:lnTo>
                  <a:lnTo>
                    <a:pt x="9547428" y="1705038"/>
                  </a:lnTo>
                  <a:lnTo>
                    <a:pt x="9534398" y="1704848"/>
                  </a:lnTo>
                  <a:lnTo>
                    <a:pt x="9523057" y="1706397"/>
                  </a:lnTo>
                  <a:lnTo>
                    <a:pt x="9532595" y="1708480"/>
                  </a:lnTo>
                  <a:lnTo>
                    <a:pt x="9545041" y="1709889"/>
                  </a:lnTo>
                  <a:lnTo>
                    <a:pt x="9557283" y="1710296"/>
                  </a:lnTo>
                  <a:lnTo>
                    <a:pt x="9566211" y="1709356"/>
                  </a:lnTo>
                  <a:close/>
                </a:path>
                <a:path w="19641820" h="1805305">
                  <a:moveTo>
                    <a:pt x="9744875" y="12700"/>
                  </a:moveTo>
                  <a:lnTo>
                    <a:pt x="9734867" y="12700"/>
                  </a:lnTo>
                  <a:lnTo>
                    <a:pt x="9741878" y="24511"/>
                  </a:lnTo>
                  <a:lnTo>
                    <a:pt x="9744875" y="12700"/>
                  </a:lnTo>
                  <a:close/>
                </a:path>
                <a:path w="19641820" h="1805305">
                  <a:moveTo>
                    <a:pt x="9763328" y="1713230"/>
                  </a:moveTo>
                  <a:lnTo>
                    <a:pt x="9737141" y="1714195"/>
                  </a:lnTo>
                  <a:lnTo>
                    <a:pt x="9709213" y="1714906"/>
                  </a:lnTo>
                  <a:lnTo>
                    <a:pt x="9682658" y="1714804"/>
                  </a:lnTo>
                  <a:lnTo>
                    <a:pt x="9660585" y="1713331"/>
                  </a:lnTo>
                  <a:lnTo>
                    <a:pt x="9679343" y="1717471"/>
                  </a:lnTo>
                  <a:lnTo>
                    <a:pt x="9711004" y="1718398"/>
                  </a:lnTo>
                  <a:lnTo>
                    <a:pt x="9743135" y="1716773"/>
                  </a:lnTo>
                  <a:lnTo>
                    <a:pt x="9763328" y="1713230"/>
                  </a:lnTo>
                  <a:close/>
                </a:path>
                <a:path w="19641820" h="1805305">
                  <a:moveTo>
                    <a:pt x="9889350" y="12700"/>
                  </a:moveTo>
                  <a:lnTo>
                    <a:pt x="9886417" y="0"/>
                  </a:lnTo>
                  <a:lnTo>
                    <a:pt x="9879749" y="0"/>
                  </a:lnTo>
                  <a:lnTo>
                    <a:pt x="9887712" y="12700"/>
                  </a:lnTo>
                  <a:lnTo>
                    <a:pt x="9889350" y="12700"/>
                  </a:lnTo>
                  <a:close/>
                </a:path>
                <a:path w="19641820" h="1805305">
                  <a:moveTo>
                    <a:pt x="9899244" y="0"/>
                  </a:moveTo>
                  <a:lnTo>
                    <a:pt x="9890582" y="0"/>
                  </a:lnTo>
                  <a:lnTo>
                    <a:pt x="9892944" y="12700"/>
                  </a:lnTo>
                  <a:lnTo>
                    <a:pt x="9898736" y="12700"/>
                  </a:lnTo>
                  <a:lnTo>
                    <a:pt x="9899244" y="0"/>
                  </a:lnTo>
                  <a:close/>
                </a:path>
                <a:path w="19641820" h="1805305">
                  <a:moveTo>
                    <a:pt x="10056139" y="12700"/>
                  </a:moveTo>
                  <a:lnTo>
                    <a:pt x="10043846" y="0"/>
                  </a:lnTo>
                  <a:lnTo>
                    <a:pt x="10030993" y="0"/>
                  </a:lnTo>
                  <a:lnTo>
                    <a:pt x="10028504" y="12700"/>
                  </a:lnTo>
                  <a:lnTo>
                    <a:pt x="10056139" y="12700"/>
                  </a:lnTo>
                  <a:close/>
                </a:path>
                <a:path w="19641820" h="1805305">
                  <a:moveTo>
                    <a:pt x="10123818" y="1707565"/>
                  </a:moveTo>
                  <a:lnTo>
                    <a:pt x="10090925" y="1702917"/>
                  </a:lnTo>
                  <a:lnTo>
                    <a:pt x="10051669" y="1704263"/>
                  </a:lnTo>
                  <a:lnTo>
                    <a:pt x="10008235" y="1707007"/>
                  </a:lnTo>
                  <a:lnTo>
                    <a:pt x="9962794" y="1706524"/>
                  </a:lnTo>
                  <a:lnTo>
                    <a:pt x="9962248" y="1704035"/>
                  </a:lnTo>
                  <a:lnTo>
                    <a:pt x="9965334" y="1702790"/>
                  </a:lnTo>
                  <a:lnTo>
                    <a:pt x="9971164" y="1702447"/>
                  </a:lnTo>
                  <a:lnTo>
                    <a:pt x="9900463" y="1701507"/>
                  </a:lnTo>
                  <a:lnTo>
                    <a:pt x="9859010" y="1700695"/>
                  </a:lnTo>
                  <a:lnTo>
                    <a:pt x="9817887" y="1699412"/>
                  </a:lnTo>
                  <a:lnTo>
                    <a:pt x="9818560" y="1697393"/>
                  </a:lnTo>
                  <a:lnTo>
                    <a:pt x="9827222" y="1697951"/>
                  </a:lnTo>
                  <a:lnTo>
                    <a:pt x="9832988" y="1697609"/>
                  </a:lnTo>
                  <a:lnTo>
                    <a:pt x="9739401" y="1694167"/>
                  </a:lnTo>
                  <a:lnTo>
                    <a:pt x="9688055" y="1691627"/>
                  </a:lnTo>
                  <a:lnTo>
                    <a:pt x="9637547" y="1687385"/>
                  </a:lnTo>
                  <a:lnTo>
                    <a:pt x="9661804" y="1695386"/>
                  </a:lnTo>
                  <a:lnTo>
                    <a:pt x="9661144" y="1703171"/>
                  </a:lnTo>
                  <a:lnTo>
                    <a:pt x="9645205" y="1709902"/>
                  </a:lnTo>
                  <a:lnTo>
                    <a:pt x="9623615" y="1714754"/>
                  </a:lnTo>
                  <a:lnTo>
                    <a:pt x="9657931" y="1711337"/>
                  </a:lnTo>
                  <a:lnTo>
                    <a:pt x="9701746" y="1708873"/>
                  </a:lnTo>
                  <a:lnTo>
                    <a:pt x="9746767" y="1709610"/>
                  </a:lnTo>
                  <a:lnTo>
                    <a:pt x="9784702" y="1715770"/>
                  </a:lnTo>
                  <a:lnTo>
                    <a:pt x="9831349" y="1711960"/>
                  </a:lnTo>
                  <a:lnTo>
                    <a:pt x="9879927" y="1711540"/>
                  </a:lnTo>
                  <a:lnTo>
                    <a:pt x="9975850" y="1714233"/>
                  </a:lnTo>
                  <a:lnTo>
                    <a:pt x="10019703" y="1714017"/>
                  </a:lnTo>
                  <a:lnTo>
                    <a:pt x="10035349" y="1708759"/>
                  </a:lnTo>
                  <a:lnTo>
                    <a:pt x="10061638" y="1708467"/>
                  </a:lnTo>
                  <a:lnTo>
                    <a:pt x="10092982" y="1709343"/>
                  </a:lnTo>
                  <a:lnTo>
                    <a:pt x="10123818" y="1707565"/>
                  </a:lnTo>
                  <a:close/>
                </a:path>
                <a:path w="19641820" h="1805305">
                  <a:moveTo>
                    <a:pt x="10139667" y="12700"/>
                  </a:moveTo>
                  <a:lnTo>
                    <a:pt x="10122941" y="0"/>
                  </a:lnTo>
                  <a:lnTo>
                    <a:pt x="10053383" y="0"/>
                  </a:lnTo>
                  <a:lnTo>
                    <a:pt x="10060051" y="12700"/>
                  </a:lnTo>
                  <a:lnTo>
                    <a:pt x="10139667" y="12700"/>
                  </a:lnTo>
                  <a:close/>
                </a:path>
                <a:path w="19641820" h="1805305">
                  <a:moveTo>
                    <a:pt x="10255237" y="1710029"/>
                  </a:moveTo>
                  <a:lnTo>
                    <a:pt x="10241750" y="1705521"/>
                  </a:lnTo>
                  <a:lnTo>
                    <a:pt x="10217721" y="1707222"/>
                  </a:lnTo>
                  <a:lnTo>
                    <a:pt x="10196398" y="1708454"/>
                  </a:lnTo>
                  <a:lnTo>
                    <a:pt x="10191039" y="1702485"/>
                  </a:lnTo>
                  <a:lnTo>
                    <a:pt x="10179901" y="1703933"/>
                  </a:lnTo>
                  <a:lnTo>
                    <a:pt x="10150056" y="1704276"/>
                  </a:lnTo>
                  <a:lnTo>
                    <a:pt x="10138918" y="1705711"/>
                  </a:lnTo>
                  <a:lnTo>
                    <a:pt x="10144214" y="1708442"/>
                  </a:lnTo>
                  <a:lnTo>
                    <a:pt x="10143236" y="1710639"/>
                  </a:lnTo>
                  <a:lnTo>
                    <a:pt x="10139489" y="1713026"/>
                  </a:lnTo>
                  <a:lnTo>
                    <a:pt x="10136441" y="1716290"/>
                  </a:lnTo>
                  <a:lnTo>
                    <a:pt x="10142525" y="1716798"/>
                  </a:lnTo>
                  <a:lnTo>
                    <a:pt x="10143528" y="1715617"/>
                  </a:lnTo>
                  <a:lnTo>
                    <a:pt x="10144227" y="1714309"/>
                  </a:lnTo>
                  <a:lnTo>
                    <a:pt x="10189261" y="1711172"/>
                  </a:lnTo>
                  <a:lnTo>
                    <a:pt x="10219919" y="1709902"/>
                  </a:lnTo>
                  <a:lnTo>
                    <a:pt x="10255237" y="1710029"/>
                  </a:lnTo>
                  <a:close/>
                </a:path>
                <a:path w="19641820" h="1805305">
                  <a:moveTo>
                    <a:pt x="10425151" y="1704365"/>
                  </a:moveTo>
                  <a:lnTo>
                    <a:pt x="10407879" y="1703806"/>
                  </a:lnTo>
                  <a:lnTo>
                    <a:pt x="10392791" y="1703984"/>
                  </a:lnTo>
                  <a:lnTo>
                    <a:pt x="10380853" y="1705190"/>
                  </a:lnTo>
                  <a:lnTo>
                    <a:pt x="10373017" y="1707730"/>
                  </a:lnTo>
                  <a:lnTo>
                    <a:pt x="10380358" y="1711248"/>
                  </a:lnTo>
                  <a:lnTo>
                    <a:pt x="10390264" y="1711680"/>
                  </a:lnTo>
                  <a:lnTo>
                    <a:pt x="10402240" y="1711388"/>
                  </a:lnTo>
                  <a:lnTo>
                    <a:pt x="10415829" y="1712722"/>
                  </a:lnTo>
                  <a:lnTo>
                    <a:pt x="10414356" y="1719059"/>
                  </a:lnTo>
                  <a:lnTo>
                    <a:pt x="10422255" y="1717116"/>
                  </a:lnTo>
                  <a:lnTo>
                    <a:pt x="10423931" y="1713103"/>
                  </a:lnTo>
                  <a:lnTo>
                    <a:pt x="10423525" y="1708404"/>
                  </a:lnTo>
                  <a:lnTo>
                    <a:pt x="10425151" y="1704365"/>
                  </a:lnTo>
                  <a:close/>
                </a:path>
                <a:path w="19641820" h="1805305">
                  <a:moveTo>
                    <a:pt x="10628592" y="1712010"/>
                  </a:moveTo>
                  <a:lnTo>
                    <a:pt x="10590352" y="1709915"/>
                  </a:lnTo>
                  <a:lnTo>
                    <a:pt x="10492803" y="1709064"/>
                  </a:lnTo>
                  <a:lnTo>
                    <a:pt x="10431907" y="1706587"/>
                  </a:lnTo>
                  <a:lnTo>
                    <a:pt x="10429100" y="1710004"/>
                  </a:lnTo>
                  <a:lnTo>
                    <a:pt x="10437978" y="1710372"/>
                  </a:lnTo>
                  <a:lnTo>
                    <a:pt x="10437762" y="1713077"/>
                  </a:lnTo>
                  <a:lnTo>
                    <a:pt x="10534180" y="1713839"/>
                  </a:lnTo>
                  <a:lnTo>
                    <a:pt x="10579735" y="1713636"/>
                  </a:lnTo>
                  <a:lnTo>
                    <a:pt x="10628592" y="1712010"/>
                  </a:lnTo>
                  <a:close/>
                </a:path>
                <a:path w="19641820" h="1805305">
                  <a:moveTo>
                    <a:pt x="11286363" y="1720888"/>
                  </a:moveTo>
                  <a:lnTo>
                    <a:pt x="11274958" y="1714093"/>
                  </a:lnTo>
                  <a:lnTo>
                    <a:pt x="11265649" y="1713636"/>
                  </a:lnTo>
                  <a:lnTo>
                    <a:pt x="11254511" y="1713953"/>
                  </a:lnTo>
                  <a:lnTo>
                    <a:pt x="11237659" y="1709445"/>
                  </a:lnTo>
                  <a:lnTo>
                    <a:pt x="11191786" y="1708912"/>
                  </a:lnTo>
                  <a:lnTo>
                    <a:pt x="11087646" y="1709127"/>
                  </a:lnTo>
                  <a:lnTo>
                    <a:pt x="11032985" y="1708924"/>
                  </a:lnTo>
                  <a:lnTo>
                    <a:pt x="10979010" y="1707870"/>
                  </a:lnTo>
                  <a:lnTo>
                    <a:pt x="10927537" y="1705508"/>
                  </a:lnTo>
                  <a:lnTo>
                    <a:pt x="10880344" y="1701342"/>
                  </a:lnTo>
                  <a:lnTo>
                    <a:pt x="10875455" y="1704670"/>
                  </a:lnTo>
                  <a:lnTo>
                    <a:pt x="10852645" y="1702625"/>
                  </a:lnTo>
                  <a:lnTo>
                    <a:pt x="10823842" y="1698548"/>
                  </a:lnTo>
                  <a:lnTo>
                    <a:pt x="10800982" y="1695767"/>
                  </a:lnTo>
                  <a:lnTo>
                    <a:pt x="10806773" y="1697786"/>
                  </a:lnTo>
                  <a:lnTo>
                    <a:pt x="10828782" y="1702612"/>
                  </a:lnTo>
                  <a:lnTo>
                    <a:pt x="10787545" y="1709051"/>
                  </a:lnTo>
                  <a:lnTo>
                    <a:pt x="10739565" y="1709191"/>
                  </a:lnTo>
                  <a:lnTo>
                    <a:pt x="10690047" y="1707400"/>
                  </a:lnTo>
                  <a:lnTo>
                    <a:pt x="10644213" y="1708035"/>
                  </a:lnTo>
                  <a:lnTo>
                    <a:pt x="10645648" y="1711782"/>
                  </a:lnTo>
                  <a:lnTo>
                    <a:pt x="10673880" y="1713344"/>
                  </a:lnTo>
                  <a:lnTo>
                    <a:pt x="10707357" y="1712582"/>
                  </a:lnTo>
                  <a:lnTo>
                    <a:pt x="10724528" y="1709369"/>
                  </a:lnTo>
                  <a:lnTo>
                    <a:pt x="10759173" y="1713674"/>
                  </a:lnTo>
                  <a:lnTo>
                    <a:pt x="10794835" y="1714347"/>
                  </a:lnTo>
                  <a:lnTo>
                    <a:pt x="10831614" y="1714182"/>
                  </a:lnTo>
                  <a:lnTo>
                    <a:pt x="10869651" y="1716049"/>
                  </a:lnTo>
                  <a:lnTo>
                    <a:pt x="10875366" y="1713293"/>
                  </a:lnTo>
                  <a:lnTo>
                    <a:pt x="10885945" y="1712658"/>
                  </a:lnTo>
                  <a:lnTo>
                    <a:pt x="10899686" y="1712302"/>
                  </a:lnTo>
                  <a:lnTo>
                    <a:pt x="10914901" y="1710423"/>
                  </a:lnTo>
                  <a:lnTo>
                    <a:pt x="10967720" y="1715401"/>
                  </a:lnTo>
                  <a:lnTo>
                    <a:pt x="11020006" y="1717395"/>
                  </a:lnTo>
                  <a:lnTo>
                    <a:pt x="11071390" y="1717548"/>
                  </a:lnTo>
                  <a:lnTo>
                    <a:pt x="11121492" y="1716976"/>
                  </a:lnTo>
                  <a:lnTo>
                    <a:pt x="11169942" y="1716811"/>
                  </a:lnTo>
                  <a:lnTo>
                    <a:pt x="11166678" y="1719135"/>
                  </a:lnTo>
                  <a:lnTo>
                    <a:pt x="11160100" y="1720367"/>
                  </a:lnTo>
                  <a:lnTo>
                    <a:pt x="11151045" y="1720786"/>
                  </a:lnTo>
                  <a:lnTo>
                    <a:pt x="11140377" y="1720672"/>
                  </a:lnTo>
                  <a:lnTo>
                    <a:pt x="11174768" y="1721192"/>
                  </a:lnTo>
                  <a:lnTo>
                    <a:pt x="11250600" y="1720850"/>
                  </a:lnTo>
                  <a:lnTo>
                    <a:pt x="11286363" y="1720888"/>
                  </a:lnTo>
                  <a:close/>
                </a:path>
                <a:path w="19641820" h="1805305">
                  <a:moveTo>
                    <a:pt x="11490503" y="266700"/>
                  </a:moveTo>
                  <a:lnTo>
                    <a:pt x="11476558" y="266700"/>
                  </a:lnTo>
                  <a:lnTo>
                    <a:pt x="11470767" y="266700"/>
                  </a:lnTo>
                  <a:lnTo>
                    <a:pt x="11479060" y="279400"/>
                  </a:lnTo>
                  <a:lnTo>
                    <a:pt x="11485016" y="279400"/>
                  </a:lnTo>
                  <a:lnTo>
                    <a:pt x="11490503" y="266700"/>
                  </a:lnTo>
                  <a:close/>
                </a:path>
                <a:path w="19641820" h="1805305">
                  <a:moveTo>
                    <a:pt x="12122696" y="63500"/>
                  </a:moveTo>
                  <a:lnTo>
                    <a:pt x="12115457" y="76200"/>
                  </a:lnTo>
                  <a:lnTo>
                    <a:pt x="12119178" y="76200"/>
                  </a:lnTo>
                  <a:lnTo>
                    <a:pt x="12122696" y="63500"/>
                  </a:lnTo>
                  <a:close/>
                </a:path>
                <a:path w="19641820" h="1805305">
                  <a:moveTo>
                    <a:pt x="12153811" y="88900"/>
                  </a:moveTo>
                  <a:lnTo>
                    <a:pt x="12134901" y="88900"/>
                  </a:lnTo>
                  <a:lnTo>
                    <a:pt x="12125122" y="101600"/>
                  </a:lnTo>
                  <a:lnTo>
                    <a:pt x="12151449" y="101600"/>
                  </a:lnTo>
                  <a:lnTo>
                    <a:pt x="12153811" y="88900"/>
                  </a:lnTo>
                  <a:close/>
                </a:path>
                <a:path w="19641820" h="1805305">
                  <a:moveTo>
                    <a:pt x="12174030" y="63500"/>
                  </a:moveTo>
                  <a:lnTo>
                    <a:pt x="12151741" y="63500"/>
                  </a:lnTo>
                  <a:lnTo>
                    <a:pt x="12165406" y="76200"/>
                  </a:lnTo>
                  <a:lnTo>
                    <a:pt x="12174030" y="63500"/>
                  </a:lnTo>
                  <a:close/>
                </a:path>
                <a:path w="19641820" h="1805305">
                  <a:moveTo>
                    <a:pt x="12176709" y="533400"/>
                  </a:moveTo>
                  <a:lnTo>
                    <a:pt x="12163019" y="533400"/>
                  </a:lnTo>
                  <a:lnTo>
                    <a:pt x="12156161" y="546100"/>
                  </a:lnTo>
                  <a:lnTo>
                    <a:pt x="12171439" y="546100"/>
                  </a:lnTo>
                  <a:lnTo>
                    <a:pt x="12176709" y="533400"/>
                  </a:lnTo>
                  <a:close/>
                </a:path>
                <a:path w="19641820" h="1805305">
                  <a:moveTo>
                    <a:pt x="12237530" y="546100"/>
                  </a:moveTo>
                  <a:lnTo>
                    <a:pt x="12236031" y="533400"/>
                  </a:lnTo>
                  <a:lnTo>
                    <a:pt x="12226100" y="533400"/>
                  </a:lnTo>
                  <a:lnTo>
                    <a:pt x="12227560" y="546100"/>
                  </a:lnTo>
                  <a:lnTo>
                    <a:pt x="12237530" y="546100"/>
                  </a:lnTo>
                  <a:close/>
                </a:path>
                <a:path w="19641820" h="1805305">
                  <a:moveTo>
                    <a:pt x="12389282" y="50800"/>
                  </a:moveTo>
                  <a:lnTo>
                    <a:pt x="12381560" y="38100"/>
                  </a:lnTo>
                  <a:lnTo>
                    <a:pt x="12374296" y="50800"/>
                  </a:lnTo>
                  <a:lnTo>
                    <a:pt x="12389282" y="50800"/>
                  </a:lnTo>
                  <a:close/>
                </a:path>
                <a:path w="19641820" h="1805305">
                  <a:moveTo>
                    <a:pt x="12395772" y="38100"/>
                  </a:moveTo>
                  <a:lnTo>
                    <a:pt x="12391250" y="25400"/>
                  </a:lnTo>
                  <a:lnTo>
                    <a:pt x="12386031" y="38100"/>
                  </a:lnTo>
                  <a:lnTo>
                    <a:pt x="12395772" y="38100"/>
                  </a:lnTo>
                  <a:close/>
                </a:path>
                <a:path w="19641820" h="1805305">
                  <a:moveTo>
                    <a:pt x="12483554" y="241300"/>
                  </a:moveTo>
                  <a:lnTo>
                    <a:pt x="12476417" y="228600"/>
                  </a:lnTo>
                  <a:lnTo>
                    <a:pt x="12470333" y="241300"/>
                  </a:lnTo>
                  <a:lnTo>
                    <a:pt x="12483554" y="241300"/>
                  </a:lnTo>
                  <a:close/>
                </a:path>
                <a:path w="19641820" h="1805305">
                  <a:moveTo>
                    <a:pt x="12513780" y="38100"/>
                  </a:moveTo>
                  <a:lnTo>
                    <a:pt x="12493269" y="38100"/>
                  </a:lnTo>
                  <a:lnTo>
                    <a:pt x="12501512" y="50800"/>
                  </a:lnTo>
                  <a:lnTo>
                    <a:pt x="12513780" y="38100"/>
                  </a:lnTo>
                  <a:close/>
                </a:path>
                <a:path w="19641820" h="1805305">
                  <a:moveTo>
                    <a:pt x="12587173" y="215900"/>
                  </a:moveTo>
                  <a:lnTo>
                    <a:pt x="12580366" y="223469"/>
                  </a:lnTo>
                  <a:lnTo>
                    <a:pt x="12582868" y="228600"/>
                  </a:lnTo>
                  <a:lnTo>
                    <a:pt x="12587173" y="215900"/>
                  </a:lnTo>
                  <a:close/>
                </a:path>
                <a:path w="19641820" h="1805305">
                  <a:moveTo>
                    <a:pt x="12782156" y="12700"/>
                  </a:moveTo>
                  <a:lnTo>
                    <a:pt x="12776264" y="0"/>
                  </a:lnTo>
                  <a:lnTo>
                    <a:pt x="12664834" y="0"/>
                  </a:lnTo>
                  <a:lnTo>
                    <a:pt x="12658484" y="12700"/>
                  </a:lnTo>
                  <a:lnTo>
                    <a:pt x="12710935" y="12700"/>
                  </a:lnTo>
                  <a:lnTo>
                    <a:pt x="12705283" y="25400"/>
                  </a:lnTo>
                  <a:lnTo>
                    <a:pt x="12722860" y="25400"/>
                  </a:lnTo>
                  <a:lnTo>
                    <a:pt x="12723686" y="12700"/>
                  </a:lnTo>
                  <a:lnTo>
                    <a:pt x="12740500" y="12700"/>
                  </a:lnTo>
                  <a:lnTo>
                    <a:pt x="12732690" y="25400"/>
                  </a:lnTo>
                  <a:lnTo>
                    <a:pt x="12739916" y="25400"/>
                  </a:lnTo>
                  <a:lnTo>
                    <a:pt x="12741961" y="12700"/>
                  </a:lnTo>
                  <a:lnTo>
                    <a:pt x="12782156" y="12700"/>
                  </a:lnTo>
                  <a:close/>
                </a:path>
                <a:path w="19641820" h="1805305">
                  <a:moveTo>
                    <a:pt x="12826505" y="0"/>
                  </a:moveTo>
                  <a:lnTo>
                    <a:pt x="12795733" y="0"/>
                  </a:lnTo>
                  <a:lnTo>
                    <a:pt x="12801765" y="12700"/>
                  </a:lnTo>
                  <a:lnTo>
                    <a:pt x="12826505" y="0"/>
                  </a:lnTo>
                  <a:close/>
                </a:path>
                <a:path w="19641820" h="1805305">
                  <a:moveTo>
                    <a:pt x="12921501" y="215900"/>
                  </a:moveTo>
                  <a:lnTo>
                    <a:pt x="12914389" y="203200"/>
                  </a:lnTo>
                  <a:lnTo>
                    <a:pt x="12908344" y="215900"/>
                  </a:lnTo>
                  <a:lnTo>
                    <a:pt x="12921501" y="215900"/>
                  </a:lnTo>
                  <a:close/>
                </a:path>
                <a:path w="19641820" h="1805305">
                  <a:moveTo>
                    <a:pt x="12992507" y="30060"/>
                  </a:moveTo>
                  <a:lnTo>
                    <a:pt x="12987617" y="25400"/>
                  </a:lnTo>
                  <a:lnTo>
                    <a:pt x="12987846" y="38100"/>
                  </a:lnTo>
                  <a:lnTo>
                    <a:pt x="12992507" y="30060"/>
                  </a:lnTo>
                  <a:close/>
                </a:path>
                <a:path w="19641820" h="1805305">
                  <a:moveTo>
                    <a:pt x="12995732" y="33147"/>
                  </a:moveTo>
                  <a:lnTo>
                    <a:pt x="12995212" y="25400"/>
                  </a:lnTo>
                  <a:lnTo>
                    <a:pt x="12992507" y="30060"/>
                  </a:lnTo>
                  <a:lnTo>
                    <a:pt x="12995732" y="33147"/>
                  </a:lnTo>
                  <a:close/>
                </a:path>
                <a:path w="19641820" h="1805305">
                  <a:moveTo>
                    <a:pt x="13156552" y="203200"/>
                  </a:moveTo>
                  <a:lnTo>
                    <a:pt x="13150393" y="199847"/>
                  </a:lnTo>
                  <a:lnTo>
                    <a:pt x="13150456" y="203200"/>
                  </a:lnTo>
                  <a:lnTo>
                    <a:pt x="13156552" y="203200"/>
                  </a:lnTo>
                  <a:close/>
                </a:path>
                <a:path w="19641820" h="1805305">
                  <a:moveTo>
                    <a:pt x="13220345" y="254000"/>
                  </a:moveTo>
                  <a:lnTo>
                    <a:pt x="13215417" y="254000"/>
                  </a:lnTo>
                  <a:lnTo>
                    <a:pt x="13212496" y="266700"/>
                  </a:lnTo>
                  <a:lnTo>
                    <a:pt x="13220345" y="254000"/>
                  </a:lnTo>
                  <a:close/>
                </a:path>
                <a:path w="19641820" h="1805305">
                  <a:moveTo>
                    <a:pt x="13303580" y="12700"/>
                  </a:moveTo>
                  <a:lnTo>
                    <a:pt x="13294894" y="25400"/>
                  </a:lnTo>
                  <a:lnTo>
                    <a:pt x="13300520" y="25400"/>
                  </a:lnTo>
                  <a:lnTo>
                    <a:pt x="13303580" y="12700"/>
                  </a:lnTo>
                  <a:close/>
                </a:path>
                <a:path w="19641820" h="1805305">
                  <a:moveTo>
                    <a:pt x="13345198" y="584200"/>
                  </a:moveTo>
                  <a:lnTo>
                    <a:pt x="13321221" y="571500"/>
                  </a:lnTo>
                  <a:lnTo>
                    <a:pt x="13319316" y="571500"/>
                  </a:lnTo>
                  <a:lnTo>
                    <a:pt x="13308368" y="584200"/>
                  </a:lnTo>
                  <a:lnTo>
                    <a:pt x="13345198" y="584200"/>
                  </a:lnTo>
                  <a:close/>
                </a:path>
                <a:path w="19641820" h="1805305">
                  <a:moveTo>
                    <a:pt x="13543610" y="254000"/>
                  </a:moveTo>
                  <a:lnTo>
                    <a:pt x="13534441" y="254000"/>
                  </a:lnTo>
                  <a:lnTo>
                    <a:pt x="13538340" y="266700"/>
                  </a:lnTo>
                  <a:lnTo>
                    <a:pt x="13543610" y="254000"/>
                  </a:lnTo>
                  <a:close/>
                </a:path>
                <a:path w="19641820" h="1805305">
                  <a:moveTo>
                    <a:pt x="13711517" y="431800"/>
                  </a:moveTo>
                  <a:lnTo>
                    <a:pt x="13699274" y="444500"/>
                  </a:lnTo>
                  <a:lnTo>
                    <a:pt x="13699909" y="444500"/>
                  </a:lnTo>
                  <a:lnTo>
                    <a:pt x="13711517" y="431800"/>
                  </a:lnTo>
                  <a:close/>
                </a:path>
                <a:path w="19641820" h="1805305">
                  <a:moveTo>
                    <a:pt x="13795909" y="1672767"/>
                  </a:moveTo>
                  <a:lnTo>
                    <a:pt x="13795883" y="1669745"/>
                  </a:lnTo>
                  <a:lnTo>
                    <a:pt x="13795591" y="1669567"/>
                  </a:lnTo>
                  <a:lnTo>
                    <a:pt x="13792467" y="1667649"/>
                  </a:lnTo>
                  <a:lnTo>
                    <a:pt x="13785622" y="1666455"/>
                  </a:lnTo>
                  <a:lnTo>
                    <a:pt x="13775347" y="1666163"/>
                  </a:lnTo>
                  <a:lnTo>
                    <a:pt x="13773544" y="1667979"/>
                  </a:lnTo>
                  <a:lnTo>
                    <a:pt x="13777697" y="1668195"/>
                  </a:lnTo>
                  <a:lnTo>
                    <a:pt x="13782116" y="1668360"/>
                  </a:lnTo>
                  <a:lnTo>
                    <a:pt x="13770763" y="1669211"/>
                  </a:lnTo>
                  <a:lnTo>
                    <a:pt x="13750798" y="1669567"/>
                  </a:lnTo>
                  <a:lnTo>
                    <a:pt x="13741921" y="1668995"/>
                  </a:lnTo>
                  <a:lnTo>
                    <a:pt x="13746048" y="1665871"/>
                  </a:lnTo>
                  <a:lnTo>
                    <a:pt x="13737514" y="1670799"/>
                  </a:lnTo>
                  <a:lnTo>
                    <a:pt x="13752500" y="1674063"/>
                  </a:lnTo>
                  <a:lnTo>
                    <a:pt x="13776719" y="1674952"/>
                  </a:lnTo>
                  <a:lnTo>
                    <a:pt x="13795909" y="1672767"/>
                  </a:lnTo>
                  <a:close/>
                </a:path>
                <a:path w="19641820" h="1805305">
                  <a:moveTo>
                    <a:pt x="13860971" y="292100"/>
                  </a:moveTo>
                  <a:lnTo>
                    <a:pt x="13850290" y="279400"/>
                  </a:lnTo>
                  <a:lnTo>
                    <a:pt x="13836739" y="279400"/>
                  </a:lnTo>
                  <a:lnTo>
                    <a:pt x="13829119" y="266700"/>
                  </a:lnTo>
                  <a:lnTo>
                    <a:pt x="13786472" y="266700"/>
                  </a:lnTo>
                  <a:lnTo>
                    <a:pt x="13791972" y="279400"/>
                  </a:lnTo>
                  <a:lnTo>
                    <a:pt x="13768286" y="279400"/>
                  </a:lnTo>
                  <a:lnTo>
                    <a:pt x="13776427" y="292100"/>
                  </a:lnTo>
                  <a:lnTo>
                    <a:pt x="13789470" y="292100"/>
                  </a:lnTo>
                  <a:lnTo>
                    <a:pt x="13803363" y="304800"/>
                  </a:lnTo>
                  <a:lnTo>
                    <a:pt x="13806551" y="304800"/>
                  </a:lnTo>
                  <a:lnTo>
                    <a:pt x="13804049" y="292100"/>
                  </a:lnTo>
                  <a:lnTo>
                    <a:pt x="13860971" y="292100"/>
                  </a:lnTo>
                  <a:close/>
                </a:path>
                <a:path w="19641820" h="1805305">
                  <a:moveTo>
                    <a:pt x="13901941" y="1510233"/>
                  </a:moveTo>
                  <a:lnTo>
                    <a:pt x="13894994" y="1506524"/>
                  </a:lnTo>
                  <a:lnTo>
                    <a:pt x="13882472" y="1506067"/>
                  </a:lnTo>
                  <a:lnTo>
                    <a:pt x="13868730" y="1507578"/>
                  </a:lnTo>
                  <a:lnTo>
                    <a:pt x="13858126" y="1509801"/>
                  </a:lnTo>
                  <a:lnTo>
                    <a:pt x="13864069" y="1511566"/>
                  </a:lnTo>
                  <a:lnTo>
                    <a:pt x="13861339" y="1515630"/>
                  </a:lnTo>
                  <a:lnTo>
                    <a:pt x="13871435" y="1516316"/>
                  </a:lnTo>
                  <a:lnTo>
                    <a:pt x="13883259" y="1516138"/>
                  </a:lnTo>
                  <a:lnTo>
                    <a:pt x="13888199" y="1513763"/>
                  </a:lnTo>
                  <a:lnTo>
                    <a:pt x="13892390" y="1511134"/>
                  </a:lnTo>
                  <a:lnTo>
                    <a:pt x="13901941" y="1510233"/>
                  </a:lnTo>
                  <a:close/>
                </a:path>
                <a:path w="19641820" h="1805305">
                  <a:moveTo>
                    <a:pt x="13921004" y="139700"/>
                  </a:moveTo>
                  <a:lnTo>
                    <a:pt x="13910602" y="139700"/>
                  </a:lnTo>
                  <a:lnTo>
                    <a:pt x="13914908" y="152400"/>
                  </a:lnTo>
                  <a:lnTo>
                    <a:pt x="13921004" y="139700"/>
                  </a:lnTo>
                  <a:close/>
                </a:path>
                <a:path w="19641820" h="1805305">
                  <a:moveTo>
                    <a:pt x="13924179" y="508000"/>
                  </a:moveTo>
                  <a:lnTo>
                    <a:pt x="13922921" y="495300"/>
                  </a:lnTo>
                  <a:lnTo>
                    <a:pt x="13860831" y="495300"/>
                  </a:lnTo>
                  <a:lnTo>
                    <a:pt x="13852411" y="508000"/>
                  </a:lnTo>
                  <a:lnTo>
                    <a:pt x="13924179" y="508000"/>
                  </a:lnTo>
                  <a:close/>
                </a:path>
                <a:path w="19641820" h="1805305">
                  <a:moveTo>
                    <a:pt x="13979131" y="0"/>
                  </a:moveTo>
                  <a:lnTo>
                    <a:pt x="13967892" y="0"/>
                  </a:lnTo>
                  <a:lnTo>
                    <a:pt x="13962329" y="12700"/>
                  </a:lnTo>
                  <a:lnTo>
                    <a:pt x="13959358" y="12700"/>
                  </a:lnTo>
                  <a:lnTo>
                    <a:pt x="13964996" y="25400"/>
                  </a:lnTo>
                  <a:lnTo>
                    <a:pt x="13969975" y="12700"/>
                  </a:lnTo>
                  <a:lnTo>
                    <a:pt x="13973785" y="12700"/>
                  </a:lnTo>
                  <a:lnTo>
                    <a:pt x="13979131" y="0"/>
                  </a:lnTo>
                  <a:close/>
                </a:path>
                <a:path w="19641820" h="1805305">
                  <a:moveTo>
                    <a:pt x="13980135" y="1742122"/>
                  </a:moveTo>
                  <a:lnTo>
                    <a:pt x="13979957" y="1742224"/>
                  </a:lnTo>
                  <a:lnTo>
                    <a:pt x="13980135" y="1742122"/>
                  </a:lnTo>
                  <a:close/>
                </a:path>
                <a:path w="19641820" h="1805305">
                  <a:moveTo>
                    <a:pt x="14007592" y="1514817"/>
                  </a:moveTo>
                  <a:lnTo>
                    <a:pt x="14004201" y="1511300"/>
                  </a:lnTo>
                  <a:lnTo>
                    <a:pt x="13991565" y="1508048"/>
                  </a:lnTo>
                  <a:lnTo>
                    <a:pt x="13975804" y="1506448"/>
                  </a:lnTo>
                  <a:lnTo>
                    <a:pt x="13979944" y="1510893"/>
                  </a:lnTo>
                  <a:lnTo>
                    <a:pt x="13977696" y="1514119"/>
                  </a:lnTo>
                  <a:lnTo>
                    <a:pt x="13968489" y="1516138"/>
                  </a:lnTo>
                  <a:lnTo>
                    <a:pt x="13951788" y="1516926"/>
                  </a:lnTo>
                  <a:lnTo>
                    <a:pt x="13954405" y="1519224"/>
                  </a:lnTo>
                  <a:lnTo>
                    <a:pt x="13977506" y="1519047"/>
                  </a:lnTo>
                  <a:lnTo>
                    <a:pt x="13980173" y="1521345"/>
                  </a:lnTo>
                  <a:lnTo>
                    <a:pt x="13984783" y="1518869"/>
                  </a:lnTo>
                  <a:lnTo>
                    <a:pt x="13987399" y="1515097"/>
                  </a:lnTo>
                  <a:lnTo>
                    <a:pt x="13990257" y="1513420"/>
                  </a:lnTo>
                  <a:lnTo>
                    <a:pt x="13995591" y="1517218"/>
                  </a:lnTo>
                  <a:lnTo>
                    <a:pt x="14007592" y="1514817"/>
                  </a:lnTo>
                  <a:close/>
                </a:path>
                <a:path w="19641820" h="1805305">
                  <a:moveTo>
                    <a:pt x="14085697" y="1545259"/>
                  </a:moveTo>
                  <a:lnTo>
                    <a:pt x="14080655" y="1542999"/>
                  </a:lnTo>
                  <a:lnTo>
                    <a:pt x="14072642" y="1540294"/>
                  </a:lnTo>
                  <a:lnTo>
                    <a:pt x="14072108" y="1536788"/>
                  </a:lnTo>
                  <a:lnTo>
                    <a:pt x="14056081" y="1541348"/>
                  </a:lnTo>
                  <a:lnTo>
                    <a:pt x="14039596" y="1541322"/>
                  </a:lnTo>
                  <a:lnTo>
                    <a:pt x="14021105" y="1538909"/>
                  </a:lnTo>
                  <a:lnTo>
                    <a:pt x="13999007" y="1536357"/>
                  </a:lnTo>
                  <a:lnTo>
                    <a:pt x="14011821" y="1540941"/>
                  </a:lnTo>
                  <a:lnTo>
                    <a:pt x="14032878" y="1543316"/>
                  </a:lnTo>
                  <a:lnTo>
                    <a:pt x="14056576" y="1544980"/>
                  </a:lnTo>
                  <a:lnTo>
                    <a:pt x="14077328" y="1547456"/>
                  </a:lnTo>
                  <a:lnTo>
                    <a:pt x="14085697" y="1545259"/>
                  </a:lnTo>
                  <a:close/>
                </a:path>
                <a:path w="19641820" h="1805305">
                  <a:moveTo>
                    <a:pt x="14096429" y="25400"/>
                  </a:moveTo>
                  <a:lnTo>
                    <a:pt x="14085913" y="25400"/>
                  </a:lnTo>
                  <a:lnTo>
                    <a:pt x="14093063" y="38100"/>
                  </a:lnTo>
                  <a:lnTo>
                    <a:pt x="14096429" y="25400"/>
                  </a:lnTo>
                  <a:close/>
                </a:path>
                <a:path w="19641820" h="1805305">
                  <a:moveTo>
                    <a:pt x="14221473" y="342900"/>
                  </a:moveTo>
                  <a:lnTo>
                    <a:pt x="14209446" y="342900"/>
                  </a:lnTo>
                  <a:lnTo>
                    <a:pt x="14213358" y="355600"/>
                  </a:lnTo>
                  <a:lnTo>
                    <a:pt x="14221473" y="342900"/>
                  </a:lnTo>
                  <a:close/>
                </a:path>
                <a:path w="19641820" h="1805305">
                  <a:moveTo>
                    <a:pt x="14278851" y="355600"/>
                  </a:moveTo>
                  <a:lnTo>
                    <a:pt x="14262164" y="355600"/>
                  </a:lnTo>
                  <a:lnTo>
                    <a:pt x="14264920" y="342900"/>
                  </a:lnTo>
                  <a:lnTo>
                    <a:pt x="14258227" y="355600"/>
                  </a:lnTo>
                  <a:lnTo>
                    <a:pt x="14262468" y="342900"/>
                  </a:lnTo>
                  <a:lnTo>
                    <a:pt x="14264005" y="342900"/>
                  </a:lnTo>
                  <a:lnTo>
                    <a:pt x="14253769" y="330200"/>
                  </a:lnTo>
                  <a:lnTo>
                    <a:pt x="14235646" y="330200"/>
                  </a:lnTo>
                  <a:lnTo>
                    <a:pt x="14230274" y="342900"/>
                  </a:lnTo>
                  <a:lnTo>
                    <a:pt x="14241221" y="342900"/>
                  </a:lnTo>
                  <a:lnTo>
                    <a:pt x="14232674" y="355600"/>
                  </a:lnTo>
                  <a:lnTo>
                    <a:pt x="14213358" y="355600"/>
                  </a:lnTo>
                  <a:lnTo>
                    <a:pt x="14209154" y="355600"/>
                  </a:lnTo>
                  <a:lnTo>
                    <a:pt x="14209446" y="342900"/>
                  </a:lnTo>
                  <a:lnTo>
                    <a:pt x="14191971" y="342900"/>
                  </a:lnTo>
                  <a:lnTo>
                    <a:pt x="14183398" y="330200"/>
                  </a:lnTo>
                  <a:lnTo>
                    <a:pt x="14157986" y="330200"/>
                  </a:lnTo>
                  <a:lnTo>
                    <a:pt x="14164082" y="342900"/>
                  </a:lnTo>
                  <a:lnTo>
                    <a:pt x="14094892" y="342900"/>
                  </a:lnTo>
                  <a:lnTo>
                    <a:pt x="14086180" y="330200"/>
                  </a:lnTo>
                  <a:lnTo>
                    <a:pt x="14061237" y="330200"/>
                  </a:lnTo>
                  <a:lnTo>
                    <a:pt x="14042149" y="342900"/>
                  </a:lnTo>
                  <a:lnTo>
                    <a:pt x="13955586" y="342900"/>
                  </a:lnTo>
                  <a:lnTo>
                    <a:pt x="13944854" y="355600"/>
                  </a:lnTo>
                  <a:lnTo>
                    <a:pt x="13930948" y="342900"/>
                  </a:lnTo>
                  <a:lnTo>
                    <a:pt x="13852335" y="342900"/>
                  </a:lnTo>
                  <a:lnTo>
                    <a:pt x="13852335" y="406400"/>
                  </a:lnTo>
                  <a:lnTo>
                    <a:pt x="13830516" y="406400"/>
                  </a:lnTo>
                  <a:lnTo>
                    <a:pt x="13831824" y="393700"/>
                  </a:lnTo>
                  <a:lnTo>
                    <a:pt x="13845413" y="393700"/>
                  </a:lnTo>
                  <a:lnTo>
                    <a:pt x="13852335" y="406400"/>
                  </a:lnTo>
                  <a:lnTo>
                    <a:pt x="13852335" y="342900"/>
                  </a:lnTo>
                  <a:lnTo>
                    <a:pt x="13825639" y="342900"/>
                  </a:lnTo>
                  <a:lnTo>
                    <a:pt x="13825639" y="393700"/>
                  </a:lnTo>
                  <a:lnTo>
                    <a:pt x="13819340" y="406400"/>
                  </a:lnTo>
                  <a:lnTo>
                    <a:pt x="13805980" y="406400"/>
                  </a:lnTo>
                  <a:lnTo>
                    <a:pt x="13799261" y="393700"/>
                  </a:lnTo>
                  <a:lnTo>
                    <a:pt x="13825639" y="393700"/>
                  </a:lnTo>
                  <a:lnTo>
                    <a:pt x="13825639" y="342900"/>
                  </a:lnTo>
                  <a:lnTo>
                    <a:pt x="13816038" y="342900"/>
                  </a:lnTo>
                  <a:lnTo>
                    <a:pt x="13810628" y="330200"/>
                  </a:lnTo>
                  <a:lnTo>
                    <a:pt x="13794410" y="330200"/>
                  </a:lnTo>
                  <a:lnTo>
                    <a:pt x="13803211" y="342900"/>
                  </a:lnTo>
                  <a:lnTo>
                    <a:pt x="13802462" y="342900"/>
                  </a:lnTo>
                  <a:lnTo>
                    <a:pt x="13779729" y="355600"/>
                  </a:lnTo>
                  <a:lnTo>
                    <a:pt x="13759980" y="342900"/>
                  </a:lnTo>
                  <a:lnTo>
                    <a:pt x="13745680" y="342900"/>
                  </a:lnTo>
                  <a:lnTo>
                    <a:pt x="13739216" y="355600"/>
                  </a:lnTo>
                  <a:lnTo>
                    <a:pt x="13723938" y="355600"/>
                  </a:lnTo>
                  <a:lnTo>
                    <a:pt x="13717283" y="342900"/>
                  </a:lnTo>
                  <a:lnTo>
                    <a:pt x="13706031" y="342900"/>
                  </a:lnTo>
                  <a:lnTo>
                    <a:pt x="13693026" y="355600"/>
                  </a:lnTo>
                  <a:lnTo>
                    <a:pt x="13681075" y="355600"/>
                  </a:lnTo>
                  <a:lnTo>
                    <a:pt x="13678484" y="342900"/>
                  </a:lnTo>
                  <a:lnTo>
                    <a:pt x="13658672" y="342900"/>
                  </a:lnTo>
                  <a:lnTo>
                    <a:pt x="13663930" y="355600"/>
                  </a:lnTo>
                  <a:lnTo>
                    <a:pt x="13615784" y="355600"/>
                  </a:lnTo>
                  <a:lnTo>
                    <a:pt x="13613575" y="342900"/>
                  </a:lnTo>
                  <a:lnTo>
                    <a:pt x="13582942" y="342900"/>
                  </a:lnTo>
                  <a:lnTo>
                    <a:pt x="13576110" y="355600"/>
                  </a:lnTo>
                  <a:lnTo>
                    <a:pt x="13564883" y="355600"/>
                  </a:lnTo>
                  <a:lnTo>
                    <a:pt x="13543966" y="342900"/>
                  </a:lnTo>
                  <a:lnTo>
                    <a:pt x="13521550" y="342900"/>
                  </a:lnTo>
                  <a:lnTo>
                    <a:pt x="13499567" y="355600"/>
                  </a:lnTo>
                  <a:lnTo>
                    <a:pt x="13485673" y="342900"/>
                  </a:lnTo>
                  <a:lnTo>
                    <a:pt x="13480212" y="342900"/>
                  </a:lnTo>
                  <a:lnTo>
                    <a:pt x="13484822" y="355600"/>
                  </a:lnTo>
                  <a:lnTo>
                    <a:pt x="13420293" y="355600"/>
                  </a:lnTo>
                  <a:lnTo>
                    <a:pt x="13425792" y="342900"/>
                  </a:lnTo>
                  <a:lnTo>
                    <a:pt x="13407009" y="342900"/>
                  </a:lnTo>
                  <a:lnTo>
                    <a:pt x="13407098" y="355600"/>
                  </a:lnTo>
                  <a:lnTo>
                    <a:pt x="13372681" y="355600"/>
                  </a:lnTo>
                  <a:lnTo>
                    <a:pt x="13360768" y="342900"/>
                  </a:lnTo>
                  <a:lnTo>
                    <a:pt x="13336511" y="342900"/>
                  </a:lnTo>
                  <a:lnTo>
                    <a:pt x="13342823" y="330200"/>
                  </a:lnTo>
                  <a:lnTo>
                    <a:pt x="13362254" y="330200"/>
                  </a:lnTo>
                  <a:lnTo>
                    <a:pt x="13369443" y="342900"/>
                  </a:lnTo>
                  <a:lnTo>
                    <a:pt x="13390804" y="330200"/>
                  </a:lnTo>
                  <a:lnTo>
                    <a:pt x="13506310" y="330200"/>
                  </a:lnTo>
                  <a:lnTo>
                    <a:pt x="13520992" y="317500"/>
                  </a:lnTo>
                  <a:lnTo>
                    <a:pt x="13536206" y="330200"/>
                  </a:lnTo>
                  <a:lnTo>
                    <a:pt x="13562229" y="317500"/>
                  </a:lnTo>
                  <a:lnTo>
                    <a:pt x="13646988" y="317500"/>
                  </a:lnTo>
                  <a:lnTo>
                    <a:pt x="13642988" y="304800"/>
                  </a:lnTo>
                  <a:lnTo>
                    <a:pt x="13678548" y="304800"/>
                  </a:lnTo>
                  <a:lnTo>
                    <a:pt x="13679170" y="292100"/>
                  </a:lnTo>
                  <a:lnTo>
                    <a:pt x="13689775" y="292100"/>
                  </a:lnTo>
                  <a:lnTo>
                    <a:pt x="13701560" y="304800"/>
                  </a:lnTo>
                  <a:lnTo>
                    <a:pt x="13729538" y="304800"/>
                  </a:lnTo>
                  <a:lnTo>
                    <a:pt x="13733488" y="292100"/>
                  </a:lnTo>
                  <a:lnTo>
                    <a:pt x="13740689" y="304800"/>
                  </a:lnTo>
                  <a:lnTo>
                    <a:pt x="13753960" y="304800"/>
                  </a:lnTo>
                  <a:lnTo>
                    <a:pt x="13748601" y="292100"/>
                  </a:lnTo>
                  <a:lnTo>
                    <a:pt x="13764921" y="292100"/>
                  </a:lnTo>
                  <a:lnTo>
                    <a:pt x="13768286" y="279400"/>
                  </a:lnTo>
                  <a:lnTo>
                    <a:pt x="13737158" y="279400"/>
                  </a:lnTo>
                  <a:lnTo>
                    <a:pt x="13721664" y="292100"/>
                  </a:lnTo>
                  <a:lnTo>
                    <a:pt x="13696734" y="292100"/>
                  </a:lnTo>
                  <a:lnTo>
                    <a:pt x="13692950" y="279400"/>
                  </a:lnTo>
                  <a:lnTo>
                    <a:pt x="13673582" y="279400"/>
                  </a:lnTo>
                  <a:lnTo>
                    <a:pt x="13676795" y="292100"/>
                  </a:lnTo>
                  <a:lnTo>
                    <a:pt x="13657847" y="292100"/>
                  </a:lnTo>
                  <a:lnTo>
                    <a:pt x="13656310" y="279400"/>
                  </a:lnTo>
                  <a:lnTo>
                    <a:pt x="13650786" y="292100"/>
                  </a:lnTo>
                  <a:lnTo>
                    <a:pt x="13442709" y="292100"/>
                  </a:lnTo>
                  <a:lnTo>
                    <a:pt x="13447624" y="279400"/>
                  </a:lnTo>
                  <a:lnTo>
                    <a:pt x="13523468" y="279400"/>
                  </a:lnTo>
                  <a:lnTo>
                    <a:pt x="13560920" y="266700"/>
                  </a:lnTo>
                  <a:lnTo>
                    <a:pt x="13568071" y="266700"/>
                  </a:lnTo>
                  <a:lnTo>
                    <a:pt x="13568109" y="254000"/>
                  </a:lnTo>
                  <a:lnTo>
                    <a:pt x="13554240" y="254000"/>
                  </a:lnTo>
                  <a:lnTo>
                    <a:pt x="13553707" y="266700"/>
                  </a:lnTo>
                  <a:lnTo>
                    <a:pt x="13538340" y="266700"/>
                  </a:lnTo>
                  <a:lnTo>
                    <a:pt x="13522135" y="266700"/>
                  </a:lnTo>
                  <a:lnTo>
                    <a:pt x="13524281" y="254000"/>
                  </a:lnTo>
                  <a:lnTo>
                    <a:pt x="13455904" y="254000"/>
                  </a:lnTo>
                  <a:lnTo>
                    <a:pt x="13456133" y="266700"/>
                  </a:lnTo>
                  <a:lnTo>
                    <a:pt x="13443001" y="266700"/>
                  </a:lnTo>
                  <a:lnTo>
                    <a:pt x="13437845" y="254000"/>
                  </a:lnTo>
                  <a:lnTo>
                    <a:pt x="13433666" y="254000"/>
                  </a:lnTo>
                  <a:lnTo>
                    <a:pt x="13433666" y="279400"/>
                  </a:lnTo>
                  <a:lnTo>
                    <a:pt x="13430301" y="292100"/>
                  </a:lnTo>
                  <a:lnTo>
                    <a:pt x="13426974" y="292100"/>
                  </a:lnTo>
                  <a:lnTo>
                    <a:pt x="13421805" y="279400"/>
                  </a:lnTo>
                  <a:lnTo>
                    <a:pt x="13433666" y="279400"/>
                  </a:lnTo>
                  <a:lnTo>
                    <a:pt x="13433666" y="254000"/>
                  </a:lnTo>
                  <a:lnTo>
                    <a:pt x="13414388" y="254000"/>
                  </a:lnTo>
                  <a:lnTo>
                    <a:pt x="13414388" y="266700"/>
                  </a:lnTo>
                  <a:lnTo>
                    <a:pt x="13409536" y="276504"/>
                  </a:lnTo>
                  <a:lnTo>
                    <a:pt x="13409536" y="292100"/>
                  </a:lnTo>
                  <a:lnTo>
                    <a:pt x="13397370" y="292100"/>
                  </a:lnTo>
                  <a:lnTo>
                    <a:pt x="13389534" y="279400"/>
                  </a:lnTo>
                  <a:lnTo>
                    <a:pt x="13402704" y="279400"/>
                  </a:lnTo>
                  <a:lnTo>
                    <a:pt x="13409536" y="292100"/>
                  </a:lnTo>
                  <a:lnTo>
                    <a:pt x="13409536" y="276504"/>
                  </a:lnTo>
                  <a:lnTo>
                    <a:pt x="13408101" y="279400"/>
                  </a:lnTo>
                  <a:lnTo>
                    <a:pt x="13401307" y="266700"/>
                  </a:lnTo>
                  <a:lnTo>
                    <a:pt x="13414388" y="266700"/>
                  </a:lnTo>
                  <a:lnTo>
                    <a:pt x="13414388" y="254000"/>
                  </a:lnTo>
                  <a:lnTo>
                    <a:pt x="13374599" y="254000"/>
                  </a:lnTo>
                  <a:lnTo>
                    <a:pt x="13374599" y="292100"/>
                  </a:lnTo>
                  <a:lnTo>
                    <a:pt x="13366217" y="304800"/>
                  </a:lnTo>
                  <a:lnTo>
                    <a:pt x="13333756" y="304800"/>
                  </a:lnTo>
                  <a:lnTo>
                    <a:pt x="13318566" y="292100"/>
                  </a:lnTo>
                  <a:lnTo>
                    <a:pt x="13314464" y="304800"/>
                  </a:lnTo>
                  <a:lnTo>
                    <a:pt x="13282359" y="304800"/>
                  </a:lnTo>
                  <a:lnTo>
                    <a:pt x="13271310" y="292100"/>
                  </a:lnTo>
                  <a:lnTo>
                    <a:pt x="13260858" y="292100"/>
                  </a:lnTo>
                  <a:lnTo>
                    <a:pt x="13259854" y="304800"/>
                  </a:lnTo>
                  <a:lnTo>
                    <a:pt x="13253263" y="304800"/>
                  </a:lnTo>
                  <a:lnTo>
                    <a:pt x="13249872" y="292100"/>
                  </a:lnTo>
                  <a:lnTo>
                    <a:pt x="13246722" y="292100"/>
                  </a:lnTo>
                  <a:lnTo>
                    <a:pt x="13246722" y="304800"/>
                  </a:lnTo>
                  <a:lnTo>
                    <a:pt x="13242201" y="304800"/>
                  </a:lnTo>
                  <a:lnTo>
                    <a:pt x="13237998" y="317500"/>
                  </a:lnTo>
                  <a:lnTo>
                    <a:pt x="13220433" y="304800"/>
                  </a:lnTo>
                  <a:lnTo>
                    <a:pt x="13168541" y="304800"/>
                  </a:lnTo>
                  <a:lnTo>
                    <a:pt x="13167919" y="317500"/>
                  </a:lnTo>
                  <a:lnTo>
                    <a:pt x="13156044" y="317500"/>
                  </a:lnTo>
                  <a:lnTo>
                    <a:pt x="13149796" y="304800"/>
                  </a:lnTo>
                  <a:lnTo>
                    <a:pt x="13150444" y="304800"/>
                  </a:lnTo>
                  <a:lnTo>
                    <a:pt x="13137985" y="293738"/>
                  </a:lnTo>
                  <a:lnTo>
                    <a:pt x="13137985" y="304800"/>
                  </a:lnTo>
                  <a:lnTo>
                    <a:pt x="13136004" y="317500"/>
                  </a:lnTo>
                  <a:lnTo>
                    <a:pt x="13130479" y="304800"/>
                  </a:lnTo>
                  <a:lnTo>
                    <a:pt x="13137985" y="304800"/>
                  </a:lnTo>
                  <a:lnTo>
                    <a:pt x="13137985" y="293738"/>
                  </a:lnTo>
                  <a:lnTo>
                    <a:pt x="13136144" y="292100"/>
                  </a:lnTo>
                  <a:lnTo>
                    <a:pt x="13166865" y="292100"/>
                  </a:lnTo>
                  <a:lnTo>
                    <a:pt x="13182410" y="279400"/>
                  </a:lnTo>
                  <a:lnTo>
                    <a:pt x="13201269" y="292100"/>
                  </a:lnTo>
                  <a:lnTo>
                    <a:pt x="13238023" y="292100"/>
                  </a:lnTo>
                  <a:lnTo>
                    <a:pt x="13246722" y="304800"/>
                  </a:lnTo>
                  <a:lnTo>
                    <a:pt x="13246722" y="292100"/>
                  </a:lnTo>
                  <a:lnTo>
                    <a:pt x="13241909" y="292100"/>
                  </a:lnTo>
                  <a:lnTo>
                    <a:pt x="13252044" y="279400"/>
                  </a:lnTo>
                  <a:lnTo>
                    <a:pt x="13263474" y="279400"/>
                  </a:lnTo>
                  <a:lnTo>
                    <a:pt x="13273291" y="292100"/>
                  </a:lnTo>
                  <a:lnTo>
                    <a:pt x="13278561" y="292100"/>
                  </a:lnTo>
                  <a:lnTo>
                    <a:pt x="13289267" y="279400"/>
                  </a:lnTo>
                  <a:lnTo>
                    <a:pt x="13293814" y="279400"/>
                  </a:lnTo>
                  <a:lnTo>
                    <a:pt x="13284492" y="266700"/>
                  </a:lnTo>
                  <a:lnTo>
                    <a:pt x="13302742" y="266700"/>
                  </a:lnTo>
                  <a:lnTo>
                    <a:pt x="13293814" y="279400"/>
                  </a:lnTo>
                  <a:lnTo>
                    <a:pt x="13303999" y="279400"/>
                  </a:lnTo>
                  <a:lnTo>
                    <a:pt x="13320611" y="292100"/>
                  </a:lnTo>
                  <a:lnTo>
                    <a:pt x="13336956" y="279400"/>
                  </a:lnTo>
                  <a:lnTo>
                    <a:pt x="13340817" y="292100"/>
                  </a:lnTo>
                  <a:lnTo>
                    <a:pt x="13374599" y="292100"/>
                  </a:lnTo>
                  <a:lnTo>
                    <a:pt x="13374599" y="254000"/>
                  </a:lnTo>
                  <a:lnTo>
                    <a:pt x="13355028" y="254000"/>
                  </a:lnTo>
                  <a:lnTo>
                    <a:pt x="13344779" y="266700"/>
                  </a:lnTo>
                  <a:lnTo>
                    <a:pt x="13328955" y="266700"/>
                  </a:lnTo>
                  <a:lnTo>
                    <a:pt x="13317652" y="254000"/>
                  </a:lnTo>
                  <a:lnTo>
                    <a:pt x="13290626" y="254000"/>
                  </a:lnTo>
                  <a:lnTo>
                    <a:pt x="13281711" y="266700"/>
                  </a:lnTo>
                  <a:lnTo>
                    <a:pt x="13245160" y="266700"/>
                  </a:lnTo>
                  <a:lnTo>
                    <a:pt x="13226695" y="254000"/>
                  </a:lnTo>
                  <a:lnTo>
                    <a:pt x="13220345" y="254000"/>
                  </a:lnTo>
                  <a:lnTo>
                    <a:pt x="13219532" y="266700"/>
                  </a:lnTo>
                  <a:lnTo>
                    <a:pt x="13212496" y="266700"/>
                  </a:lnTo>
                  <a:lnTo>
                    <a:pt x="13144881" y="266700"/>
                  </a:lnTo>
                  <a:lnTo>
                    <a:pt x="13143217" y="254000"/>
                  </a:lnTo>
                  <a:lnTo>
                    <a:pt x="13136105" y="254000"/>
                  </a:lnTo>
                  <a:lnTo>
                    <a:pt x="13134734" y="266700"/>
                  </a:lnTo>
                  <a:lnTo>
                    <a:pt x="13129679" y="266700"/>
                  </a:lnTo>
                  <a:lnTo>
                    <a:pt x="13129679" y="304800"/>
                  </a:lnTo>
                  <a:lnTo>
                    <a:pt x="13105270" y="304800"/>
                  </a:lnTo>
                  <a:lnTo>
                    <a:pt x="13117246" y="292100"/>
                  </a:lnTo>
                  <a:lnTo>
                    <a:pt x="13129679" y="304800"/>
                  </a:lnTo>
                  <a:lnTo>
                    <a:pt x="13129679" y="266700"/>
                  </a:lnTo>
                  <a:lnTo>
                    <a:pt x="13126619" y="266700"/>
                  </a:lnTo>
                  <a:lnTo>
                    <a:pt x="13122123" y="254000"/>
                  </a:lnTo>
                  <a:lnTo>
                    <a:pt x="13101511" y="254000"/>
                  </a:lnTo>
                  <a:lnTo>
                    <a:pt x="13101511" y="292100"/>
                  </a:lnTo>
                  <a:lnTo>
                    <a:pt x="13092163" y="304800"/>
                  </a:lnTo>
                  <a:lnTo>
                    <a:pt x="13085191" y="292100"/>
                  </a:lnTo>
                  <a:lnTo>
                    <a:pt x="13101511" y="292100"/>
                  </a:lnTo>
                  <a:lnTo>
                    <a:pt x="13101511" y="254000"/>
                  </a:lnTo>
                  <a:lnTo>
                    <a:pt x="13100723" y="254000"/>
                  </a:lnTo>
                  <a:lnTo>
                    <a:pt x="13095999" y="265734"/>
                  </a:lnTo>
                  <a:lnTo>
                    <a:pt x="13094132" y="254000"/>
                  </a:lnTo>
                  <a:lnTo>
                    <a:pt x="13089001" y="266700"/>
                  </a:lnTo>
                  <a:lnTo>
                    <a:pt x="13078473" y="266700"/>
                  </a:lnTo>
                  <a:lnTo>
                    <a:pt x="13078473" y="292100"/>
                  </a:lnTo>
                  <a:lnTo>
                    <a:pt x="13072047" y="304800"/>
                  </a:lnTo>
                  <a:lnTo>
                    <a:pt x="13065900" y="304800"/>
                  </a:lnTo>
                  <a:lnTo>
                    <a:pt x="13052031" y="292100"/>
                  </a:lnTo>
                  <a:lnTo>
                    <a:pt x="13078473" y="292100"/>
                  </a:lnTo>
                  <a:lnTo>
                    <a:pt x="13078473" y="266700"/>
                  </a:lnTo>
                  <a:lnTo>
                    <a:pt x="13061556" y="266700"/>
                  </a:lnTo>
                  <a:lnTo>
                    <a:pt x="13061264" y="254000"/>
                  </a:lnTo>
                  <a:lnTo>
                    <a:pt x="13052565" y="266700"/>
                  </a:lnTo>
                  <a:lnTo>
                    <a:pt x="13006083" y="266700"/>
                  </a:lnTo>
                  <a:lnTo>
                    <a:pt x="13006083" y="292100"/>
                  </a:lnTo>
                  <a:lnTo>
                    <a:pt x="13001117" y="304800"/>
                  </a:lnTo>
                  <a:lnTo>
                    <a:pt x="13000698" y="304800"/>
                  </a:lnTo>
                  <a:lnTo>
                    <a:pt x="13006083" y="292100"/>
                  </a:lnTo>
                  <a:lnTo>
                    <a:pt x="13006083" y="266700"/>
                  </a:lnTo>
                  <a:lnTo>
                    <a:pt x="12996939" y="266700"/>
                  </a:lnTo>
                  <a:lnTo>
                    <a:pt x="12996939" y="317500"/>
                  </a:lnTo>
                  <a:lnTo>
                    <a:pt x="12962890" y="317500"/>
                  </a:lnTo>
                  <a:lnTo>
                    <a:pt x="12967576" y="304800"/>
                  </a:lnTo>
                  <a:lnTo>
                    <a:pt x="12973876" y="304800"/>
                  </a:lnTo>
                  <a:lnTo>
                    <a:pt x="12989459" y="292100"/>
                  </a:lnTo>
                  <a:lnTo>
                    <a:pt x="12995250" y="304800"/>
                  </a:lnTo>
                  <a:lnTo>
                    <a:pt x="12989459" y="304800"/>
                  </a:lnTo>
                  <a:lnTo>
                    <a:pt x="12996939" y="317500"/>
                  </a:lnTo>
                  <a:lnTo>
                    <a:pt x="12996939" y="266700"/>
                  </a:lnTo>
                  <a:lnTo>
                    <a:pt x="12906540" y="266700"/>
                  </a:lnTo>
                  <a:lnTo>
                    <a:pt x="12906769" y="279400"/>
                  </a:lnTo>
                  <a:lnTo>
                    <a:pt x="12889510" y="279400"/>
                  </a:lnTo>
                  <a:lnTo>
                    <a:pt x="12876924" y="266700"/>
                  </a:lnTo>
                  <a:lnTo>
                    <a:pt x="12866954" y="266700"/>
                  </a:lnTo>
                  <a:lnTo>
                    <a:pt x="12859017" y="279400"/>
                  </a:lnTo>
                  <a:lnTo>
                    <a:pt x="12848476" y="266700"/>
                  </a:lnTo>
                  <a:lnTo>
                    <a:pt x="12829083" y="266700"/>
                  </a:lnTo>
                  <a:lnTo>
                    <a:pt x="12819583" y="279400"/>
                  </a:lnTo>
                  <a:lnTo>
                    <a:pt x="12812992" y="273024"/>
                  </a:lnTo>
                  <a:lnTo>
                    <a:pt x="12812992" y="304800"/>
                  </a:lnTo>
                  <a:lnTo>
                    <a:pt x="12811328" y="317500"/>
                  </a:lnTo>
                  <a:lnTo>
                    <a:pt x="12767348" y="317500"/>
                  </a:lnTo>
                  <a:lnTo>
                    <a:pt x="12790081" y="304800"/>
                  </a:lnTo>
                  <a:lnTo>
                    <a:pt x="12812992" y="304800"/>
                  </a:lnTo>
                  <a:lnTo>
                    <a:pt x="12812992" y="273024"/>
                  </a:lnTo>
                  <a:lnTo>
                    <a:pt x="12806464" y="266700"/>
                  </a:lnTo>
                  <a:lnTo>
                    <a:pt x="12767069" y="266700"/>
                  </a:lnTo>
                  <a:lnTo>
                    <a:pt x="12760185" y="279400"/>
                  </a:lnTo>
                  <a:lnTo>
                    <a:pt x="12756591" y="276225"/>
                  </a:lnTo>
                  <a:lnTo>
                    <a:pt x="12756591" y="317500"/>
                  </a:lnTo>
                  <a:lnTo>
                    <a:pt x="12739472" y="317500"/>
                  </a:lnTo>
                  <a:lnTo>
                    <a:pt x="12734163" y="304800"/>
                  </a:lnTo>
                  <a:lnTo>
                    <a:pt x="12749073" y="304800"/>
                  </a:lnTo>
                  <a:lnTo>
                    <a:pt x="12756591" y="317500"/>
                  </a:lnTo>
                  <a:lnTo>
                    <a:pt x="12756591" y="276225"/>
                  </a:lnTo>
                  <a:lnTo>
                    <a:pt x="12745847" y="266700"/>
                  </a:lnTo>
                  <a:lnTo>
                    <a:pt x="12727369" y="266700"/>
                  </a:lnTo>
                  <a:lnTo>
                    <a:pt x="12727369" y="279400"/>
                  </a:lnTo>
                  <a:lnTo>
                    <a:pt x="12694501" y="279400"/>
                  </a:lnTo>
                  <a:lnTo>
                    <a:pt x="12697168" y="266700"/>
                  </a:lnTo>
                  <a:lnTo>
                    <a:pt x="12717844" y="266700"/>
                  </a:lnTo>
                  <a:lnTo>
                    <a:pt x="12727369" y="279400"/>
                  </a:lnTo>
                  <a:lnTo>
                    <a:pt x="12727369" y="266700"/>
                  </a:lnTo>
                  <a:lnTo>
                    <a:pt x="12718148" y="266700"/>
                  </a:lnTo>
                  <a:lnTo>
                    <a:pt x="12709271" y="254000"/>
                  </a:lnTo>
                  <a:lnTo>
                    <a:pt x="12686602" y="266700"/>
                  </a:lnTo>
                  <a:lnTo>
                    <a:pt x="12615316" y="266700"/>
                  </a:lnTo>
                  <a:lnTo>
                    <a:pt x="12622644" y="279400"/>
                  </a:lnTo>
                  <a:lnTo>
                    <a:pt x="12582093" y="279400"/>
                  </a:lnTo>
                  <a:lnTo>
                    <a:pt x="12578804" y="266700"/>
                  </a:lnTo>
                  <a:lnTo>
                    <a:pt x="12549619" y="266700"/>
                  </a:lnTo>
                  <a:lnTo>
                    <a:pt x="12536564" y="279400"/>
                  </a:lnTo>
                  <a:lnTo>
                    <a:pt x="12531179" y="266700"/>
                  </a:lnTo>
                  <a:lnTo>
                    <a:pt x="12507900" y="266700"/>
                  </a:lnTo>
                  <a:lnTo>
                    <a:pt x="12515317" y="254000"/>
                  </a:lnTo>
                  <a:lnTo>
                    <a:pt x="12507900" y="254000"/>
                  </a:lnTo>
                  <a:lnTo>
                    <a:pt x="12501893" y="266700"/>
                  </a:lnTo>
                  <a:lnTo>
                    <a:pt x="12480963" y="266700"/>
                  </a:lnTo>
                  <a:lnTo>
                    <a:pt x="12477217" y="254000"/>
                  </a:lnTo>
                  <a:lnTo>
                    <a:pt x="12467069" y="254000"/>
                  </a:lnTo>
                  <a:lnTo>
                    <a:pt x="12473343" y="266700"/>
                  </a:lnTo>
                  <a:lnTo>
                    <a:pt x="12466053" y="266700"/>
                  </a:lnTo>
                  <a:lnTo>
                    <a:pt x="12468708" y="279400"/>
                  </a:lnTo>
                  <a:lnTo>
                    <a:pt x="12453988" y="279400"/>
                  </a:lnTo>
                  <a:lnTo>
                    <a:pt x="12453645" y="278739"/>
                  </a:lnTo>
                  <a:lnTo>
                    <a:pt x="12453645" y="330200"/>
                  </a:lnTo>
                  <a:lnTo>
                    <a:pt x="12445441" y="342900"/>
                  </a:lnTo>
                  <a:lnTo>
                    <a:pt x="12437682" y="330200"/>
                  </a:lnTo>
                  <a:lnTo>
                    <a:pt x="12453645" y="330200"/>
                  </a:lnTo>
                  <a:lnTo>
                    <a:pt x="12453645" y="278739"/>
                  </a:lnTo>
                  <a:lnTo>
                    <a:pt x="12447397" y="266700"/>
                  </a:lnTo>
                  <a:lnTo>
                    <a:pt x="12437440" y="266700"/>
                  </a:lnTo>
                  <a:lnTo>
                    <a:pt x="12419482" y="279400"/>
                  </a:lnTo>
                  <a:lnTo>
                    <a:pt x="12399010" y="279400"/>
                  </a:lnTo>
                  <a:lnTo>
                    <a:pt x="12381979" y="266700"/>
                  </a:lnTo>
                  <a:lnTo>
                    <a:pt x="12372670" y="266700"/>
                  </a:lnTo>
                  <a:lnTo>
                    <a:pt x="12377230" y="279400"/>
                  </a:lnTo>
                  <a:lnTo>
                    <a:pt x="12364669" y="279400"/>
                  </a:lnTo>
                  <a:lnTo>
                    <a:pt x="12358586" y="266700"/>
                  </a:lnTo>
                  <a:lnTo>
                    <a:pt x="12343067" y="266700"/>
                  </a:lnTo>
                  <a:lnTo>
                    <a:pt x="12343067" y="279400"/>
                  </a:lnTo>
                  <a:lnTo>
                    <a:pt x="12337390" y="292100"/>
                  </a:lnTo>
                  <a:lnTo>
                    <a:pt x="12323216" y="292100"/>
                  </a:lnTo>
                  <a:lnTo>
                    <a:pt x="12321743" y="279400"/>
                  </a:lnTo>
                  <a:lnTo>
                    <a:pt x="12343067" y="279400"/>
                  </a:lnTo>
                  <a:lnTo>
                    <a:pt x="12343067" y="266700"/>
                  </a:lnTo>
                  <a:lnTo>
                    <a:pt x="12312929" y="266700"/>
                  </a:lnTo>
                  <a:lnTo>
                    <a:pt x="12315190" y="279400"/>
                  </a:lnTo>
                  <a:lnTo>
                    <a:pt x="12306935" y="279400"/>
                  </a:lnTo>
                  <a:lnTo>
                    <a:pt x="12282894" y="266700"/>
                  </a:lnTo>
                  <a:lnTo>
                    <a:pt x="12280214" y="279400"/>
                  </a:lnTo>
                  <a:lnTo>
                    <a:pt x="12189524" y="279400"/>
                  </a:lnTo>
                  <a:lnTo>
                    <a:pt x="12177522" y="266700"/>
                  </a:lnTo>
                  <a:lnTo>
                    <a:pt x="12171731" y="266700"/>
                  </a:lnTo>
                  <a:lnTo>
                    <a:pt x="12161177" y="279400"/>
                  </a:lnTo>
                  <a:lnTo>
                    <a:pt x="12150585" y="266700"/>
                  </a:lnTo>
                  <a:lnTo>
                    <a:pt x="12144667" y="266700"/>
                  </a:lnTo>
                  <a:lnTo>
                    <a:pt x="12131243" y="279400"/>
                  </a:lnTo>
                  <a:lnTo>
                    <a:pt x="12117222" y="279400"/>
                  </a:lnTo>
                  <a:lnTo>
                    <a:pt x="12103062" y="266700"/>
                  </a:lnTo>
                  <a:lnTo>
                    <a:pt x="12089232" y="279400"/>
                  </a:lnTo>
                  <a:lnTo>
                    <a:pt x="12087568" y="266700"/>
                  </a:lnTo>
                  <a:lnTo>
                    <a:pt x="12080405" y="266700"/>
                  </a:lnTo>
                  <a:lnTo>
                    <a:pt x="12080405" y="279400"/>
                  </a:lnTo>
                  <a:lnTo>
                    <a:pt x="12070601" y="292100"/>
                  </a:lnTo>
                  <a:lnTo>
                    <a:pt x="12060682" y="279400"/>
                  </a:lnTo>
                  <a:lnTo>
                    <a:pt x="12080405" y="279400"/>
                  </a:lnTo>
                  <a:lnTo>
                    <a:pt x="12080405" y="266700"/>
                  </a:lnTo>
                  <a:lnTo>
                    <a:pt x="12050344" y="266700"/>
                  </a:lnTo>
                  <a:lnTo>
                    <a:pt x="12031777" y="279400"/>
                  </a:lnTo>
                  <a:lnTo>
                    <a:pt x="12013527" y="279400"/>
                  </a:lnTo>
                  <a:lnTo>
                    <a:pt x="12013527" y="342900"/>
                  </a:lnTo>
                  <a:lnTo>
                    <a:pt x="11990857" y="342900"/>
                  </a:lnTo>
                  <a:lnTo>
                    <a:pt x="11983085" y="330200"/>
                  </a:lnTo>
                  <a:lnTo>
                    <a:pt x="12004434" y="330200"/>
                  </a:lnTo>
                  <a:lnTo>
                    <a:pt x="12013527" y="342900"/>
                  </a:lnTo>
                  <a:lnTo>
                    <a:pt x="12013527" y="279400"/>
                  </a:lnTo>
                  <a:lnTo>
                    <a:pt x="12006377" y="266700"/>
                  </a:lnTo>
                  <a:lnTo>
                    <a:pt x="12005437" y="266700"/>
                  </a:lnTo>
                  <a:lnTo>
                    <a:pt x="12006466" y="254000"/>
                  </a:lnTo>
                  <a:lnTo>
                    <a:pt x="12005323" y="254000"/>
                  </a:lnTo>
                  <a:lnTo>
                    <a:pt x="11999265" y="266700"/>
                  </a:lnTo>
                  <a:lnTo>
                    <a:pt x="11998477" y="266700"/>
                  </a:lnTo>
                  <a:lnTo>
                    <a:pt x="12003202" y="279400"/>
                  </a:lnTo>
                  <a:lnTo>
                    <a:pt x="11976367" y="279400"/>
                  </a:lnTo>
                  <a:lnTo>
                    <a:pt x="11980164" y="266700"/>
                  </a:lnTo>
                  <a:lnTo>
                    <a:pt x="11974474" y="266700"/>
                  </a:lnTo>
                  <a:lnTo>
                    <a:pt x="11974132" y="279400"/>
                  </a:lnTo>
                  <a:lnTo>
                    <a:pt x="11961089" y="279400"/>
                  </a:lnTo>
                  <a:lnTo>
                    <a:pt x="11957660" y="266700"/>
                  </a:lnTo>
                  <a:lnTo>
                    <a:pt x="11950992" y="266700"/>
                  </a:lnTo>
                  <a:lnTo>
                    <a:pt x="11953494" y="279400"/>
                  </a:lnTo>
                  <a:lnTo>
                    <a:pt x="11751577" y="279400"/>
                  </a:lnTo>
                  <a:lnTo>
                    <a:pt x="11758320" y="292100"/>
                  </a:lnTo>
                  <a:lnTo>
                    <a:pt x="11741810" y="292100"/>
                  </a:lnTo>
                  <a:lnTo>
                    <a:pt x="11718620" y="279400"/>
                  </a:lnTo>
                  <a:lnTo>
                    <a:pt x="11645519" y="279400"/>
                  </a:lnTo>
                  <a:lnTo>
                    <a:pt x="11655044" y="266700"/>
                  </a:lnTo>
                  <a:lnTo>
                    <a:pt x="11632908" y="266700"/>
                  </a:lnTo>
                  <a:lnTo>
                    <a:pt x="11634305" y="279400"/>
                  </a:lnTo>
                  <a:lnTo>
                    <a:pt x="11585346" y="279400"/>
                  </a:lnTo>
                  <a:lnTo>
                    <a:pt x="11593246" y="266700"/>
                  </a:lnTo>
                  <a:lnTo>
                    <a:pt x="11576964" y="266700"/>
                  </a:lnTo>
                  <a:lnTo>
                    <a:pt x="11578234" y="279400"/>
                  </a:lnTo>
                  <a:lnTo>
                    <a:pt x="11577752" y="279400"/>
                  </a:lnTo>
                  <a:lnTo>
                    <a:pt x="11567516" y="292100"/>
                  </a:lnTo>
                  <a:lnTo>
                    <a:pt x="11549393" y="279400"/>
                  </a:lnTo>
                  <a:lnTo>
                    <a:pt x="11549913" y="279400"/>
                  </a:lnTo>
                  <a:lnTo>
                    <a:pt x="11546294" y="266700"/>
                  </a:lnTo>
                  <a:lnTo>
                    <a:pt x="11535689" y="266700"/>
                  </a:lnTo>
                  <a:lnTo>
                    <a:pt x="11526761" y="266700"/>
                  </a:lnTo>
                  <a:lnTo>
                    <a:pt x="11538356" y="279400"/>
                  </a:lnTo>
                  <a:lnTo>
                    <a:pt x="11508296" y="279400"/>
                  </a:lnTo>
                  <a:lnTo>
                    <a:pt x="11503343" y="266700"/>
                  </a:lnTo>
                  <a:lnTo>
                    <a:pt x="11490503" y="266700"/>
                  </a:lnTo>
                  <a:lnTo>
                    <a:pt x="11496523" y="279400"/>
                  </a:lnTo>
                  <a:lnTo>
                    <a:pt x="11487620" y="279400"/>
                  </a:lnTo>
                  <a:lnTo>
                    <a:pt x="11494922" y="292100"/>
                  </a:lnTo>
                  <a:lnTo>
                    <a:pt x="11471212" y="292100"/>
                  </a:lnTo>
                  <a:lnTo>
                    <a:pt x="11466284" y="279400"/>
                  </a:lnTo>
                  <a:lnTo>
                    <a:pt x="11466449" y="279400"/>
                  </a:lnTo>
                  <a:lnTo>
                    <a:pt x="11465624" y="266700"/>
                  </a:lnTo>
                  <a:lnTo>
                    <a:pt x="11466513" y="266700"/>
                  </a:lnTo>
                  <a:lnTo>
                    <a:pt x="11463020" y="254000"/>
                  </a:lnTo>
                  <a:lnTo>
                    <a:pt x="11477117" y="254000"/>
                  </a:lnTo>
                  <a:lnTo>
                    <a:pt x="11476558" y="266700"/>
                  </a:lnTo>
                  <a:lnTo>
                    <a:pt x="11489919" y="254000"/>
                  </a:lnTo>
                  <a:lnTo>
                    <a:pt x="11513426" y="254000"/>
                  </a:lnTo>
                  <a:lnTo>
                    <a:pt x="11522520" y="266700"/>
                  </a:lnTo>
                  <a:lnTo>
                    <a:pt x="11520691" y="254000"/>
                  </a:lnTo>
                  <a:lnTo>
                    <a:pt x="11531054" y="254000"/>
                  </a:lnTo>
                  <a:lnTo>
                    <a:pt x="11535689" y="266700"/>
                  </a:lnTo>
                  <a:lnTo>
                    <a:pt x="11540198" y="254000"/>
                  </a:lnTo>
                  <a:lnTo>
                    <a:pt x="11554993" y="254000"/>
                  </a:lnTo>
                  <a:lnTo>
                    <a:pt x="11561928" y="266700"/>
                  </a:lnTo>
                  <a:lnTo>
                    <a:pt x="11573815" y="254000"/>
                  </a:lnTo>
                  <a:lnTo>
                    <a:pt x="11740960" y="254000"/>
                  </a:lnTo>
                  <a:lnTo>
                    <a:pt x="11744833" y="241300"/>
                  </a:lnTo>
                  <a:lnTo>
                    <a:pt x="11757609" y="254000"/>
                  </a:lnTo>
                  <a:lnTo>
                    <a:pt x="11775605" y="254000"/>
                  </a:lnTo>
                  <a:lnTo>
                    <a:pt x="11795430" y="241300"/>
                  </a:lnTo>
                  <a:lnTo>
                    <a:pt x="11813667" y="241300"/>
                  </a:lnTo>
                  <a:lnTo>
                    <a:pt x="11817820" y="254000"/>
                  </a:lnTo>
                  <a:lnTo>
                    <a:pt x="11857660" y="254000"/>
                  </a:lnTo>
                  <a:lnTo>
                    <a:pt x="11852427" y="242722"/>
                  </a:lnTo>
                  <a:lnTo>
                    <a:pt x="11875897" y="254000"/>
                  </a:lnTo>
                  <a:lnTo>
                    <a:pt x="11906237" y="254000"/>
                  </a:lnTo>
                  <a:lnTo>
                    <a:pt x="11936247" y="241300"/>
                  </a:lnTo>
                  <a:lnTo>
                    <a:pt x="11961673" y="241300"/>
                  </a:lnTo>
                  <a:lnTo>
                    <a:pt x="11959996" y="254000"/>
                  </a:lnTo>
                  <a:lnTo>
                    <a:pt x="11993474" y="254000"/>
                  </a:lnTo>
                  <a:lnTo>
                    <a:pt x="11987365" y="241300"/>
                  </a:lnTo>
                  <a:lnTo>
                    <a:pt x="12129199" y="241300"/>
                  </a:lnTo>
                  <a:lnTo>
                    <a:pt x="12120067" y="228600"/>
                  </a:lnTo>
                  <a:lnTo>
                    <a:pt x="12146585" y="228600"/>
                  </a:lnTo>
                  <a:lnTo>
                    <a:pt x="12138444" y="241300"/>
                  </a:lnTo>
                  <a:lnTo>
                    <a:pt x="12159310" y="241300"/>
                  </a:lnTo>
                  <a:lnTo>
                    <a:pt x="12151258" y="228600"/>
                  </a:lnTo>
                  <a:lnTo>
                    <a:pt x="12275414" y="228600"/>
                  </a:lnTo>
                  <a:lnTo>
                    <a:pt x="12278081" y="215900"/>
                  </a:lnTo>
                  <a:lnTo>
                    <a:pt x="12291416" y="215900"/>
                  </a:lnTo>
                  <a:lnTo>
                    <a:pt x="12307811" y="228600"/>
                  </a:lnTo>
                  <a:lnTo>
                    <a:pt x="12327407" y="215900"/>
                  </a:lnTo>
                  <a:lnTo>
                    <a:pt x="12373064" y="215900"/>
                  </a:lnTo>
                  <a:lnTo>
                    <a:pt x="12380112" y="228600"/>
                  </a:lnTo>
                  <a:lnTo>
                    <a:pt x="12399302" y="228600"/>
                  </a:lnTo>
                  <a:lnTo>
                    <a:pt x="12397308" y="215900"/>
                  </a:lnTo>
                  <a:lnTo>
                    <a:pt x="12402718" y="215900"/>
                  </a:lnTo>
                  <a:lnTo>
                    <a:pt x="12413069" y="228600"/>
                  </a:lnTo>
                  <a:lnTo>
                    <a:pt x="12448273" y="228600"/>
                  </a:lnTo>
                  <a:lnTo>
                    <a:pt x="12451652" y="241300"/>
                  </a:lnTo>
                  <a:lnTo>
                    <a:pt x="12470333" y="241300"/>
                  </a:lnTo>
                  <a:lnTo>
                    <a:pt x="12463602" y="228600"/>
                  </a:lnTo>
                  <a:lnTo>
                    <a:pt x="12476417" y="228600"/>
                  </a:lnTo>
                  <a:lnTo>
                    <a:pt x="12481954" y="228600"/>
                  </a:lnTo>
                  <a:lnTo>
                    <a:pt x="12486627" y="215900"/>
                  </a:lnTo>
                  <a:lnTo>
                    <a:pt x="12527217" y="215900"/>
                  </a:lnTo>
                  <a:lnTo>
                    <a:pt x="12544641" y="228600"/>
                  </a:lnTo>
                  <a:lnTo>
                    <a:pt x="12537300" y="215900"/>
                  </a:lnTo>
                  <a:lnTo>
                    <a:pt x="12547257" y="215900"/>
                  </a:lnTo>
                  <a:lnTo>
                    <a:pt x="12561341" y="228600"/>
                  </a:lnTo>
                  <a:lnTo>
                    <a:pt x="12575756" y="228600"/>
                  </a:lnTo>
                  <a:lnTo>
                    <a:pt x="12580366" y="223469"/>
                  </a:lnTo>
                  <a:lnTo>
                    <a:pt x="12576658" y="215900"/>
                  </a:lnTo>
                  <a:lnTo>
                    <a:pt x="12587173" y="215900"/>
                  </a:lnTo>
                  <a:lnTo>
                    <a:pt x="12668745" y="215900"/>
                  </a:lnTo>
                  <a:lnTo>
                    <a:pt x="12671336" y="203200"/>
                  </a:lnTo>
                  <a:lnTo>
                    <a:pt x="12720841" y="203200"/>
                  </a:lnTo>
                  <a:lnTo>
                    <a:pt x="12743460" y="215900"/>
                  </a:lnTo>
                  <a:lnTo>
                    <a:pt x="12767234" y="215900"/>
                  </a:lnTo>
                  <a:lnTo>
                    <a:pt x="12762751" y="203200"/>
                  </a:lnTo>
                  <a:lnTo>
                    <a:pt x="12814110" y="203200"/>
                  </a:lnTo>
                  <a:lnTo>
                    <a:pt x="12812814" y="215900"/>
                  </a:lnTo>
                  <a:lnTo>
                    <a:pt x="12841605" y="203200"/>
                  </a:lnTo>
                  <a:lnTo>
                    <a:pt x="12869913" y="203200"/>
                  </a:lnTo>
                  <a:lnTo>
                    <a:pt x="12896837" y="215900"/>
                  </a:lnTo>
                  <a:lnTo>
                    <a:pt x="12901511" y="215900"/>
                  </a:lnTo>
                  <a:lnTo>
                    <a:pt x="12906274" y="203200"/>
                  </a:lnTo>
                  <a:lnTo>
                    <a:pt x="12914389" y="203200"/>
                  </a:lnTo>
                  <a:lnTo>
                    <a:pt x="13017780" y="203200"/>
                  </a:lnTo>
                  <a:lnTo>
                    <a:pt x="13017462" y="190500"/>
                  </a:lnTo>
                  <a:lnTo>
                    <a:pt x="13037084" y="190500"/>
                  </a:lnTo>
                  <a:lnTo>
                    <a:pt x="13046469" y="203200"/>
                  </a:lnTo>
                  <a:lnTo>
                    <a:pt x="13062928" y="203200"/>
                  </a:lnTo>
                  <a:lnTo>
                    <a:pt x="13064173" y="190500"/>
                  </a:lnTo>
                  <a:lnTo>
                    <a:pt x="13087337" y="203200"/>
                  </a:lnTo>
                  <a:lnTo>
                    <a:pt x="13110236" y="190500"/>
                  </a:lnTo>
                  <a:lnTo>
                    <a:pt x="13133210" y="190500"/>
                  </a:lnTo>
                  <a:lnTo>
                    <a:pt x="13150393" y="199847"/>
                  </a:lnTo>
                  <a:lnTo>
                    <a:pt x="13150202" y="190500"/>
                  </a:lnTo>
                  <a:lnTo>
                    <a:pt x="13151955" y="190500"/>
                  </a:lnTo>
                  <a:lnTo>
                    <a:pt x="13155168" y="177800"/>
                  </a:lnTo>
                  <a:lnTo>
                    <a:pt x="13185775" y="177800"/>
                  </a:lnTo>
                  <a:lnTo>
                    <a:pt x="13194259" y="190500"/>
                  </a:lnTo>
                  <a:lnTo>
                    <a:pt x="13233934" y="190500"/>
                  </a:lnTo>
                  <a:lnTo>
                    <a:pt x="13225221" y="177800"/>
                  </a:lnTo>
                  <a:lnTo>
                    <a:pt x="13265328" y="177800"/>
                  </a:lnTo>
                  <a:lnTo>
                    <a:pt x="13266700" y="190500"/>
                  </a:lnTo>
                  <a:lnTo>
                    <a:pt x="13272961" y="177800"/>
                  </a:lnTo>
                  <a:lnTo>
                    <a:pt x="13286016" y="177800"/>
                  </a:lnTo>
                  <a:lnTo>
                    <a:pt x="13291719" y="190500"/>
                  </a:lnTo>
                  <a:lnTo>
                    <a:pt x="13308444" y="190500"/>
                  </a:lnTo>
                  <a:lnTo>
                    <a:pt x="13322237" y="177800"/>
                  </a:lnTo>
                  <a:lnTo>
                    <a:pt x="13317512" y="190500"/>
                  </a:lnTo>
                  <a:lnTo>
                    <a:pt x="13340131" y="190500"/>
                  </a:lnTo>
                  <a:lnTo>
                    <a:pt x="13365658" y="177800"/>
                  </a:lnTo>
                  <a:lnTo>
                    <a:pt x="13382498" y="177800"/>
                  </a:lnTo>
                  <a:lnTo>
                    <a:pt x="13379869" y="165100"/>
                  </a:lnTo>
                  <a:lnTo>
                    <a:pt x="13404393" y="165100"/>
                  </a:lnTo>
                  <a:lnTo>
                    <a:pt x="13416839" y="177800"/>
                  </a:lnTo>
                  <a:lnTo>
                    <a:pt x="13429145" y="165100"/>
                  </a:lnTo>
                  <a:lnTo>
                    <a:pt x="13460311" y="165100"/>
                  </a:lnTo>
                  <a:lnTo>
                    <a:pt x="13460044" y="177800"/>
                  </a:lnTo>
                  <a:lnTo>
                    <a:pt x="13471220" y="177800"/>
                  </a:lnTo>
                  <a:lnTo>
                    <a:pt x="13484708" y="165100"/>
                  </a:lnTo>
                  <a:lnTo>
                    <a:pt x="13498690" y="165100"/>
                  </a:lnTo>
                  <a:lnTo>
                    <a:pt x="13508406" y="177800"/>
                  </a:lnTo>
                  <a:lnTo>
                    <a:pt x="13558622" y="165100"/>
                  </a:lnTo>
                  <a:lnTo>
                    <a:pt x="13709879" y="165100"/>
                  </a:lnTo>
                  <a:lnTo>
                    <a:pt x="13760310" y="152400"/>
                  </a:lnTo>
                  <a:lnTo>
                    <a:pt x="13774369" y="152400"/>
                  </a:lnTo>
                  <a:lnTo>
                    <a:pt x="13771461" y="139700"/>
                  </a:lnTo>
                  <a:lnTo>
                    <a:pt x="13790155" y="139700"/>
                  </a:lnTo>
                  <a:lnTo>
                    <a:pt x="13788670" y="152400"/>
                  </a:lnTo>
                  <a:lnTo>
                    <a:pt x="13803325" y="152400"/>
                  </a:lnTo>
                  <a:lnTo>
                    <a:pt x="13803757" y="139700"/>
                  </a:lnTo>
                  <a:lnTo>
                    <a:pt x="13829500" y="139700"/>
                  </a:lnTo>
                  <a:lnTo>
                    <a:pt x="13820153" y="152400"/>
                  </a:lnTo>
                  <a:lnTo>
                    <a:pt x="13814946" y="152400"/>
                  </a:lnTo>
                  <a:lnTo>
                    <a:pt x="13808710" y="165100"/>
                  </a:lnTo>
                  <a:lnTo>
                    <a:pt x="13834466" y="165100"/>
                  </a:lnTo>
                  <a:lnTo>
                    <a:pt x="13829221" y="152400"/>
                  </a:lnTo>
                  <a:lnTo>
                    <a:pt x="13845642" y="152400"/>
                  </a:lnTo>
                  <a:lnTo>
                    <a:pt x="13864031" y="139700"/>
                  </a:lnTo>
                  <a:lnTo>
                    <a:pt x="13882586" y="139700"/>
                  </a:lnTo>
                  <a:lnTo>
                    <a:pt x="13901877" y="152400"/>
                  </a:lnTo>
                  <a:lnTo>
                    <a:pt x="13907605" y="139700"/>
                  </a:lnTo>
                  <a:lnTo>
                    <a:pt x="13900315" y="139700"/>
                  </a:lnTo>
                  <a:lnTo>
                    <a:pt x="13916000" y="127000"/>
                  </a:lnTo>
                  <a:lnTo>
                    <a:pt x="13993711" y="127000"/>
                  </a:lnTo>
                  <a:lnTo>
                    <a:pt x="13988415" y="114300"/>
                  </a:lnTo>
                  <a:lnTo>
                    <a:pt x="14029017" y="114300"/>
                  </a:lnTo>
                  <a:lnTo>
                    <a:pt x="14032916" y="127000"/>
                  </a:lnTo>
                  <a:lnTo>
                    <a:pt x="14038771" y="114300"/>
                  </a:lnTo>
                  <a:lnTo>
                    <a:pt x="14057478" y="114300"/>
                  </a:lnTo>
                  <a:lnTo>
                    <a:pt x="14046200" y="101600"/>
                  </a:lnTo>
                  <a:lnTo>
                    <a:pt x="14021448" y="101600"/>
                  </a:lnTo>
                  <a:lnTo>
                    <a:pt x="14012812" y="88900"/>
                  </a:lnTo>
                  <a:lnTo>
                    <a:pt x="13991984" y="101600"/>
                  </a:lnTo>
                  <a:lnTo>
                    <a:pt x="13975233" y="101600"/>
                  </a:lnTo>
                  <a:lnTo>
                    <a:pt x="13986332" y="114300"/>
                  </a:lnTo>
                  <a:lnTo>
                    <a:pt x="13974432" y="114300"/>
                  </a:lnTo>
                  <a:lnTo>
                    <a:pt x="13975233" y="101600"/>
                  </a:lnTo>
                  <a:lnTo>
                    <a:pt x="13899477" y="101600"/>
                  </a:lnTo>
                  <a:lnTo>
                    <a:pt x="13893762" y="114300"/>
                  </a:lnTo>
                  <a:lnTo>
                    <a:pt x="13891032" y="101600"/>
                  </a:lnTo>
                  <a:lnTo>
                    <a:pt x="13878878" y="101600"/>
                  </a:lnTo>
                  <a:lnTo>
                    <a:pt x="13877354" y="114300"/>
                  </a:lnTo>
                  <a:lnTo>
                    <a:pt x="13866571" y="114300"/>
                  </a:lnTo>
                  <a:lnTo>
                    <a:pt x="13870318" y="101600"/>
                  </a:lnTo>
                  <a:lnTo>
                    <a:pt x="13839749" y="101600"/>
                  </a:lnTo>
                  <a:lnTo>
                    <a:pt x="13842848" y="114300"/>
                  </a:lnTo>
                  <a:lnTo>
                    <a:pt x="13820470" y="114300"/>
                  </a:lnTo>
                  <a:lnTo>
                    <a:pt x="13818654" y="101600"/>
                  </a:lnTo>
                  <a:lnTo>
                    <a:pt x="13791133" y="101600"/>
                  </a:lnTo>
                  <a:lnTo>
                    <a:pt x="13793711" y="114300"/>
                  </a:lnTo>
                  <a:lnTo>
                    <a:pt x="13713981" y="114300"/>
                  </a:lnTo>
                  <a:lnTo>
                    <a:pt x="13708456" y="127000"/>
                  </a:lnTo>
                  <a:lnTo>
                    <a:pt x="13702360" y="114300"/>
                  </a:lnTo>
                  <a:lnTo>
                    <a:pt x="13678319" y="114300"/>
                  </a:lnTo>
                  <a:lnTo>
                    <a:pt x="13679018" y="127000"/>
                  </a:lnTo>
                  <a:lnTo>
                    <a:pt x="13666153" y="127000"/>
                  </a:lnTo>
                  <a:lnTo>
                    <a:pt x="13669747" y="114300"/>
                  </a:lnTo>
                  <a:lnTo>
                    <a:pt x="13669556" y="114300"/>
                  </a:lnTo>
                  <a:lnTo>
                    <a:pt x="13660895" y="101600"/>
                  </a:lnTo>
                  <a:lnTo>
                    <a:pt x="13655777" y="114300"/>
                  </a:lnTo>
                  <a:lnTo>
                    <a:pt x="13642429" y="114300"/>
                  </a:lnTo>
                  <a:lnTo>
                    <a:pt x="13636600" y="127000"/>
                  </a:lnTo>
                  <a:lnTo>
                    <a:pt x="13629666" y="114300"/>
                  </a:lnTo>
                  <a:lnTo>
                    <a:pt x="13638708" y="114300"/>
                  </a:lnTo>
                  <a:lnTo>
                    <a:pt x="13641261" y="101600"/>
                  </a:lnTo>
                  <a:lnTo>
                    <a:pt x="13626529" y="101600"/>
                  </a:lnTo>
                  <a:lnTo>
                    <a:pt x="13616585" y="110286"/>
                  </a:lnTo>
                  <a:lnTo>
                    <a:pt x="13616585" y="139700"/>
                  </a:lnTo>
                  <a:lnTo>
                    <a:pt x="13601891" y="139700"/>
                  </a:lnTo>
                  <a:lnTo>
                    <a:pt x="13609028" y="127000"/>
                  </a:lnTo>
                  <a:lnTo>
                    <a:pt x="13616585" y="139700"/>
                  </a:lnTo>
                  <a:lnTo>
                    <a:pt x="13616585" y="110286"/>
                  </a:lnTo>
                  <a:lnTo>
                    <a:pt x="13611974" y="114300"/>
                  </a:lnTo>
                  <a:lnTo>
                    <a:pt x="13588822" y="114300"/>
                  </a:lnTo>
                  <a:lnTo>
                    <a:pt x="13588822" y="139700"/>
                  </a:lnTo>
                  <a:lnTo>
                    <a:pt x="13572084" y="139700"/>
                  </a:lnTo>
                  <a:lnTo>
                    <a:pt x="13567804" y="127000"/>
                  </a:lnTo>
                  <a:lnTo>
                    <a:pt x="13578485" y="127000"/>
                  </a:lnTo>
                  <a:lnTo>
                    <a:pt x="13588822" y="139700"/>
                  </a:lnTo>
                  <a:lnTo>
                    <a:pt x="13588822" y="114300"/>
                  </a:lnTo>
                  <a:lnTo>
                    <a:pt x="13582815" y="114300"/>
                  </a:lnTo>
                  <a:lnTo>
                    <a:pt x="13575513" y="101600"/>
                  </a:lnTo>
                  <a:lnTo>
                    <a:pt x="13557377" y="101600"/>
                  </a:lnTo>
                  <a:lnTo>
                    <a:pt x="13535444" y="114300"/>
                  </a:lnTo>
                  <a:lnTo>
                    <a:pt x="13523786" y="106375"/>
                  </a:lnTo>
                  <a:lnTo>
                    <a:pt x="13523786" y="114300"/>
                  </a:lnTo>
                  <a:lnTo>
                    <a:pt x="13516699" y="127000"/>
                  </a:lnTo>
                  <a:lnTo>
                    <a:pt x="13502373" y="127000"/>
                  </a:lnTo>
                  <a:lnTo>
                    <a:pt x="13485178" y="114300"/>
                  </a:lnTo>
                  <a:lnTo>
                    <a:pt x="13523786" y="114300"/>
                  </a:lnTo>
                  <a:lnTo>
                    <a:pt x="13523786" y="106375"/>
                  </a:lnTo>
                  <a:lnTo>
                    <a:pt x="13516788" y="101600"/>
                  </a:lnTo>
                  <a:lnTo>
                    <a:pt x="13554901" y="101600"/>
                  </a:lnTo>
                  <a:lnTo>
                    <a:pt x="13569785" y="88900"/>
                  </a:lnTo>
                  <a:lnTo>
                    <a:pt x="13600989" y="88900"/>
                  </a:lnTo>
                  <a:lnTo>
                    <a:pt x="13607987" y="101600"/>
                  </a:lnTo>
                  <a:lnTo>
                    <a:pt x="13616242" y="101600"/>
                  </a:lnTo>
                  <a:lnTo>
                    <a:pt x="13614260" y="88900"/>
                  </a:lnTo>
                  <a:lnTo>
                    <a:pt x="13632561" y="88900"/>
                  </a:lnTo>
                  <a:lnTo>
                    <a:pt x="13646341" y="101600"/>
                  </a:lnTo>
                  <a:lnTo>
                    <a:pt x="13653415" y="88900"/>
                  </a:lnTo>
                  <a:lnTo>
                    <a:pt x="13659536" y="88900"/>
                  </a:lnTo>
                  <a:lnTo>
                    <a:pt x="13652132" y="76200"/>
                  </a:lnTo>
                  <a:lnTo>
                    <a:pt x="13663727" y="76200"/>
                  </a:lnTo>
                  <a:lnTo>
                    <a:pt x="13684428" y="88900"/>
                  </a:lnTo>
                  <a:lnTo>
                    <a:pt x="13740130" y="88900"/>
                  </a:lnTo>
                  <a:lnTo>
                    <a:pt x="13769124" y="101600"/>
                  </a:lnTo>
                  <a:lnTo>
                    <a:pt x="13802690" y="88900"/>
                  </a:lnTo>
                  <a:lnTo>
                    <a:pt x="13797369" y="88900"/>
                  </a:lnTo>
                  <a:lnTo>
                    <a:pt x="13785444" y="76200"/>
                  </a:lnTo>
                  <a:lnTo>
                    <a:pt x="13776973" y="88900"/>
                  </a:lnTo>
                  <a:lnTo>
                    <a:pt x="13759879" y="88900"/>
                  </a:lnTo>
                  <a:lnTo>
                    <a:pt x="13764870" y="76200"/>
                  </a:lnTo>
                  <a:lnTo>
                    <a:pt x="13785444" y="76200"/>
                  </a:lnTo>
                  <a:lnTo>
                    <a:pt x="13830694" y="76200"/>
                  </a:lnTo>
                  <a:lnTo>
                    <a:pt x="13813320" y="88900"/>
                  </a:lnTo>
                  <a:lnTo>
                    <a:pt x="13850366" y="88900"/>
                  </a:lnTo>
                  <a:lnTo>
                    <a:pt x="13848614" y="76200"/>
                  </a:lnTo>
                  <a:lnTo>
                    <a:pt x="13856119" y="76200"/>
                  </a:lnTo>
                  <a:lnTo>
                    <a:pt x="13847064" y="63500"/>
                  </a:lnTo>
                  <a:lnTo>
                    <a:pt x="13870216" y="63500"/>
                  </a:lnTo>
                  <a:lnTo>
                    <a:pt x="13875677" y="76200"/>
                  </a:lnTo>
                  <a:lnTo>
                    <a:pt x="13886104" y="63500"/>
                  </a:lnTo>
                  <a:lnTo>
                    <a:pt x="13903300" y="63500"/>
                  </a:lnTo>
                  <a:lnTo>
                    <a:pt x="13906424" y="50800"/>
                  </a:lnTo>
                  <a:lnTo>
                    <a:pt x="13916901" y="50800"/>
                  </a:lnTo>
                  <a:lnTo>
                    <a:pt x="13923658" y="63500"/>
                  </a:lnTo>
                  <a:lnTo>
                    <a:pt x="13948474" y="63500"/>
                  </a:lnTo>
                  <a:lnTo>
                    <a:pt x="13959408" y="50800"/>
                  </a:lnTo>
                  <a:lnTo>
                    <a:pt x="13991069" y="50800"/>
                  </a:lnTo>
                  <a:lnTo>
                    <a:pt x="14001903" y="38100"/>
                  </a:lnTo>
                  <a:lnTo>
                    <a:pt x="14013117" y="38100"/>
                  </a:lnTo>
                  <a:lnTo>
                    <a:pt x="14014564" y="25400"/>
                  </a:lnTo>
                  <a:lnTo>
                    <a:pt x="14060399" y="25400"/>
                  </a:lnTo>
                  <a:lnTo>
                    <a:pt x="14065860" y="12700"/>
                  </a:lnTo>
                  <a:lnTo>
                    <a:pt x="14071562" y="12700"/>
                  </a:lnTo>
                  <a:lnTo>
                    <a:pt x="14072553" y="25400"/>
                  </a:lnTo>
                  <a:lnTo>
                    <a:pt x="14064361" y="25400"/>
                  </a:lnTo>
                  <a:lnTo>
                    <a:pt x="14073581" y="38100"/>
                  </a:lnTo>
                  <a:lnTo>
                    <a:pt x="14079449" y="25400"/>
                  </a:lnTo>
                  <a:lnTo>
                    <a:pt x="14075423" y="25400"/>
                  </a:lnTo>
                  <a:lnTo>
                    <a:pt x="14086573" y="12700"/>
                  </a:lnTo>
                  <a:lnTo>
                    <a:pt x="14114132" y="12700"/>
                  </a:lnTo>
                  <a:lnTo>
                    <a:pt x="14124318" y="0"/>
                  </a:lnTo>
                  <a:lnTo>
                    <a:pt x="14001623" y="0"/>
                  </a:lnTo>
                  <a:lnTo>
                    <a:pt x="14001623" y="12700"/>
                  </a:lnTo>
                  <a:lnTo>
                    <a:pt x="13999909" y="25400"/>
                  </a:lnTo>
                  <a:lnTo>
                    <a:pt x="13993825" y="25400"/>
                  </a:lnTo>
                  <a:lnTo>
                    <a:pt x="13991476" y="12700"/>
                  </a:lnTo>
                  <a:lnTo>
                    <a:pt x="14001623" y="12700"/>
                  </a:lnTo>
                  <a:lnTo>
                    <a:pt x="14001623" y="0"/>
                  </a:lnTo>
                  <a:lnTo>
                    <a:pt x="13984885" y="0"/>
                  </a:lnTo>
                  <a:lnTo>
                    <a:pt x="13988072" y="12700"/>
                  </a:lnTo>
                  <a:lnTo>
                    <a:pt x="13978496" y="12700"/>
                  </a:lnTo>
                  <a:lnTo>
                    <a:pt x="13977061" y="25400"/>
                  </a:lnTo>
                  <a:lnTo>
                    <a:pt x="13964996" y="25400"/>
                  </a:lnTo>
                  <a:lnTo>
                    <a:pt x="13954252" y="25400"/>
                  </a:lnTo>
                  <a:lnTo>
                    <a:pt x="13959358" y="12700"/>
                  </a:lnTo>
                  <a:lnTo>
                    <a:pt x="13948690" y="12700"/>
                  </a:lnTo>
                  <a:lnTo>
                    <a:pt x="13952995" y="25400"/>
                  </a:lnTo>
                  <a:lnTo>
                    <a:pt x="13943571" y="25400"/>
                  </a:lnTo>
                  <a:lnTo>
                    <a:pt x="13934567" y="12700"/>
                  </a:lnTo>
                  <a:lnTo>
                    <a:pt x="13910513" y="12700"/>
                  </a:lnTo>
                  <a:lnTo>
                    <a:pt x="13902893" y="0"/>
                  </a:lnTo>
                  <a:lnTo>
                    <a:pt x="13861631" y="0"/>
                  </a:lnTo>
                  <a:lnTo>
                    <a:pt x="13848131" y="12700"/>
                  </a:lnTo>
                  <a:lnTo>
                    <a:pt x="13828535" y="12700"/>
                  </a:lnTo>
                  <a:lnTo>
                    <a:pt x="13828535" y="38100"/>
                  </a:lnTo>
                  <a:lnTo>
                    <a:pt x="13817651" y="38100"/>
                  </a:lnTo>
                  <a:lnTo>
                    <a:pt x="13813549" y="50800"/>
                  </a:lnTo>
                  <a:lnTo>
                    <a:pt x="13805878" y="38100"/>
                  </a:lnTo>
                  <a:lnTo>
                    <a:pt x="13804583" y="38100"/>
                  </a:lnTo>
                  <a:lnTo>
                    <a:pt x="13814260" y="25400"/>
                  </a:lnTo>
                  <a:lnTo>
                    <a:pt x="13828535" y="38100"/>
                  </a:lnTo>
                  <a:lnTo>
                    <a:pt x="13828535" y="12700"/>
                  </a:lnTo>
                  <a:lnTo>
                    <a:pt x="13817016" y="12700"/>
                  </a:lnTo>
                  <a:lnTo>
                    <a:pt x="13804887" y="25400"/>
                  </a:lnTo>
                  <a:lnTo>
                    <a:pt x="13798728" y="25400"/>
                  </a:lnTo>
                  <a:lnTo>
                    <a:pt x="13798728" y="38100"/>
                  </a:lnTo>
                  <a:lnTo>
                    <a:pt x="13791616" y="50800"/>
                  </a:lnTo>
                  <a:lnTo>
                    <a:pt x="13784021" y="38100"/>
                  </a:lnTo>
                  <a:lnTo>
                    <a:pt x="13798728" y="38100"/>
                  </a:lnTo>
                  <a:lnTo>
                    <a:pt x="13798728" y="25400"/>
                  </a:lnTo>
                  <a:lnTo>
                    <a:pt x="13773988" y="25400"/>
                  </a:lnTo>
                  <a:lnTo>
                    <a:pt x="13773950" y="38100"/>
                  </a:lnTo>
                  <a:lnTo>
                    <a:pt x="13761923" y="38100"/>
                  </a:lnTo>
                  <a:lnTo>
                    <a:pt x="13753541" y="25400"/>
                  </a:lnTo>
                  <a:lnTo>
                    <a:pt x="13732396" y="25400"/>
                  </a:lnTo>
                  <a:lnTo>
                    <a:pt x="13732396" y="38100"/>
                  </a:lnTo>
                  <a:lnTo>
                    <a:pt x="13726236" y="38100"/>
                  </a:lnTo>
                  <a:lnTo>
                    <a:pt x="13726236" y="63500"/>
                  </a:lnTo>
                  <a:lnTo>
                    <a:pt x="13725614" y="76200"/>
                  </a:lnTo>
                  <a:lnTo>
                    <a:pt x="13719366" y="76200"/>
                  </a:lnTo>
                  <a:lnTo>
                    <a:pt x="13712736" y="63500"/>
                  </a:lnTo>
                  <a:lnTo>
                    <a:pt x="13726236" y="63500"/>
                  </a:lnTo>
                  <a:lnTo>
                    <a:pt x="13726236" y="38100"/>
                  </a:lnTo>
                  <a:lnTo>
                    <a:pt x="13707555" y="38100"/>
                  </a:lnTo>
                  <a:lnTo>
                    <a:pt x="13707555" y="63500"/>
                  </a:lnTo>
                  <a:lnTo>
                    <a:pt x="13705624" y="76200"/>
                  </a:lnTo>
                  <a:lnTo>
                    <a:pt x="13698246" y="76200"/>
                  </a:lnTo>
                  <a:lnTo>
                    <a:pt x="13688543" y="63500"/>
                  </a:lnTo>
                  <a:lnTo>
                    <a:pt x="13707555" y="63500"/>
                  </a:lnTo>
                  <a:lnTo>
                    <a:pt x="13707555" y="38100"/>
                  </a:lnTo>
                  <a:lnTo>
                    <a:pt x="13704113" y="38100"/>
                  </a:lnTo>
                  <a:lnTo>
                    <a:pt x="13702297" y="50800"/>
                  </a:lnTo>
                  <a:lnTo>
                    <a:pt x="13691934" y="38100"/>
                  </a:lnTo>
                  <a:lnTo>
                    <a:pt x="13688581" y="38100"/>
                  </a:lnTo>
                  <a:lnTo>
                    <a:pt x="13697369" y="25400"/>
                  </a:lnTo>
                  <a:lnTo>
                    <a:pt x="13725144" y="25400"/>
                  </a:lnTo>
                  <a:lnTo>
                    <a:pt x="13732396" y="38100"/>
                  </a:lnTo>
                  <a:lnTo>
                    <a:pt x="13732396" y="25400"/>
                  </a:lnTo>
                  <a:lnTo>
                    <a:pt x="13725424" y="25400"/>
                  </a:lnTo>
                  <a:lnTo>
                    <a:pt x="13724039" y="12700"/>
                  </a:lnTo>
                  <a:lnTo>
                    <a:pt x="13693127" y="12700"/>
                  </a:lnTo>
                  <a:lnTo>
                    <a:pt x="13671461" y="25400"/>
                  </a:lnTo>
                  <a:lnTo>
                    <a:pt x="13680135" y="25400"/>
                  </a:lnTo>
                  <a:lnTo>
                    <a:pt x="13663270" y="38100"/>
                  </a:lnTo>
                  <a:lnTo>
                    <a:pt x="13629069" y="38100"/>
                  </a:lnTo>
                  <a:lnTo>
                    <a:pt x="13649046" y="25400"/>
                  </a:lnTo>
                  <a:lnTo>
                    <a:pt x="13651014" y="25400"/>
                  </a:lnTo>
                  <a:lnTo>
                    <a:pt x="13633437" y="12700"/>
                  </a:lnTo>
                  <a:lnTo>
                    <a:pt x="13634657" y="25400"/>
                  </a:lnTo>
                  <a:lnTo>
                    <a:pt x="13622833" y="25400"/>
                  </a:lnTo>
                  <a:lnTo>
                    <a:pt x="13617321" y="12700"/>
                  </a:lnTo>
                  <a:lnTo>
                    <a:pt x="13612927" y="25400"/>
                  </a:lnTo>
                  <a:lnTo>
                    <a:pt x="13607009" y="25400"/>
                  </a:lnTo>
                  <a:lnTo>
                    <a:pt x="13607009" y="63500"/>
                  </a:lnTo>
                  <a:lnTo>
                    <a:pt x="13601332" y="76200"/>
                  </a:lnTo>
                  <a:lnTo>
                    <a:pt x="13600837" y="76200"/>
                  </a:lnTo>
                  <a:lnTo>
                    <a:pt x="13564692" y="76200"/>
                  </a:lnTo>
                  <a:lnTo>
                    <a:pt x="13576580" y="63500"/>
                  </a:lnTo>
                  <a:lnTo>
                    <a:pt x="13576757" y="63500"/>
                  </a:lnTo>
                  <a:lnTo>
                    <a:pt x="13582612" y="50800"/>
                  </a:lnTo>
                  <a:lnTo>
                    <a:pt x="13589762" y="63500"/>
                  </a:lnTo>
                  <a:lnTo>
                    <a:pt x="13593915" y="63500"/>
                  </a:lnTo>
                  <a:lnTo>
                    <a:pt x="13600837" y="76200"/>
                  </a:lnTo>
                  <a:lnTo>
                    <a:pt x="13607009" y="63500"/>
                  </a:lnTo>
                  <a:lnTo>
                    <a:pt x="13607009" y="25400"/>
                  </a:lnTo>
                  <a:lnTo>
                    <a:pt x="13580809" y="25400"/>
                  </a:lnTo>
                  <a:lnTo>
                    <a:pt x="13577329" y="12700"/>
                  </a:lnTo>
                  <a:lnTo>
                    <a:pt x="13565873" y="12700"/>
                  </a:lnTo>
                  <a:lnTo>
                    <a:pt x="13563410" y="0"/>
                  </a:lnTo>
                  <a:lnTo>
                    <a:pt x="13555574" y="12700"/>
                  </a:lnTo>
                  <a:lnTo>
                    <a:pt x="13549402" y="0"/>
                  </a:lnTo>
                  <a:lnTo>
                    <a:pt x="13540435" y="0"/>
                  </a:lnTo>
                  <a:lnTo>
                    <a:pt x="13544169" y="12700"/>
                  </a:lnTo>
                  <a:lnTo>
                    <a:pt x="13515620" y="12700"/>
                  </a:lnTo>
                  <a:lnTo>
                    <a:pt x="13509600" y="25400"/>
                  </a:lnTo>
                  <a:lnTo>
                    <a:pt x="13470623" y="25400"/>
                  </a:lnTo>
                  <a:lnTo>
                    <a:pt x="13462280" y="38100"/>
                  </a:lnTo>
                  <a:lnTo>
                    <a:pt x="13503783" y="38100"/>
                  </a:lnTo>
                  <a:lnTo>
                    <a:pt x="13515861" y="50800"/>
                  </a:lnTo>
                  <a:lnTo>
                    <a:pt x="13513575" y="38100"/>
                  </a:lnTo>
                  <a:lnTo>
                    <a:pt x="13507961" y="38100"/>
                  </a:lnTo>
                  <a:lnTo>
                    <a:pt x="13511035" y="25400"/>
                  </a:lnTo>
                  <a:lnTo>
                    <a:pt x="13537146" y="25400"/>
                  </a:lnTo>
                  <a:lnTo>
                    <a:pt x="13541502" y="38100"/>
                  </a:lnTo>
                  <a:lnTo>
                    <a:pt x="13574205" y="38100"/>
                  </a:lnTo>
                  <a:lnTo>
                    <a:pt x="13559841" y="50800"/>
                  </a:lnTo>
                  <a:lnTo>
                    <a:pt x="13515861" y="50800"/>
                  </a:lnTo>
                  <a:lnTo>
                    <a:pt x="13496633" y="50800"/>
                  </a:lnTo>
                  <a:lnTo>
                    <a:pt x="13495782" y="51701"/>
                  </a:lnTo>
                  <a:lnTo>
                    <a:pt x="13495782" y="76200"/>
                  </a:lnTo>
                  <a:lnTo>
                    <a:pt x="13488467" y="88900"/>
                  </a:lnTo>
                  <a:lnTo>
                    <a:pt x="13481279" y="88900"/>
                  </a:lnTo>
                  <a:lnTo>
                    <a:pt x="13483031" y="76200"/>
                  </a:lnTo>
                  <a:lnTo>
                    <a:pt x="13495782" y="76200"/>
                  </a:lnTo>
                  <a:lnTo>
                    <a:pt x="13495782" y="51701"/>
                  </a:lnTo>
                  <a:lnTo>
                    <a:pt x="13484644" y="63500"/>
                  </a:lnTo>
                  <a:lnTo>
                    <a:pt x="13481799" y="50800"/>
                  </a:lnTo>
                  <a:lnTo>
                    <a:pt x="13466623" y="50800"/>
                  </a:lnTo>
                  <a:lnTo>
                    <a:pt x="13466623" y="127000"/>
                  </a:lnTo>
                  <a:lnTo>
                    <a:pt x="13430885" y="127000"/>
                  </a:lnTo>
                  <a:lnTo>
                    <a:pt x="13441248" y="114300"/>
                  </a:lnTo>
                  <a:lnTo>
                    <a:pt x="13455434" y="114300"/>
                  </a:lnTo>
                  <a:lnTo>
                    <a:pt x="13466623" y="127000"/>
                  </a:lnTo>
                  <a:lnTo>
                    <a:pt x="13466623" y="50800"/>
                  </a:lnTo>
                  <a:lnTo>
                    <a:pt x="13453097" y="50800"/>
                  </a:lnTo>
                  <a:lnTo>
                    <a:pt x="13453097" y="63500"/>
                  </a:lnTo>
                  <a:lnTo>
                    <a:pt x="13445998" y="76200"/>
                  </a:lnTo>
                  <a:lnTo>
                    <a:pt x="13441769" y="76200"/>
                  </a:lnTo>
                  <a:lnTo>
                    <a:pt x="13435483" y="88900"/>
                  </a:lnTo>
                  <a:lnTo>
                    <a:pt x="13421894" y="88900"/>
                  </a:lnTo>
                  <a:lnTo>
                    <a:pt x="13421894" y="152400"/>
                  </a:lnTo>
                  <a:lnTo>
                    <a:pt x="13411035" y="152400"/>
                  </a:lnTo>
                  <a:lnTo>
                    <a:pt x="13408990" y="139700"/>
                  </a:lnTo>
                  <a:lnTo>
                    <a:pt x="13418071" y="139700"/>
                  </a:lnTo>
                  <a:lnTo>
                    <a:pt x="13421894" y="152400"/>
                  </a:lnTo>
                  <a:lnTo>
                    <a:pt x="13421894" y="88900"/>
                  </a:lnTo>
                  <a:lnTo>
                    <a:pt x="13415658" y="88900"/>
                  </a:lnTo>
                  <a:lnTo>
                    <a:pt x="13420522" y="76200"/>
                  </a:lnTo>
                  <a:lnTo>
                    <a:pt x="13438518" y="76200"/>
                  </a:lnTo>
                  <a:lnTo>
                    <a:pt x="13430466" y="63500"/>
                  </a:lnTo>
                  <a:lnTo>
                    <a:pt x="13453097" y="63500"/>
                  </a:lnTo>
                  <a:lnTo>
                    <a:pt x="13453097" y="50800"/>
                  </a:lnTo>
                  <a:lnTo>
                    <a:pt x="13448818" y="50800"/>
                  </a:lnTo>
                  <a:lnTo>
                    <a:pt x="13459435" y="38100"/>
                  </a:lnTo>
                  <a:lnTo>
                    <a:pt x="13462280" y="38100"/>
                  </a:lnTo>
                  <a:lnTo>
                    <a:pt x="13452247" y="25400"/>
                  </a:lnTo>
                  <a:lnTo>
                    <a:pt x="13425272" y="25400"/>
                  </a:lnTo>
                  <a:lnTo>
                    <a:pt x="13425018" y="38100"/>
                  </a:lnTo>
                  <a:lnTo>
                    <a:pt x="13422490" y="38100"/>
                  </a:lnTo>
                  <a:lnTo>
                    <a:pt x="13422490" y="63500"/>
                  </a:lnTo>
                  <a:lnTo>
                    <a:pt x="13407504" y="63500"/>
                  </a:lnTo>
                  <a:lnTo>
                    <a:pt x="13414693" y="50800"/>
                  </a:lnTo>
                  <a:lnTo>
                    <a:pt x="13422490" y="63500"/>
                  </a:lnTo>
                  <a:lnTo>
                    <a:pt x="13422490" y="38100"/>
                  </a:lnTo>
                  <a:lnTo>
                    <a:pt x="13402704" y="38100"/>
                  </a:lnTo>
                  <a:lnTo>
                    <a:pt x="13402704" y="127000"/>
                  </a:lnTo>
                  <a:lnTo>
                    <a:pt x="13399770" y="127000"/>
                  </a:lnTo>
                  <a:lnTo>
                    <a:pt x="13399770" y="152400"/>
                  </a:lnTo>
                  <a:lnTo>
                    <a:pt x="13386270" y="152400"/>
                  </a:lnTo>
                  <a:lnTo>
                    <a:pt x="13380250" y="139700"/>
                  </a:lnTo>
                  <a:lnTo>
                    <a:pt x="13376047" y="139700"/>
                  </a:lnTo>
                  <a:lnTo>
                    <a:pt x="13388505" y="127000"/>
                  </a:lnTo>
                  <a:lnTo>
                    <a:pt x="13394652" y="139700"/>
                  </a:lnTo>
                  <a:lnTo>
                    <a:pt x="13396405" y="139700"/>
                  </a:lnTo>
                  <a:lnTo>
                    <a:pt x="13399770" y="152400"/>
                  </a:lnTo>
                  <a:lnTo>
                    <a:pt x="13399770" y="127000"/>
                  </a:lnTo>
                  <a:lnTo>
                    <a:pt x="13393852" y="127000"/>
                  </a:lnTo>
                  <a:lnTo>
                    <a:pt x="13387972" y="114300"/>
                  </a:lnTo>
                  <a:lnTo>
                    <a:pt x="13398424" y="114300"/>
                  </a:lnTo>
                  <a:lnTo>
                    <a:pt x="13402704" y="127000"/>
                  </a:lnTo>
                  <a:lnTo>
                    <a:pt x="13402704" y="38100"/>
                  </a:lnTo>
                  <a:lnTo>
                    <a:pt x="13400824" y="38100"/>
                  </a:lnTo>
                  <a:lnTo>
                    <a:pt x="13400824" y="50800"/>
                  </a:lnTo>
                  <a:lnTo>
                    <a:pt x="13399834" y="63500"/>
                  </a:lnTo>
                  <a:lnTo>
                    <a:pt x="13389890" y="63500"/>
                  </a:lnTo>
                  <a:lnTo>
                    <a:pt x="13396608" y="50800"/>
                  </a:lnTo>
                  <a:lnTo>
                    <a:pt x="13400824" y="50800"/>
                  </a:lnTo>
                  <a:lnTo>
                    <a:pt x="13400824" y="38100"/>
                  </a:lnTo>
                  <a:lnTo>
                    <a:pt x="13392290" y="38100"/>
                  </a:lnTo>
                  <a:lnTo>
                    <a:pt x="13386473" y="25400"/>
                  </a:lnTo>
                  <a:lnTo>
                    <a:pt x="13394538" y="25400"/>
                  </a:lnTo>
                  <a:lnTo>
                    <a:pt x="13414553" y="12700"/>
                  </a:lnTo>
                  <a:lnTo>
                    <a:pt x="13387883" y="12700"/>
                  </a:lnTo>
                  <a:lnTo>
                    <a:pt x="13386080" y="14605"/>
                  </a:lnTo>
                  <a:lnTo>
                    <a:pt x="13386080" y="76200"/>
                  </a:lnTo>
                  <a:lnTo>
                    <a:pt x="13373265" y="88900"/>
                  </a:lnTo>
                  <a:lnTo>
                    <a:pt x="13360006" y="88900"/>
                  </a:lnTo>
                  <a:lnTo>
                    <a:pt x="13346608" y="76200"/>
                  </a:lnTo>
                  <a:lnTo>
                    <a:pt x="13386080" y="76200"/>
                  </a:lnTo>
                  <a:lnTo>
                    <a:pt x="13386080" y="14605"/>
                  </a:lnTo>
                  <a:lnTo>
                    <a:pt x="13375818" y="25400"/>
                  </a:lnTo>
                  <a:lnTo>
                    <a:pt x="13380047" y="25400"/>
                  </a:lnTo>
                  <a:lnTo>
                    <a:pt x="13374472" y="38100"/>
                  </a:lnTo>
                  <a:lnTo>
                    <a:pt x="13367550" y="38100"/>
                  </a:lnTo>
                  <a:lnTo>
                    <a:pt x="13375094" y="25400"/>
                  </a:lnTo>
                  <a:lnTo>
                    <a:pt x="13375818" y="25400"/>
                  </a:lnTo>
                  <a:lnTo>
                    <a:pt x="13376377" y="12700"/>
                  </a:lnTo>
                  <a:lnTo>
                    <a:pt x="13370319" y="0"/>
                  </a:lnTo>
                  <a:lnTo>
                    <a:pt x="13356654" y="0"/>
                  </a:lnTo>
                  <a:lnTo>
                    <a:pt x="13356654" y="25400"/>
                  </a:lnTo>
                  <a:lnTo>
                    <a:pt x="13355752" y="38100"/>
                  </a:lnTo>
                  <a:lnTo>
                    <a:pt x="13319646" y="38100"/>
                  </a:lnTo>
                  <a:lnTo>
                    <a:pt x="13313207" y="50800"/>
                  </a:lnTo>
                  <a:lnTo>
                    <a:pt x="13310642" y="50800"/>
                  </a:lnTo>
                  <a:lnTo>
                    <a:pt x="13310642" y="114300"/>
                  </a:lnTo>
                  <a:lnTo>
                    <a:pt x="13293293" y="114300"/>
                  </a:lnTo>
                  <a:lnTo>
                    <a:pt x="13296887" y="101600"/>
                  </a:lnTo>
                  <a:lnTo>
                    <a:pt x="13310642" y="114300"/>
                  </a:lnTo>
                  <a:lnTo>
                    <a:pt x="13310642" y="50800"/>
                  </a:lnTo>
                  <a:lnTo>
                    <a:pt x="13283845" y="50800"/>
                  </a:lnTo>
                  <a:lnTo>
                    <a:pt x="13273634" y="38100"/>
                  </a:lnTo>
                  <a:lnTo>
                    <a:pt x="13268808" y="50800"/>
                  </a:lnTo>
                  <a:lnTo>
                    <a:pt x="13248183" y="50800"/>
                  </a:lnTo>
                  <a:lnTo>
                    <a:pt x="13250761" y="38100"/>
                  </a:lnTo>
                  <a:lnTo>
                    <a:pt x="13268262" y="38100"/>
                  </a:lnTo>
                  <a:lnTo>
                    <a:pt x="13262293" y="25400"/>
                  </a:lnTo>
                  <a:lnTo>
                    <a:pt x="13273900" y="25400"/>
                  </a:lnTo>
                  <a:lnTo>
                    <a:pt x="13268262" y="38100"/>
                  </a:lnTo>
                  <a:lnTo>
                    <a:pt x="13273634" y="38100"/>
                  </a:lnTo>
                  <a:lnTo>
                    <a:pt x="13277647" y="38100"/>
                  </a:lnTo>
                  <a:lnTo>
                    <a:pt x="13285343" y="25400"/>
                  </a:lnTo>
                  <a:lnTo>
                    <a:pt x="13294894" y="25400"/>
                  </a:lnTo>
                  <a:lnTo>
                    <a:pt x="13290169" y="12700"/>
                  </a:lnTo>
                  <a:lnTo>
                    <a:pt x="13303580" y="12700"/>
                  </a:lnTo>
                  <a:lnTo>
                    <a:pt x="13329717" y="12700"/>
                  </a:lnTo>
                  <a:lnTo>
                    <a:pt x="13329653" y="25400"/>
                  </a:lnTo>
                  <a:lnTo>
                    <a:pt x="13332244" y="25400"/>
                  </a:lnTo>
                  <a:lnTo>
                    <a:pt x="13339331" y="12700"/>
                  </a:lnTo>
                  <a:lnTo>
                    <a:pt x="13349669" y="25400"/>
                  </a:lnTo>
                  <a:lnTo>
                    <a:pt x="13356654" y="25400"/>
                  </a:lnTo>
                  <a:lnTo>
                    <a:pt x="13356654" y="0"/>
                  </a:lnTo>
                  <a:lnTo>
                    <a:pt x="13341439" y="0"/>
                  </a:lnTo>
                  <a:lnTo>
                    <a:pt x="13350227" y="12700"/>
                  </a:lnTo>
                  <a:lnTo>
                    <a:pt x="13342950" y="12700"/>
                  </a:lnTo>
                  <a:lnTo>
                    <a:pt x="13341439" y="0"/>
                  </a:lnTo>
                  <a:lnTo>
                    <a:pt x="13289864" y="0"/>
                  </a:lnTo>
                  <a:lnTo>
                    <a:pt x="13268262" y="12700"/>
                  </a:lnTo>
                  <a:lnTo>
                    <a:pt x="13242912" y="12700"/>
                  </a:lnTo>
                  <a:lnTo>
                    <a:pt x="13242912" y="38100"/>
                  </a:lnTo>
                  <a:lnTo>
                    <a:pt x="13234759" y="50800"/>
                  </a:lnTo>
                  <a:lnTo>
                    <a:pt x="13230746" y="38100"/>
                  </a:lnTo>
                  <a:lnTo>
                    <a:pt x="13242912" y="38100"/>
                  </a:lnTo>
                  <a:lnTo>
                    <a:pt x="13242912" y="12700"/>
                  </a:lnTo>
                  <a:lnTo>
                    <a:pt x="13175806" y="12700"/>
                  </a:lnTo>
                  <a:lnTo>
                    <a:pt x="13175806" y="76200"/>
                  </a:lnTo>
                  <a:lnTo>
                    <a:pt x="13162179" y="88900"/>
                  </a:lnTo>
                  <a:lnTo>
                    <a:pt x="13163499" y="88900"/>
                  </a:lnTo>
                  <a:lnTo>
                    <a:pt x="13174218" y="101600"/>
                  </a:lnTo>
                  <a:lnTo>
                    <a:pt x="13164426" y="101600"/>
                  </a:lnTo>
                  <a:lnTo>
                    <a:pt x="13156044" y="89738"/>
                  </a:lnTo>
                  <a:lnTo>
                    <a:pt x="13156044" y="101600"/>
                  </a:lnTo>
                  <a:lnTo>
                    <a:pt x="13154736" y="105676"/>
                  </a:lnTo>
                  <a:lnTo>
                    <a:pt x="13154736" y="139700"/>
                  </a:lnTo>
                  <a:lnTo>
                    <a:pt x="13145808" y="152400"/>
                  </a:lnTo>
                  <a:lnTo>
                    <a:pt x="13127901" y="152400"/>
                  </a:lnTo>
                  <a:lnTo>
                    <a:pt x="13131381" y="139700"/>
                  </a:lnTo>
                  <a:lnTo>
                    <a:pt x="13154736" y="139700"/>
                  </a:lnTo>
                  <a:lnTo>
                    <a:pt x="13154736" y="105676"/>
                  </a:lnTo>
                  <a:lnTo>
                    <a:pt x="13151968" y="114300"/>
                  </a:lnTo>
                  <a:lnTo>
                    <a:pt x="13147434" y="101600"/>
                  </a:lnTo>
                  <a:lnTo>
                    <a:pt x="13143294" y="114300"/>
                  </a:lnTo>
                  <a:lnTo>
                    <a:pt x="13115824" y="101600"/>
                  </a:lnTo>
                  <a:lnTo>
                    <a:pt x="13147434" y="101600"/>
                  </a:lnTo>
                  <a:lnTo>
                    <a:pt x="13156044" y="101600"/>
                  </a:lnTo>
                  <a:lnTo>
                    <a:pt x="13156044" y="89738"/>
                  </a:lnTo>
                  <a:lnTo>
                    <a:pt x="13155460" y="88900"/>
                  </a:lnTo>
                  <a:lnTo>
                    <a:pt x="13105333" y="88900"/>
                  </a:lnTo>
                  <a:lnTo>
                    <a:pt x="13115252" y="76200"/>
                  </a:lnTo>
                  <a:lnTo>
                    <a:pt x="13175806" y="76200"/>
                  </a:lnTo>
                  <a:lnTo>
                    <a:pt x="13175806" y="12700"/>
                  </a:lnTo>
                  <a:lnTo>
                    <a:pt x="13161086" y="12700"/>
                  </a:lnTo>
                  <a:lnTo>
                    <a:pt x="13140601" y="25400"/>
                  </a:lnTo>
                  <a:lnTo>
                    <a:pt x="13077127" y="25400"/>
                  </a:lnTo>
                  <a:lnTo>
                    <a:pt x="13049555" y="38100"/>
                  </a:lnTo>
                  <a:lnTo>
                    <a:pt x="13000914" y="38100"/>
                  </a:lnTo>
                  <a:lnTo>
                    <a:pt x="12995732" y="33147"/>
                  </a:lnTo>
                  <a:lnTo>
                    <a:pt x="12996063" y="38100"/>
                  </a:lnTo>
                  <a:lnTo>
                    <a:pt x="12987846" y="38100"/>
                  </a:lnTo>
                  <a:lnTo>
                    <a:pt x="12960363" y="38100"/>
                  </a:lnTo>
                  <a:lnTo>
                    <a:pt x="12943180" y="50800"/>
                  </a:lnTo>
                  <a:lnTo>
                    <a:pt x="12922174" y="50800"/>
                  </a:lnTo>
                  <a:lnTo>
                    <a:pt x="12911633" y="63500"/>
                  </a:lnTo>
                  <a:lnTo>
                    <a:pt x="12909055" y="50800"/>
                  </a:lnTo>
                  <a:lnTo>
                    <a:pt x="12908483" y="50800"/>
                  </a:lnTo>
                  <a:lnTo>
                    <a:pt x="12907378" y="38100"/>
                  </a:lnTo>
                  <a:lnTo>
                    <a:pt x="12903200" y="38100"/>
                  </a:lnTo>
                  <a:lnTo>
                    <a:pt x="12900559" y="50800"/>
                  </a:lnTo>
                  <a:lnTo>
                    <a:pt x="12893129" y="63500"/>
                  </a:lnTo>
                  <a:lnTo>
                    <a:pt x="12879946" y="63500"/>
                  </a:lnTo>
                  <a:lnTo>
                    <a:pt x="12863119" y="76200"/>
                  </a:lnTo>
                  <a:lnTo>
                    <a:pt x="12843929" y="76200"/>
                  </a:lnTo>
                  <a:lnTo>
                    <a:pt x="12834099" y="63500"/>
                  </a:lnTo>
                  <a:lnTo>
                    <a:pt x="12856236" y="63500"/>
                  </a:lnTo>
                  <a:lnTo>
                    <a:pt x="12860223" y="50800"/>
                  </a:lnTo>
                  <a:lnTo>
                    <a:pt x="12811633" y="50800"/>
                  </a:lnTo>
                  <a:lnTo>
                    <a:pt x="12811633" y="76200"/>
                  </a:lnTo>
                  <a:lnTo>
                    <a:pt x="12755931" y="76200"/>
                  </a:lnTo>
                  <a:lnTo>
                    <a:pt x="12763856" y="63500"/>
                  </a:lnTo>
                  <a:lnTo>
                    <a:pt x="12803086" y="63500"/>
                  </a:lnTo>
                  <a:lnTo>
                    <a:pt x="12811633" y="76200"/>
                  </a:lnTo>
                  <a:lnTo>
                    <a:pt x="12811633" y="50800"/>
                  </a:lnTo>
                  <a:lnTo>
                    <a:pt x="12744006" y="50800"/>
                  </a:lnTo>
                  <a:lnTo>
                    <a:pt x="12734735" y="57035"/>
                  </a:lnTo>
                  <a:lnTo>
                    <a:pt x="12734735" y="190500"/>
                  </a:lnTo>
                  <a:lnTo>
                    <a:pt x="12727242" y="203200"/>
                  </a:lnTo>
                  <a:lnTo>
                    <a:pt x="12719139" y="190500"/>
                  </a:lnTo>
                  <a:lnTo>
                    <a:pt x="12734735" y="190500"/>
                  </a:lnTo>
                  <a:lnTo>
                    <a:pt x="12734735" y="57035"/>
                  </a:lnTo>
                  <a:lnTo>
                    <a:pt x="12725108" y="63500"/>
                  </a:lnTo>
                  <a:lnTo>
                    <a:pt x="12718339" y="50800"/>
                  </a:lnTo>
                  <a:lnTo>
                    <a:pt x="12678994" y="50800"/>
                  </a:lnTo>
                  <a:lnTo>
                    <a:pt x="12655271" y="63500"/>
                  </a:lnTo>
                  <a:lnTo>
                    <a:pt x="12576099" y="63500"/>
                  </a:lnTo>
                  <a:lnTo>
                    <a:pt x="12576099" y="114300"/>
                  </a:lnTo>
                  <a:lnTo>
                    <a:pt x="12574765" y="114300"/>
                  </a:lnTo>
                  <a:lnTo>
                    <a:pt x="12574765" y="127000"/>
                  </a:lnTo>
                  <a:lnTo>
                    <a:pt x="12567552" y="139700"/>
                  </a:lnTo>
                  <a:lnTo>
                    <a:pt x="12560071" y="139700"/>
                  </a:lnTo>
                  <a:lnTo>
                    <a:pt x="12551982" y="127000"/>
                  </a:lnTo>
                  <a:lnTo>
                    <a:pt x="12574765" y="127000"/>
                  </a:lnTo>
                  <a:lnTo>
                    <a:pt x="12574765" y="114300"/>
                  </a:lnTo>
                  <a:lnTo>
                    <a:pt x="12533122" y="114300"/>
                  </a:lnTo>
                  <a:lnTo>
                    <a:pt x="12520016" y="101600"/>
                  </a:lnTo>
                  <a:lnTo>
                    <a:pt x="12574765" y="101600"/>
                  </a:lnTo>
                  <a:lnTo>
                    <a:pt x="12576099" y="114300"/>
                  </a:lnTo>
                  <a:lnTo>
                    <a:pt x="12576099" y="63500"/>
                  </a:lnTo>
                  <a:lnTo>
                    <a:pt x="12519254" y="63500"/>
                  </a:lnTo>
                  <a:lnTo>
                    <a:pt x="12510414" y="76200"/>
                  </a:lnTo>
                  <a:lnTo>
                    <a:pt x="12490793" y="76200"/>
                  </a:lnTo>
                  <a:lnTo>
                    <a:pt x="12487440" y="87655"/>
                  </a:lnTo>
                  <a:lnTo>
                    <a:pt x="12487440" y="114300"/>
                  </a:lnTo>
                  <a:lnTo>
                    <a:pt x="12448045" y="114300"/>
                  </a:lnTo>
                  <a:lnTo>
                    <a:pt x="12454458" y="101600"/>
                  </a:lnTo>
                  <a:lnTo>
                    <a:pt x="12480620" y="101600"/>
                  </a:lnTo>
                  <a:lnTo>
                    <a:pt x="12487440" y="114300"/>
                  </a:lnTo>
                  <a:lnTo>
                    <a:pt x="12487440" y="87655"/>
                  </a:lnTo>
                  <a:lnTo>
                    <a:pt x="12487072" y="88900"/>
                  </a:lnTo>
                  <a:lnTo>
                    <a:pt x="12484976" y="88900"/>
                  </a:lnTo>
                  <a:lnTo>
                    <a:pt x="12481497" y="76200"/>
                  </a:lnTo>
                  <a:lnTo>
                    <a:pt x="12470003" y="76200"/>
                  </a:lnTo>
                  <a:lnTo>
                    <a:pt x="12473330" y="88900"/>
                  </a:lnTo>
                  <a:lnTo>
                    <a:pt x="12454128" y="88900"/>
                  </a:lnTo>
                  <a:lnTo>
                    <a:pt x="12446711" y="101600"/>
                  </a:lnTo>
                  <a:lnTo>
                    <a:pt x="12437478" y="88900"/>
                  </a:lnTo>
                  <a:lnTo>
                    <a:pt x="12420664" y="88900"/>
                  </a:lnTo>
                  <a:lnTo>
                    <a:pt x="12420486" y="101600"/>
                  </a:lnTo>
                  <a:lnTo>
                    <a:pt x="12411621" y="101600"/>
                  </a:lnTo>
                  <a:lnTo>
                    <a:pt x="12402287" y="88900"/>
                  </a:lnTo>
                  <a:lnTo>
                    <a:pt x="12393168" y="88900"/>
                  </a:lnTo>
                  <a:lnTo>
                    <a:pt x="12402236" y="76200"/>
                  </a:lnTo>
                  <a:lnTo>
                    <a:pt x="12393054" y="76200"/>
                  </a:lnTo>
                  <a:lnTo>
                    <a:pt x="12393054" y="101600"/>
                  </a:lnTo>
                  <a:lnTo>
                    <a:pt x="12371464" y="101600"/>
                  </a:lnTo>
                  <a:lnTo>
                    <a:pt x="12377623" y="88900"/>
                  </a:lnTo>
                  <a:lnTo>
                    <a:pt x="12390476" y="88900"/>
                  </a:lnTo>
                  <a:lnTo>
                    <a:pt x="12393054" y="101600"/>
                  </a:lnTo>
                  <a:lnTo>
                    <a:pt x="12393054" y="76200"/>
                  </a:lnTo>
                  <a:lnTo>
                    <a:pt x="12347550" y="76200"/>
                  </a:lnTo>
                  <a:lnTo>
                    <a:pt x="12347550" y="101600"/>
                  </a:lnTo>
                  <a:lnTo>
                    <a:pt x="12325274" y="101600"/>
                  </a:lnTo>
                  <a:lnTo>
                    <a:pt x="12332576" y="88900"/>
                  </a:lnTo>
                  <a:lnTo>
                    <a:pt x="12340006" y="88900"/>
                  </a:lnTo>
                  <a:lnTo>
                    <a:pt x="12347550" y="101600"/>
                  </a:lnTo>
                  <a:lnTo>
                    <a:pt x="12347550" y="76200"/>
                  </a:lnTo>
                  <a:lnTo>
                    <a:pt x="12325591" y="76200"/>
                  </a:lnTo>
                  <a:lnTo>
                    <a:pt x="12329071" y="88900"/>
                  </a:lnTo>
                  <a:lnTo>
                    <a:pt x="12304471" y="88900"/>
                  </a:lnTo>
                  <a:lnTo>
                    <a:pt x="12304471" y="114300"/>
                  </a:lnTo>
                  <a:lnTo>
                    <a:pt x="12300255" y="127000"/>
                  </a:lnTo>
                  <a:lnTo>
                    <a:pt x="12265495" y="127000"/>
                  </a:lnTo>
                  <a:lnTo>
                    <a:pt x="12232627" y="127000"/>
                  </a:lnTo>
                  <a:lnTo>
                    <a:pt x="12240539" y="114300"/>
                  </a:lnTo>
                  <a:lnTo>
                    <a:pt x="12208561" y="114300"/>
                  </a:lnTo>
                  <a:lnTo>
                    <a:pt x="12191848" y="101600"/>
                  </a:lnTo>
                  <a:lnTo>
                    <a:pt x="12223775" y="101600"/>
                  </a:lnTo>
                  <a:lnTo>
                    <a:pt x="12220105" y="88900"/>
                  </a:lnTo>
                  <a:lnTo>
                    <a:pt x="12238012" y="88900"/>
                  </a:lnTo>
                  <a:lnTo>
                    <a:pt x="12238215" y="101600"/>
                  </a:lnTo>
                  <a:lnTo>
                    <a:pt x="12248769" y="101600"/>
                  </a:lnTo>
                  <a:lnTo>
                    <a:pt x="12257735" y="114300"/>
                  </a:lnTo>
                  <a:lnTo>
                    <a:pt x="12256961" y="114300"/>
                  </a:lnTo>
                  <a:lnTo>
                    <a:pt x="12265495" y="127000"/>
                  </a:lnTo>
                  <a:lnTo>
                    <a:pt x="12274969" y="114300"/>
                  </a:lnTo>
                  <a:lnTo>
                    <a:pt x="12304471" y="114300"/>
                  </a:lnTo>
                  <a:lnTo>
                    <a:pt x="12304471" y="88900"/>
                  </a:lnTo>
                  <a:lnTo>
                    <a:pt x="12301436" y="88900"/>
                  </a:lnTo>
                  <a:lnTo>
                    <a:pt x="12305182" y="76200"/>
                  </a:lnTo>
                  <a:lnTo>
                    <a:pt x="12288291" y="76200"/>
                  </a:lnTo>
                  <a:lnTo>
                    <a:pt x="12288215" y="88900"/>
                  </a:lnTo>
                  <a:lnTo>
                    <a:pt x="12281967" y="88900"/>
                  </a:lnTo>
                  <a:lnTo>
                    <a:pt x="12279363" y="87528"/>
                  </a:lnTo>
                  <a:lnTo>
                    <a:pt x="12279363" y="101600"/>
                  </a:lnTo>
                  <a:lnTo>
                    <a:pt x="12258853" y="101600"/>
                  </a:lnTo>
                  <a:lnTo>
                    <a:pt x="12250826" y="88900"/>
                  </a:lnTo>
                  <a:lnTo>
                    <a:pt x="12272543" y="88900"/>
                  </a:lnTo>
                  <a:lnTo>
                    <a:pt x="12279363" y="101600"/>
                  </a:lnTo>
                  <a:lnTo>
                    <a:pt x="12279363" y="87528"/>
                  </a:lnTo>
                  <a:lnTo>
                    <a:pt x="12258015" y="76200"/>
                  </a:lnTo>
                  <a:lnTo>
                    <a:pt x="12214085" y="76200"/>
                  </a:lnTo>
                  <a:lnTo>
                    <a:pt x="12199595" y="88900"/>
                  </a:lnTo>
                  <a:lnTo>
                    <a:pt x="12169534" y="88900"/>
                  </a:lnTo>
                  <a:lnTo>
                    <a:pt x="12165279" y="101600"/>
                  </a:lnTo>
                  <a:lnTo>
                    <a:pt x="12173649" y="101600"/>
                  </a:lnTo>
                  <a:lnTo>
                    <a:pt x="12179656" y="114300"/>
                  </a:lnTo>
                  <a:lnTo>
                    <a:pt x="12185358" y="101600"/>
                  </a:lnTo>
                  <a:lnTo>
                    <a:pt x="12188889" y="114300"/>
                  </a:lnTo>
                  <a:lnTo>
                    <a:pt x="12179656" y="114300"/>
                  </a:lnTo>
                  <a:lnTo>
                    <a:pt x="12179325" y="114300"/>
                  </a:lnTo>
                  <a:lnTo>
                    <a:pt x="12162257" y="101600"/>
                  </a:lnTo>
                  <a:lnTo>
                    <a:pt x="12154357" y="101600"/>
                  </a:lnTo>
                  <a:lnTo>
                    <a:pt x="12157697" y="114300"/>
                  </a:lnTo>
                  <a:lnTo>
                    <a:pt x="12143194" y="114300"/>
                  </a:lnTo>
                  <a:lnTo>
                    <a:pt x="12143194" y="127000"/>
                  </a:lnTo>
                  <a:lnTo>
                    <a:pt x="12138127" y="139700"/>
                  </a:lnTo>
                  <a:lnTo>
                    <a:pt x="12132526" y="139700"/>
                  </a:lnTo>
                  <a:lnTo>
                    <a:pt x="12130977" y="127000"/>
                  </a:lnTo>
                  <a:lnTo>
                    <a:pt x="12143194" y="127000"/>
                  </a:lnTo>
                  <a:lnTo>
                    <a:pt x="12143194" y="114300"/>
                  </a:lnTo>
                  <a:lnTo>
                    <a:pt x="12082132" y="114300"/>
                  </a:lnTo>
                  <a:lnTo>
                    <a:pt x="12106567" y="101600"/>
                  </a:lnTo>
                  <a:lnTo>
                    <a:pt x="12118150" y="101600"/>
                  </a:lnTo>
                  <a:lnTo>
                    <a:pt x="12112079" y="88900"/>
                  </a:lnTo>
                  <a:lnTo>
                    <a:pt x="12098020" y="88900"/>
                  </a:lnTo>
                  <a:lnTo>
                    <a:pt x="12097449" y="101600"/>
                  </a:lnTo>
                  <a:lnTo>
                    <a:pt x="12065089" y="101600"/>
                  </a:lnTo>
                  <a:lnTo>
                    <a:pt x="12057634" y="114300"/>
                  </a:lnTo>
                  <a:lnTo>
                    <a:pt x="12014848" y="114300"/>
                  </a:lnTo>
                  <a:lnTo>
                    <a:pt x="12010593" y="101600"/>
                  </a:lnTo>
                  <a:lnTo>
                    <a:pt x="12006669" y="88900"/>
                  </a:lnTo>
                  <a:lnTo>
                    <a:pt x="11998897" y="88900"/>
                  </a:lnTo>
                  <a:lnTo>
                    <a:pt x="11998897" y="101600"/>
                  </a:lnTo>
                  <a:lnTo>
                    <a:pt x="11994921" y="101600"/>
                  </a:lnTo>
                  <a:lnTo>
                    <a:pt x="11991721" y="114300"/>
                  </a:lnTo>
                  <a:lnTo>
                    <a:pt x="11960466" y="114300"/>
                  </a:lnTo>
                  <a:lnTo>
                    <a:pt x="11962079" y="101600"/>
                  </a:lnTo>
                  <a:lnTo>
                    <a:pt x="11950802" y="101600"/>
                  </a:lnTo>
                  <a:lnTo>
                    <a:pt x="11944426" y="88900"/>
                  </a:lnTo>
                  <a:lnTo>
                    <a:pt x="11939092" y="101600"/>
                  </a:lnTo>
                  <a:lnTo>
                    <a:pt x="11933593" y="101600"/>
                  </a:lnTo>
                  <a:lnTo>
                    <a:pt x="11927891" y="88900"/>
                  </a:lnTo>
                  <a:lnTo>
                    <a:pt x="11922036" y="88900"/>
                  </a:lnTo>
                  <a:lnTo>
                    <a:pt x="11920182" y="101600"/>
                  </a:lnTo>
                  <a:lnTo>
                    <a:pt x="11914594" y="101600"/>
                  </a:lnTo>
                  <a:lnTo>
                    <a:pt x="11911609" y="88900"/>
                  </a:lnTo>
                  <a:lnTo>
                    <a:pt x="11900192" y="88900"/>
                  </a:lnTo>
                  <a:lnTo>
                    <a:pt x="11888737" y="101600"/>
                  </a:lnTo>
                  <a:lnTo>
                    <a:pt x="11865966" y="101600"/>
                  </a:lnTo>
                  <a:lnTo>
                    <a:pt x="11867858" y="88900"/>
                  </a:lnTo>
                  <a:lnTo>
                    <a:pt x="11847271" y="88900"/>
                  </a:lnTo>
                  <a:lnTo>
                    <a:pt x="11847271" y="114300"/>
                  </a:lnTo>
                  <a:lnTo>
                    <a:pt x="11837314" y="114300"/>
                  </a:lnTo>
                  <a:lnTo>
                    <a:pt x="11847068" y="101600"/>
                  </a:lnTo>
                  <a:lnTo>
                    <a:pt x="11847271" y="114300"/>
                  </a:lnTo>
                  <a:lnTo>
                    <a:pt x="11847271" y="88900"/>
                  </a:lnTo>
                  <a:lnTo>
                    <a:pt x="11840972" y="88900"/>
                  </a:lnTo>
                  <a:lnTo>
                    <a:pt x="11835905" y="79870"/>
                  </a:lnTo>
                  <a:lnTo>
                    <a:pt x="11835905" y="101600"/>
                  </a:lnTo>
                  <a:lnTo>
                    <a:pt x="11828577" y="114300"/>
                  </a:lnTo>
                  <a:lnTo>
                    <a:pt x="11820563" y="101600"/>
                  </a:lnTo>
                  <a:lnTo>
                    <a:pt x="11829161" y="101600"/>
                  </a:lnTo>
                  <a:lnTo>
                    <a:pt x="11825948" y="88900"/>
                  </a:lnTo>
                  <a:lnTo>
                    <a:pt x="11834546" y="88900"/>
                  </a:lnTo>
                  <a:lnTo>
                    <a:pt x="11834381" y="101600"/>
                  </a:lnTo>
                  <a:lnTo>
                    <a:pt x="11835905" y="101600"/>
                  </a:lnTo>
                  <a:lnTo>
                    <a:pt x="11835905" y="79870"/>
                  </a:lnTo>
                  <a:lnTo>
                    <a:pt x="11833847" y="76200"/>
                  </a:lnTo>
                  <a:lnTo>
                    <a:pt x="11950675" y="76200"/>
                  </a:lnTo>
                  <a:lnTo>
                    <a:pt x="11955069" y="63500"/>
                  </a:lnTo>
                  <a:lnTo>
                    <a:pt x="11962155" y="76200"/>
                  </a:lnTo>
                  <a:lnTo>
                    <a:pt x="11982996" y="76200"/>
                  </a:lnTo>
                  <a:lnTo>
                    <a:pt x="11974208" y="63500"/>
                  </a:lnTo>
                  <a:lnTo>
                    <a:pt x="11985816" y="63500"/>
                  </a:lnTo>
                  <a:lnTo>
                    <a:pt x="11992915" y="76200"/>
                  </a:lnTo>
                  <a:lnTo>
                    <a:pt x="12005488" y="76200"/>
                  </a:lnTo>
                  <a:lnTo>
                    <a:pt x="11999722" y="63500"/>
                  </a:lnTo>
                  <a:lnTo>
                    <a:pt x="12020956" y="63500"/>
                  </a:lnTo>
                  <a:lnTo>
                    <a:pt x="12018124" y="76200"/>
                  </a:lnTo>
                  <a:lnTo>
                    <a:pt x="12029846" y="63500"/>
                  </a:lnTo>
                  <a:lnTo>
                    <a:pt x="12047512" y="63500"/>
                  </a:lnTo>
                  <a:lnTo>
                    <a:pt x="12050878" y="76200"/>
                  </a:lnTo>
                  <a:lnTo>
                    <a:pt x="12066854" y="76200"/>
                  </a:lnTo>
                  <a:lnTo>
                    <a:pt x="12067616" y="63500"/>
                  </a:lnTo>
                  <a:lnTo>
                    <a:pt x="12084647" y="63500"/>
                  </a:lnTo>
                  <a:lnTo>
                    <a:pt x="12083796" y="76200"/>
                  </a:lnTo>
                  <a:lnTo>
                    <a:pt x="12093372" y="76200"/>
                  </a:lnTo>
                  <a:lnTo>
                    <a:pt x="12113920" y="63500"/>
                  </a:lnTo>
                  <a:lnTo>
                    <a:pt x="12122696" y="63500"/>
                  </a:lnTo>
                  <a:lnTo>
                    <a:pt x="12148972" y="63500"/>
                  </a:lnTo>
                  <a:lnTo>
                    <a:pt x="12154065" y="50800"/>
                  </a:lnTo>
                  <a:lnTo>
                    <a:pt x="12200192" y="50800"/>
                  </a:lnTo>
                  <a:lnTo>
                    <a:pt x="12191340" y="63500"/>
                  </a:lnTo>
                  <a:lnTo>
                    <a:pt x="12208066" y="63500"/>
                  </a:lnTo>
                  <a:lnTo>
                    <a:pt x="12205056" y="50800"/>
                  </a:lnTo>
                  <a:lnTo>
                    <a:pt x="12285561" y="50800"/>
                  </a:lnTo>
                  <a:lnTo>
                    <a:pt x="12285917" y="63500"/>
                  </a:lnTo>
                  <a:lnTo>
                    <a:pt x="12298718" y="63500"/>
                  </a:lnTo>
                  <a:lnTo>
                    <a:pt x="12303785" y="50800"/>
                  </a:lnTo>
                  <a:lnTo>
                    <a:pt x="12322683" y="50800"/>
                  </a:lnTo>
                  <a:lnTo>
                    <a:pt x="12321781" y="63500"/>
                  </a:lnTo>
                  <a:lnTo>
                    <a:pt x="12368911" y="63500"/>
                  </a:lnTo>
                  <a:lnTo>
                    <a:pt x="12363641" y="50800"/>
                  </a:lnTo>
                  <a:lnTo>
                    <a:pt x="12374296" y="50800"/>
                  </a:lnTo>
                  <a:lnTo>
                    <a:pt x="12366269" y="38100"/>
                  </a:lnTo>
                  <a:lnTo>
                    <a:pt x="12365114" y="38100"/>
                  </a:lnTo>
                  <a:lnTo>
                    <a:pt x="12368174" y="25400"/>
                  </a:lnTo>
                  <a:lnTo>
                    <a:pt x="12391250" y="25400"/>
                  </a:lnTo>
                  <a:lnTo>
                    <a:pt x="12404446" y="25400"/>
                  </a:lnTo>
                  <a:lnTo>
                    <a:pt x="12402896" y="12700"/>
                  </a:lnTo>
                  <a:lnTo>
                    <a:pt x="12411113" y="12700"/>
                  </a:lnTo>
                  <a:lnTo>
                    <a:pt x="12419749" y="25400"/>
                  </a:lnTo>
                  <a:lnTo>
                    <a:pt x="12406287" y="25400"/>
                  </a:lnTo>
                  <a:lnTo>
                    <a:pt x="12414631" y="38100"/>
                  </a:lnTo>
                  <a:lnTo>
                    <a:pt x="12478309" y="38100"/>
                  </a:lnTo>
                  <a:lnTo>
                    <a:pt x="12484672" y="50800"/>
                  </a:lnTo>
                  <a:lnTo>
                    <a:pt x="12487999" y="38100"/>
                  </a:lnTo>
                  <a:lnTo>
                    <a:pt x="12492063" y="38100"/>
                  </a:lnTo>
                  <a:lnTo>
                    <a:pt x="12492647" y="25400"/>
                  </a:lnTo>
                  <a:lnTo>
                    <a:pt x="12498311" y="25400"/>
                  </a:lnTo>
                  <a:lnTo>
                    <a:pt x="12491428" y="12700"/>
                  </a:lnTo>
                  <a:lnTo>
                    <a:pt x="12511113" y="12700"/>
                  </a:lnTo>
                  <a:lnTo>
                    <a:pt x="12504826" y="25400"/>
                  </a:lnTo>
                  <a:lnTo>
                    <a:pt x="12637376" y="25400"/>
                  </a:lnTo>
                  <a:lnTo>
                    <a:pt x="12655118" y="12700"/>
                  </a:lnTo>
                  <a:lnTo>
                    <a:pt x="12651092" y="12700"/>
                  </a:lnTo>
                  <a:lnTo>
                    <a:pt x="12650978" y="0"/>
                  </a:lnTo>
                  <a:lnTo>
                    <a:pt x="12634074" y="0"/>
                  </a:lnTo>
                  <a:lnTo>
                    <a:pt x="12627089" y="12700"/>
                  </a:lnTo>
                  <a:lnTo>
                    <a:pt x="12618339" y="12700"/>
                  </a:lnTo>
                  <a:lnTo>
                    <a:pt x="12615647" y="0"/>
                  </a:lnTo>
                  <a:lnTo>
                    <a:pt x="12351449" y="0"/>
                  </a:lnTo>
                  <a:lnTo>
                    <a:pt x="12350953" y="12700"/>
                  </a:lnTo>
                  <a:lnTo>
                    <a:pt x="12332830" y="12700"/>
                  </a:lnTo>
                  <a:lnTo>
                    <a:pt x="12332005" y="0"/>
                  </a:lnTo>
                  <a:lnTo>
                    <a:pt x="12301792" y="0"/>
                  </a:lnTo>
                  <a:lnTo>
                    <a:pt x="12297258" y="12700"/>
                  </a:lnTo>
                  <a:lnTo>
                    <a:pt x="12290158" y="0"/>
                  </a:lnTo>
                  <a:lnTo>
                    <a:pt x="12260872" y="0"/>
                  </a:lnTo>
                  <a:lnTo>
                    <a:pt x="12249277" y="12700"/>
                  </a:lnTo>
                  <a:lnTo>
                    <a:pt x="12235802" y="12700"/>
                  </a:lnTo>
                  <a:lnTo>
                    <a:pt x="12230697" y="25400"/>
                  </a:lnTo>
                  <a:lnTo>
                    <a:pt x="12214758" y="25400"/>
                  </a:lnTo>
                  <a:lnTo>
                    <a:pt x="12214339" y="12700"/>
                  </a:lnTo>
                  <a:lnTo>
                    <a:pt x="12192800" y="12700"/>
                  </a:lnTo>
                  <a:lnTo>
                    <a:pt x="12199099" y="0"/>
                  </a:lnTo>
                  <a:lnTo>
                    <a:pt x="11895836" y="0"/>
                  </a:lnTo>
                  <a:lnTo>
                    <a:pt x="11895836" y="25400"/>
                  </a:lnTo>
                  <a:lnTo>
                    <a:pt x="11887822" y="38100"/>
                  </a:lnTo>
                  <a:lnTo>
                    <a:pt x="11879529" y="25400"/>
                  </a:lnTo>
                  <a:lnTo>
                    <a:pt x="11895836" y="25400"/>
                  </a:lnTo>
                  <a:lnTo>
                    <a:pt x="11895836" y="0"/>
                  </a:lnTo>
                  <a:lnTo>
                    <a:pt x="11855539" y="0"/>
                  </a:lnTo>
                  <a:lnTo>
                    <a:pt x="11855539" y="25400"/>
                  </a:lnTo>
                  <a:lnTo>
                    <a:pt x="11842560" y="38100"/>
                  </a:lnTo>
                  <a:lnTo>
                    <a:pt x="11831511" y="28841"/>
                  </a:lnTo>
                  <a:lnTo>
                    <a:pt x="11831511" y="76200"/>
                  </a:lnTo>
                  <a:lnTo>
                    <a:pt x="11822036" y="88900"/>
                  </a:lnTo>
                  <a:lnTo>
                    <a:pt x="11823065" y="88900"/>
                  </a:lnTo>
                  <a:lnTo>
                    <a:pt x="11819712" y="101600"/>
                  </a:lnTo>
                  <a:lnTo>
                    <a:pt x="11804345" y="101600"/>
                  </a:lnTo>
                  <a:lnTo>
                    <a:pt x="11802580" y="88900"/>
                  </a:lnTo>
                  <a:lnTo>
                    <a:pt x="11822036" y="88900"/>
                  </a:lnTo>
                  <a:lnTo>
                    <a:pt x="11808384" y="76200"/>
                  </a:lnTo>
                  <a:lnTo>
                    <a:pt x="11831511" y="76200"/>
                  </a:lnTo>
                  <a:lnTo>
                    <a:pt x="11831511" y="28841"/>
                  </a:lnTo>
                  <a:lnTo>
                    <a:pt x="11827408" y="25400"/>
                  </a:lnTo>
                  <a:lnTo>
                    <a:pt x="11855539" y="25400"/>
                  </a:lnTo>
                  <a:lnTo>
                    <a:pt x="11855539" y="0"/>
                  </a:lnTo>
                  <a:lnTo>
                    <a:pt x="11810568" y="0"/>
                  </a:lnTo>
                  <a:lnTo>
                    <a:pt x="11810568" y="25400"/>
                  </a:lnTo>
                  <a:lnTo>
                    <a:pt x="11802605" y="38100"/>
                  </a:lnTo>
                  <a:lnTo>
                    <a:pt x="11793995" y="38100"/>
                  </a:lnTo>
                  <a:lnTo>
                    <a:pt x="11787035" y="25400"/>
                  </a:lnTo>
                  <a:lnTo>
                    <a:pt x="11810568" y="25400"/>
                  </a:lnTo>
                  <a:lnTo>
                    <a:pt x="11810568" y="0"/>
                  </a:lnTo>
                  <a:lnTo>
                    <a:pt x="11762854" y="0"/>
                  </a:lnTo>
                  <a:lnTo>
                    <a:pt x="11762854" y="101600"/>
                  </a:lnTo>
                  <a:lnTo>
                    <a:pt x="11742103" y="101600"/>
                  </a:lnTo>
                  <a:lnTo>
                    <a:pt x="11751996" y="114300"/>
                  </a:lnTo>
                  <a:lnTo>
                    <a:pt x="11736070" y="114300"/>
                  </a:lnTo>
                  <a:lnTo>
                    <a:pt x="11742103" y="101600"/>
                  </a:lnTo>
                  <a:lnTo>
                    <a:pt x="11729301" y="101600"/>
                  </a:lnTo>
                  <a:lnTo>
                    <a:pt x="11722354" y="114300"/>
                  </a:lnTo>
                  <a:lnTo>
                    <a:pt x="11715356" y="105206"/>
                  </a:lnTo>
                  <a:lnTo>
                    <a:pt x="11715356" y="127000"/>
                  </a:lnTo>
                  <a:lnTo>
                    <a:pt x="11697437" y="127000"/>
                  </a:lnTo>
                  <a:lnTo>
                    <a:pt x="11710022" y="114300"/>
                  </a:lnTo>
                  <a:lnTo>
                    <a:pt x="11711216" y="114300"/>
                  </a:lnTo>
                  <a:lnTo>
                    <a:pt x="11715356" y="127000"/>
                  </a:lnTo>
                  <a:lnTo>
                    <a:pt x="11715356" y="105206"/>
                  </a:lnTo>
                  <a:lnTo>
                    <a:pt x="11712588" y="101600"/>
                  </a:lnTo>
                  <a:lnTo>
                    <a:pt x="11708549" y="101600"/>
                  </a:lnTo>
                  <a:lnTo>
                    <a:pt x="11704701" y="88900"/>
                  </a:lnTo>
                  <a:lnTo>
                    <a:pt x="11746459" y="88900"/>
                  </a:lnTo>
                  <a:lnTo>
                    <a:pt x="11739423" y="76200"/>
                  </a:lnTo>
                  <a:lnTo>
                    <a:pt x="11752453" y="76200"/>
                  </a:lnTo>
                  <a:lnTo>
                    <a:pt x="11746459" y="88900"/>
                  </a:lnTo>
                  <a:lnTo>
                    <a:pt x="11762118" y="88900"/>
                  </a:lnTo>
                  <a:lnTo>
                    <a:pt x="11762854" y="101600"/>
                  </a:lnTo>
                  <a:lnTo>
                    <a:pt x="11762854" y="0"/>
                  </a:lnTo>
                  <a:lnTo>
                    <a:pt x="11681282" y="0"/>
                  </a:lnTo>
                  <a:lnTo>
                    <a:pt x="11681282" y="114300"/>
                  </a:lnTo>
                  <a:lnTo>
                    <a:pt x="11653253" y="114300"/>
                  </a:lnTo>
                  <a:lnTo>
                    <a:pt x="11650510" y="104775"/>
                  </a:lnTo>
                  <a:lnTo>
                    <a:pt x="11650510" y="152400"/>
                  </a:lnTo>
                  <a:lnTo>
                    <a:pt x="11627333" y="152400"/>
                  </a:lnTo>
                  <a:lnTo>
                    <a:pt x="11634648" y="139700"/>
                  </a:lnTo>
                  <a:lnTo>
                    <a:pt x="11642484" y="139700"/>
                  </a:lnTo>
                  <a:lnTo>
                    <a:pt x="11650510" y="152400"/>
                  </a:lnTo>
                  <a:lnTo>
                    <a:pt x="11650510" y="104775"/>
                  </a:lnTo>
                  <a:lnTo>
                    <a:pt x="11649596" y="101600"/>
                  </a:lnTo>
                  <a:lnTo>
                    <a:pt x="11627218" y="101600"/>
                  </a:lnTo>
                  <a:lnTo>
                    <a:pt x="11645329" y="88900"/>
                  </a:lnTo>
                  <a:lnTo>
                    <a:pt x="11655692" y="101600"/>
                  </a:lnTo>
                  <a:lnTo>
                    <a:pt x="11667655" y="101600"/>
                  </a:lnTo>
                  <a:lnTo>
                    <a:pt x="11681282" y="114300"/>
                  </a:lnTo>
                  <a:lnTo>
                    <a:pt x="11681282" y="0"/>
                  </a:lnTo>
                  <a:lnTo>
                    <a:pt x="11663871" y="0"/>
                  </a:lnTo>
                  <a:lnTo>
                    <a:pt x="11663871" y="38100"/>
                  </a:lnTo>
                  <a:lnTo>
                    <a:pt x="11656606" y="50800"/>
                  </a:lnTo>
                  <a:lnTo>
                    <a:pt x="11648846" y="50800"/>
                  </a:lnTo>
                  <a:lnTo>
                    <a:pt x="11640744" y="38100"/>
                  </a:lnTo>
                  <a:lnTo>
                    <a:pt x="11663871" y="38100"/>
                  </a:lnTo>
                  <a:lnTo>
                    <a:pt x="11663871" y="0"/>
                  </a:lnTo>
                  <a:lnTo>
                    <a:pt x="11604993" y="0"/>
                  </a:lnTo>
                  <a:lnTo>
                    <a:pt x="11604993" y="101600"/>
                  </a:lnTo>
                  <a:lnTo>
                    <a:pt x="11592941" y="101600"/>
                  </a:lnTo>
                  <a:lnTo>
                    <a:pt x="11574475" y="114300"/>
                  </a:lnTo>
                  <a:lnTo>
                    <a:pt x="11557445" y="101600"/>
                  </a:lnTo>
                  <a:lnTo>
                    <a:pt x="11575085" y="101600"/>
                  </a:lnTo>
                  <a:lnTo>
                    <a:pt x="11570703" y="88900"/>
                  </a:lnTo>
                  <a:lnTo>
                    <a:pt x="11581549" y="88900"/>
                  </a:lnTo>
                  <a:lnTo>
                    <a:pt x="11604993" y="101600"/>
                  </a:lnTo>
                  <a:lnTo>
                    <a:pt x="11604993" y="0"/>
                  </a:lnTo>
                  <a:lnTo>
                    <a:pt x="11596065" y="0"/>
                  </a:lnTo>
                  <a:lnTo>
                    <a:pt x="11598974" y="12700"/>
                  </a:lnTo>
                  <a:lnTo>
                    <a:pt x="11572189" y="12700"/>
                  </a:lnTo>
                  <a:lnTo>
                    <a:pt x="11559426" y="0"/>
                  </a:lnTo>
                  <a:lnTo>
                    <a:pt x="11555311" y="0"/>
                  </a:lnTo>
                  <a:lnTo>
                    <a:pt x="11555311" y="101600"/>
                  </a:lnTo>
                  <a:lnTo>
                    <a:pt x="11547996" y="101600"/>
                  </a:lnTo>
                  <a:lnTo>
                    <a:pt x="11537785" y="114300"/>
                  </a:lnTo>
                  <a:lnTo>
                    <a:pt x="11525682" y="114300"/>
                  </a:lnTo>
                  <a:lnTo>
                    <a:pt x="11524221" y="101600"/>
                  </a:lnTo>
                  <a:lnTo>
                    <a:pt x="11528971" y="101600"/>
                  </a:lnTo>
                  <a:lnTo>
                    <a:pt x="11517020" y="88900"/>
                  </a:lnTo>
                  <a:lnTo>
                    <a:pt x="11546142" y="88900"/>
                  </a:lnTo>
                  <a:lnTo>
                    <a:pt x="11555311" y="101600"/>
                  </a:lnTo>
                  <a:lnTo>
                    <a:pt x="11555311" y="0"/>
                  </a:lnTo>
                  <a:lnTo>
                    <a:pt x="11511229" y="0"/>
                  </a:lnTo>
                  <a:lnTo>
                    <a:pt x="11511229" y="88900"/>
                  </a:lnTo>
                  <a:lnTo>
                    <a:pt x="11511217" y="101600"/>
                  </a:lnTo>
                  <a:lnTo>
                    <a:pt x="11468405" y="101600"/>
                  </a:lnTo>
                  <a:lnTo>
                    <a:pt x="11474145" y="88900"/>
                  </a:lnTo>
                  <a:lnTo>
                    <a:pt x="11511229" y="88900"/>
                  </a:lnTo>
                  <a:lnTo>
                    <a:pt x="11511229" y="0"/>
                  </a:lnTo>
                  <a:lnTo>
                    <a:pt x="11461369" y="0"/>
                  </a:lnTo>
                  <a:lnTo>
                    <a:pt x="11461369" y="279400"/>
                  </a:lnTo>
                  <a:lnTo>
                    <a:pt x="11452136" y="279400"/>
                  </a:lnTo>
                  <a:lnTo>
                    <a:pt x="11453495" y="292100"/>
                  </a:lnTo>
                  <a:lnTo>
                    <a:pt x="11435893" y="292100"/>
                  </a:lnTo>
                  <a:lnTo>
                    <a:pt x="11435817" y="279400"/>
                  </a:lnTo>
                  <a:lnTo>
                    <a:pt x="11408448" y="279400"/>
                  </a:lnTo>
                  <a:lnTo>
                    <a:pt x="11411598" y="266700"/>
                  </a:lnTo>
                  <a:lnTo>
                    <a:pt x="11453647" y="266700"/>
                  </a:lnTo>
                  <a:lnTo>
                    <a:pt x="11461369" y="279400"/>
                  </a:lnTo>
                  <a:lnTo>
                    <a:pt x="11461369" y="0"/>
                  </a:lnTo>
                  <a:lnTo>
                    <a:pt x="11452479" y="0"/>
                  </a:lnTo>
                  <a:lnTo>
                    <a:pt x="11452479" y="114300"/>
                  </a:lnTo>
                  <a:lnTo>
                    <a:pt x="11430013" y="114300"/>
                  </a:lnTo>
                  <a:lnTo>
                    <a:pt x="11423244" y="101600"/>
                  </a:lnTo>
                  <a:lnTo>
                    <a:pt x="11414658" y="101600"/>
                  </a:lnTo>
                  <a:lnTo>
                    <a:pt x="11418710" y="88900"/>
                  </a:lnTo>
                  <a:lnTo>
                    <a:pt x="11426381" y="101600"/>
                  </a:lnTo>
                  <a:lnTo>
                    <a:pt x="11449456" y="101600"/>
                  </a:lnTo>
                  <a:lnTo>
                    <a:pt x="11452479" y="114300"/>
                  </a:lnTo>
                  <a:lnTo>
                    <a:pt x="11452479" y="0"/>
                  </a:lnTo>
                  <a:lnTo>
                    <a:pt x="11429225" y="0"/>
                  </a:lnTo>
                  <a:lnTo>
                    <a:pt x="11420996" y="12700"/>
                  </a:lnTo>
                  <a:lnTo>
                    <a:pt x="11419942" y="0"/>
                  </a:lnTo>
                  <a:lnTo>
                    <a:pt x="11409363" y="0"/>
                  </a:lnTo>
                  <a:lnTo>
                    <a:pt x="11409363" y="139700"/>
                  </a:lnTo>
                  <a:lnTo>
                    <a:pt x="11389779" y="139700"/>
                  </a:lnTo>
                  <a:lnTo>
                    <a:pt x="11389779" y="279400"/>
                  </a:lnTo>
                  <a:lnTo>
                    <a:pt x="11383366" y="292100"/>
                  </a:lnTo>
                  <a:lnTo>
                    <a:pt x="11376673" y="292100"/>
                  </a:lnTo>
                  <a:lnTo>
                    <a:pt x="11371593" y="279400"/>
                  </a:lnTo>
                  <a:lnTo>
                    <a:pt x="11359109" y="279400"/>
                  </a:lnTo>
                  <a:lnTo>
                    <a:pt x="11365636" y="266700"/>
                  </a:lnTo>
                  <a:lnTo>
                    <a:pt x="11385067" y="266700"/>
                  </a:lnTo>
                  <a:lnTo>
                    <a:pt x="11381219" y="279400"/>
                  </a:lnTo>
                  <a:lnTo>
                    <a:pt x="11389779" y="279400"/>
                  </a:lnTo>
                  <a:lnTo>
                    <a:pt x="11389779" y="139700"/>
                  </a:lnTo>
                  <a:lnTo>
                    <a:pt x="11383340" y="139700"/>
                  </a:lnTo>
                  <a:lnTo>
                    <a:pt x="11383112" y="127000"/>
                  </a:lnTo>
                  <a:lnTo>
                    <a:pt x="11399901" y="127000"/>
                  </a:lnTo>
                  <a:lnTo>
                    <a:pt x="11409363" y="139700"/>
                  </a:lnTo>
                  <a:lnTo>
                    <a:pt x="11409363" y="0"/>
                  </a:lnTo>
                  <a:lnTo>
                    <a:pt x="11392891" y="0"/>
                  </a:lnTo>
                  <a:lnTo>
                    <a:pt x="11378184" y="12700"/>
                  </a:lnTo>
                  <a:lnTo>
                    <a:pt x="11363439" y="12700"/>
                  </a:lnTo>
                  <a:lnTo>
                    <a:pt x="11348542" y="0"/>
                  </a:lnTo>
                  <a:lnTo>
                    <a:pt x="11339386" y="0"/>
                  </a:lnTo>
                  <a:lnTo>
                    <a:pt x="11345380" y="12700"/>
                  </a:lnTo>
                  <a:lnTo>
                    <a:pt x="11331397" y="12700"/>
                  </a:lnTo>
                  <a:lnTo>
                    <a:pt x="11331397" y="114300"/>
                  </a:lnTo>
                  <a:lnTo>
                    <a:pt x="11321707" y="114300"/>
                  </a:lnTo>
                  <a:lnTo>
                    <a:pt x="11321707" y="127000"/>
                  </a:lnTo>
                  <a:lnTo>
                    <a:pt x="11315141" y="127000"/>
                  </a:lnTo>
                  <a:lnTo>
                    <a:pt x="11315141" y="266700"/>
                  </a:lnTo>
                  <a:lnTo>
                    <a:pt x="11311623" y="279400"/>
                  </a:lnTo>
                  <a:lnTo>
                    <a:pt x="11303686" y="279400"/>
                  </a:lnTo>
                  <a:lnTo>
                    <a:pt x="11309655" y="266700"/>
                  </a:lnTo>
                  <a:lnTo>
                    <a:pt x="11315141" y="266700"/>
                  </a:lnTo>
                  <a:lnTo>
                    <a:pt x="11315141" y="127000"/>
                  </a:lnTo>
                  <a:lnTo>
                    <a:pt x="11300739" y="127000"/>
                  </a:lnTo>
                  <a:lnTo>
                    <a:pt x="11295101" y="114300"/>
                  </a:lnTo>
                  <a:lnTo>
                    <a:pt x="11286947" y="127000"/>
                  </a:lnTo>
                  <a:lnTo>
                    <a:pt x="11273523" y="127000"/>
                  </a:lnTo>
                  <a:lnTo>
                    <a:pt x="11265687" y="114300"/>
                  </a:lnTo>
                  <a:lnTo>
                    <a:pt x="11291037" y="114300"/>
                  </a:lnTo>
                  <a:lnTo>
                    <a:pt x="11283569" y="101600"/>
                  </a:lnTo>
                  <a:lnTo>
                    <a:pt x="11299749" y="101600"/>
                  </a:lnTo>
                  <a:lnTo>
                    <a:pt x="11298453" y="114300"/>
                  </a:lnTo>
                  <a:lnTo>
                    <a:pt x="11318964" y="114300"/>
                  </a:lnTo>
                  <a:lnTo>
                    <a:pt x="11321707" y="127000"/>
                  </a:lnTo>
                  <a:lnTo>
                    <a:pt x="11321707" y="114300"/>
                  </a:lnTo>
                  <a:lnTo>
                    <a:pt x="11319307" y="114300"/>
                  </a:lnTo>
                  <a:lnTo>
                    <a:pt x="11314773" y="101600"/>
                  </a:lnTo>
                  <a:lnTo>
                    <a:pt x="11331397" y="114300"/>
                  </a:lnTo>
                  <a:lnTo>
                    <a:pt x="11331397" y="12700"/>
                  </a:lnTo>
                  <a:lnTo>
                    <a:pt x="11330330" y="12700"/>
                  </a:lnTo>
                  <a:lnTo>
                    <a:pt x="11330330" y="63500"/>
                  </a:lnTo>
                  <a:lnTo>
                    <a:pt x="11297323" y="63500"/>
                  </a:lnTo>
                  <a:lnTo>
                    <a:pt x="11303508" y="50800"/>
                  </a:lnTo>
                  <a:lnTo>
                    <a:pt x="11316830" y="50800"/>
                  </a:lnTo>
                  <a:lnTo>
                    <a:pt x="11330330" y="63500"/>
                  </a:lnTo>
                  <a:lnTo>
                    <a:pt x="11330330" y="12700"/>
                  </a:lnTo>
                  <a:lnTo>
                    <a:pt x="11315141" y="12700"/>
                  </a:lnTo>
                  <a:lnTo>
                    <a:pt x="11327625" y="0"/>
                  </a:lnTo>
                  <a:lnTo>
                    <a:pt x="11252505" y="0"/>
                  </a:lnTo>
                  <a:lnTo>
                    <a:pt x="11252505" y="279400"/>
                  </a:lnTo>
                  <a:lnTo>
                    <a:pt x="11234191" y="279400"/>
                  </a:lnTo>
                  <a:lnTo>
                    <a:pt x="11243221" y="266700"/>
                  </a:lnTo>
                  <a:lnTo>
                    <a:pt x="11252505" y="279400"/>
                  </a:lnTo>
                  <a:lnTo>
                    <a:pt x="11252505" y="0"/>
                  </a:lnTo>
                  <a:lnTo>
                    <a:pt x="11235500" y="0"/>
                  </a:lnTo>
                  <a:lnTo>
                    <a:pt x="11235500" y="114300"/>
                  </a:lnTo>
                  <a:lnTo>
                    <a:pt x="11229416" y="127000"/>
                  </a:lnTo>
                  <a:lnTo>
                    <a:pt x="11225340" y="121729"/>
                  </a:lnTo>
                  <a:lnTo>
                    <a:pt x="11225340" y="279400"/>
                  </a:lnTo>
                  <a:lnTo>
                    <a:pt x="11200981" y="279400"/>
                  </a:lnTo>
                  <a:lnTo>
                    <a:pt x="11197958" y="266700"/>
                  </a:lnTo>
                  <a:lnTo>
                    <a:pt x="11216005" y="266700"/>
                  </a:lnTo>
                  <a:lnTo>
                    <a:pt x="11225340" y="279400"/>
                  </a:lnTo>
                  <a:lnTo>
                    <a:pt x="11225340" y="121729"/>
                  </a:lnTo>
                  <a:lnTo>
                    <a:pt x="11219612" y="114300"/>
                  </a:lnTo>
                  <a:lnTo>
                    <a:pt x="11235500" y="114300"/>
                  </a:lnTo>
                  <a:lnTo>
                    <a:pt x="11235500" y="0"/>
                  </a:lnTo>
                  <a:lnTo>
                    <a:pt x="11204067" y="0"/>
                  </a:lnTo>
                  <a:lnTo>
                    <a:pt x="11204067" y="114300"/>
                  </a:lnTo>
                  <a:lnTo>
                    <a:pt x="11191735" y="127000"/>
                  </a:lnTo>
                  <a:lnTo>
                    <a:pt x="11169790" y="127000"/>
                  </a:lnTo>
                  <a:lnTo>
                    <a:pt x="11174349" y="114300"/>
                  </a:lnTo>
                  <a:lnTo>
                    <a:pt x="11167643" y="114300"/>
                  </a:lnTo>
                  <a:lnTo>
                    <a:pt x="11186160" y="101600"/>
                  </a:lnTo>
                  <a:lnTo>
                    <a:pt x="11185322" y="114300"/>
                  </a:lnTo>
                  <a:lnTo>
                    <a:pt x="11204067" y="114300"/>
                  </a:lnTo>
                  <a:lnTo>
                    <a:pt x="11204067" y="0"/>
                  </a:lnTo>
                  <a:lnTo>
                    <a:pt x="11088967" y="0"/>
                  </a:lnTo>
                  <a:lnTo>
                    <a:pt x="11088967" y="152400"/>
                  </a:lnTo>
                  <a:lnTo>
                    <a:pt x="11083023" y="165100"/>
                  </a:lnTo>
                  <a:lnTo>
                    <a:pt x="11043488" y="165100"/>
                  </a:lnTo>
                  <a:lnTo>
                    <a:pt x="11049381" y="152400"/>
                  </a:lnTo>
                  <a:lnTo>
                    <a:pt x="11088967" y="152400"/>
                  </a:lnTo>
                  <a:lnTo>
                    <a:pt x="11088967" y="0"/>
                  </a:lnTo>
                  <a:lnTo>
                    <a:pt x="11074311" y="0"/>
                  </a:lnTo>
                  <a:lnTo>
                    <a:pt x="11074311" y="139700"/>
                  </a:lnTo>
                  <a:lnTo>
                    <a:pt x="11060811" y="139700"/>
                  </a:lnTo>
                  <a:lnTo>
                    <a:pt x="11073663" y="127000"/>
                  </a:lnTo>
                  <a:lnTo>
                    <a:pt x="11074311" y="139700"/>
                  </a:lnTo>
                  <a:lnTo>
                    <a:pt x="11074311" y="0"/>
                  </a:lnTo>
                  <a:lnTo>
                    <a:pt x="11050702" y="0"/>
                  </a:lnTo>
                  <a:lnTo>
                    <a:pt x="11050702" y="114300"/>
                  </a:lnTo>
                  <a:lnTo>
                    <a:pt x="11047794" y="127000"/>
                  </a:lnTo>
                  <a:lnTo>
                    <a:pt x="11039666" y="127000"/>
                  </a:lnTo>
                  <a:lnTo>
                    <a:pt x="11039666" y="266700"/>
                  </a:lnTo>
                  <a:lnTo>
                    <a:pt x="11037468" y="279400"/>
                  </a:lnTo>
                  <a:lnTo>
                    <a:pt x="11023752" y="279400"/>
                  </a:lnTo>
                  <a:lnTo>
                    <a:pt x="11017085" y="266700"/>
                  </a:lnTo>
                  <a:lnTo>
                    <a:pt x="11039666" y="266700"/>
                  </a:lnTo>
                  <a:lnTo>
                    <a:pt x="11039666" y="127000"/>
                  </a:lnTo>
                  <a:lnTo>
                    <a:pt x="11033163" y="127000"/>
                  </a:lnTo>
                  <a:lnTo>
                    <a:pt x="11041545" y="114300"/>
                  </a:lnTo>
                  <a:lnTo>
                    <a:pt x="11050702" y="114300"/>
                  </a:lnTo>
                  <a:lnTo>
                    <a:pt x="11050702" y="0"/>
                  </a:lnTo>
                  <a:lnTo>
                    <a:pt x="11009808" y="0"/>
                  </a:lnTo>
                  <a:lnTo>
                    <a:pt x="11009808" y="114300"/>
                  </a:lnTo>
                  <a:lnTo>
                    <a:pt x="11006582" y="127000"/>
                  </a:lnTo>
                  <a:lnTo>
                    <a:pt x="10991799" y="127000"/>
                  </a:lnTo>
                  <a:lnTo>
                    <a:pt x="10972851" y="114300"/>
                  </a:lnTo>
                  <a:lnTo>
                    <a:pt x="11009808" y="114300"/>
                  </a:lnTo>
                  <a:lnTo>
                    <a:pt x="11009808" y="0"/>
                  </a:lnTo>
                  <a:lnTo>
                    <a:pt x="10960151" y="0"/>
                  </a:lnTo>
                  <a:lnTo>
                    <a:pt x="10955871" y="12700"/>
                  </a:lnTo>
                  <a:lnTo>
                    <a:pt x="10947603" y="12700"/>
                  </a:lnTo>
                  <a:lnTo>
                    <a:pt x="10938535" y="0"/>
                  </a:lnTo>
                  <a:lnTo>
                    <a:pt x="10924299" y="0"/>
                  </a:lnTo>
                  <a:lnTo>
                    <a:pt x="10924299" y="114300"/>
                  </a:lnTo>
                  <a:lnTo>
                    <a:pt x="10917492" y="127000"/>
                  </a:lnTo>
                  <a:lnTo>
                    <a:pt x="10906430" y="127000"/>
                  </a:lnTo>
                  <a:lnTo>
                    <a:pt x="10924299" y="114300"/>
                  </a:lnTo>
                  <a:lnTo>
                    <a:pt x="10924299" y="0"/>
                  </a:lnTo>
                  <a:lnTo>
                    <a:pt x="10910265" y="0"/>
                  </a:lnTo>
                  <a:lnTo>
                    <a:pt x="10911269" y="12700"/>
                  </a:lnTo>
                  <a:lnTo>
                    <a:pt x="10888955" y="12700"/>
                  </a:lnTo>
                  <a:lnTo>
                    <a:pt x="10887812" y="25400"/>
                  </a:lnTo>
                  <a:lnTo>
                    <a:pt x="10862958" y="25400"/>
                  </a:lnTo>
                  <a:lnTo>
                    <a:pt x="10869219" y="12700"/>
                  </a:lnTo>
                  <a:lnTo>
                    <a:pt x="10866501" y="12700"/>
                  </a:lnTo>
                  <a:lnTo>
                    <a:pt x="10858170" y="0"/>
                  </a:lnTo>
                  <a:lnTo>
                    <a:pt x="10830852" y="0"/>
                  </a:lnTo>
                  <a:lnTo>
                    <a:pt x="10836656" y="12700"/>
                  </a:lnTo>
                  <a:lnTo>
                    <a:pt x="10841520" y="25400"/>
                  </a:lnTo>
                  <a:lnTo>
                    <a:pt x="10837304" y="25400"/>
                  </a:lnTo>
                  <a:lnTo>
                    <a:pt x="10837304" y="279400"/>
                  </a:lnTo>
                  <a:lnTo>
                    <a:pt x="10821607" y="292100"/>
                  </a:lnTo>
                  <a:lnTo>
                    <a:pt x="10805566" y="279400"/>
                  </a:lnTo>
                  <a:lnTo>
                    <a:pt x="10810075" y="279400"/>
                  </a:lnTo>
                  <a:lnTo>
                    <a:pt x="10816285" y="266700"/>
                  </a:lnTo>
                  <a:lnTo>
                    <a:pt x="10817682" y="279400"/>
                  </a:lnTo>
                  <a:lnTo>
                    <a:pt x="10837304" y="279400"/>
                  </a:lnTo>
                  <a:lnTo>
                    <a:pt x="10837304" y="25400"/>
                  </a:lnTo>
                  <a:lnTo>
                    <a:pt x="10832465" y="25400"/>
                  </a:lnTo>
                  <a:lnTo>
                    <a:pt x="10832465" y="50800"/>
                  </a:lnTo>
                  <a:lnTo>
                    <a:pt x="10809313" y="50800"/>
                  </a:lnTo>
                  <a:lnTo>
                    <a:pt x="10806557" y="38100"/>
                  </a:lnTo>
                  <a:lnTo>
                    <a:pt x="10827639" y="38100"/>
                  </a:lnTo>
                  <a:lnTo>
                    <a:pt x="10832465" y="50800"/>
                  </a:lnTo>
                  <a:lnTo>
                    <a:pt x="10832465" y="25400"/>
                  </a:lnTo>
                  <a:lnTo>
                    <a:pt x="10804017" y="25400"/>
                  </a:lnTo>
                  <a:lnTo>
                    <a:pt x="10811345" y="12700"/>
                  </a:lnTo>
                  <a:lnTo>
                    <a:pt x="10817238" y="12700"/>
                  </a:lnTo>
                  <a:lnTo>
                    <a:pt x="10815574" y="0"/>
                  </a:lnTo>
                  <a:lnTo>
                    <a:pt x="10803573" y="0"/>
                  </a:lnTo>
                  <a:lnTo>
                    <a:pt x="10803573" y="279400"/>
                  </a:lnTo>
                  <a:lnTo>
                    <a:pt x="10795216" y="279400"/>
                  </a:lnTo>
                  <a:lnTo>
                    <a:pt x="10796537" y="266700"/>
                  </a:lnTo>
                  <a:lnTo>
                    <a:pt x="10803573" y="279400"/>
                  </a:lnTo>
                  <a:lnTo>
                    <a:pt x="10803573" y="0"/>
                  </a:lnTo>
                  <a:lnTo>
                    <a:pt x="10791406" y="0"/>
                  </a:lnTo>
                  <a:lnTo>
                    <a:pt x="10791406" y="25400"/>
                  </a:lnTo>
                  <a:lnTo>
                    <a:pt x="10784142" y="38100"/>
                  </a:lnTo>
                  <a:lnTo>
                    <a:pt x="10776331" y="38100"/>
                  </a:lnTo>
                  <a:lnTo>
                    <a:pt x="10773321" y="33362"/>
                  </a:lnTo>
                  <a:lnTo>
                    <a:pt x="10773321" y="152400"/>
                  </a:lnTo>
                  <a:lnTo>
                    <a:pt x="10751896" y="152400"/>
                  </a:lnTo>
                  <a:lnTo>
                    <a:pt x="10765333" y="139700"/>
                  </a:lnTo>
                  <a:lnTo>
                    <a:pt x="10771340" y="139700"/>
                  </a:lnTo>
                  <a:lnTo>
                    <a:pt x="10773321" y="152400"/>
                  </a:lnTo>
                  <a:lnTo>
                    <a:pt x="10773321" y="33362"/>
                  </a:lnTo>
                  <a:lnTo>
                    <a:pt x="10768267" y="25400"/>
                  </a:lnTo>
                  <a:lnTo>
                    <a:pt x="10791406" y="25400"/>
                  </a:lnTo>
                  <a:lnTo>
                    <a:pt x="10791406" y="0"/>
                  </a:lnTo>
                  <a:lnTo>
                    <a:pt x="10737533" y="0"/>
                  </a:lnTo>
                  <a:lnTo>
                    <a:pt x="10737533" y="139700"/>
                  </a:lnTo>
                  <a:lnTo>
                    <a:pt x="10724388" y="139700"/>
                  </a:lnTo>
                  <a:lnTo>
                    <a:pt x="10715079" y="127000"/>
                  </a:lnTo>
                  <a:lnTo>
                    <a:pt x="10728058" y="127000"/>
                  </a:lnTo>
                  <a:lnTo>
                    <a:pt x="10737533" y="139700"/>
                  </a:lnTo>
                  <a:lnTo>
                    <a:pt x="10737533" y="0"/>
                  </a:lnTo>
                  <a:lnTo>
                    <a:pt x="10707002" y="0"/>
                  </a:lnTo>
                  <a:lnTo>
                    <a:pt x="10707027" y="12700"/>
                  </a:lnTo>
                  <a:lnTo>
                    <a:pt x="10694099" y="12700"/>
                  </a:lnTo>
                  <a:lnTo>
                    <a:pt x="10697312" y="0"/>
                  </a:lnTo>
                  <a:lnTo>
                    <a:pt x="10578503" y="0"/>
                  </a:lnTo>
                  <a:lnTo>
                    <a:pt x="10584866" y="12700"/>
                  </a:lnTo>
                  <a:lnTo>
                    <a:pt x="10563835" y="12700"/>
                  </a:lnTo>
                  <a:lnTo>
                    <a:pt x="10563835" y="127000"/>
                  </a:lnTo>
                  <a:lnTo>
                    <a:pt x="10551147" y="139700"/>
                  </a:lnTo>
                  <a:lnTo>
                    <a:pt x="10545712" y="139700"/>
                  </a:lnTo>
                  <a:lnTo>
                    <a:pt x="10538892" y="152400"/>
                  </a:lnTo>
                  <a:lnTo>
                    <a:pt x="10522725" y="140436"/>
                  </a:lnTo>
                  <a:lnTo>
                    <a:pt x="10522242" y="152400"/>
                  </a:lnTo>
                  <a:lnTo>
                    <a:pt x="10515981" y="152400"/>
                  </a:lnTo>
                  <a:lnTo>
                    <a:pt x="10511231" y="139700"/>
                  </a:lnTo>
                  <a:lnTo>
                    <a:pt x="10521721" y="139700"/>
                  </a:lnTo>
                  <a:lnTo>
                    <a:pt x="10522725" y="140436"/>
                  </a:lnTo>
                  <a:lnTo>
                    <a:pt x="10522750" y="139700"/>
                  </a:lnTo>
                  <a:lnTo>
                    <a:pt x="10522115" y="139700"/>
                  </a:lnTo>
                  <a:lnTo>
                    <a:pt x="10535095" y="127000"/>
                  </a:lnTo>
                  <a:lnTo>
                    <a:pt x="10563835" y="127000"/>
                  </a:lnTo>
                  <a:lnTo>
                    <a:pt x="10563835" y="12700"/>
                  </a:lnTo>
                  <a:lnTo>
                    <a:pt x="10546448" y="12700"/>
                  </a:lnTo>
                  <a:lnTo>
                    <a:pt x="10540340" y="25400"/>
                  </a:lnTo>
                  <a:lnTo>
                    <a:pt x="10531183" y="12700"/>
                  </a:lnTo>
                  <a:lnTo>
                    <a:pt x="10514114" y="12700"/>
                  </a:lnTo>
                  <a:lnTo>
                    <a:pt x="10501744" y="2247"/>
                  </a:lnTo>
                  <a:lnTo>
                    <a:pt x="10501744" y="12700"/>
                  </a:lnTo>
                  <a:lnTo>
                    <a:pt x="10500843" y="25400"/>
                  </a:lnTo>
                  <a:lnTo>
                    <a:pt x="10489070" y="12700"/>
                  </a:lnTo>
                  <a:lnTo>
                    <a:pt x="10501744" y="12700"/>
                  </a:lnTo>
                  <a:lnTo>
                    <a:pt x="10501744" y="2247"/>
                  </a:lnTo>
                  <a:lnTo>
                    <a:pt x="10499090" y="0"/>
                  </a:lnTo>
                  <a:lnTo>
                    <a:pt x="10483177" y="0"/>
                  </a:lnTo>
                  <a:lnTo>
                    <a:pt x="10483177" y="139700"/>
                  </a:lnTo>
                  <a:lnTo>
                    <a:pt x="10475976" y="139700"/>
                  </a:lnTo>
                  <a:lnTo>
                    <a:pt x="10479354" y="152400"/>
                  </a:lnTo>
                  <a:lnTo>
                    <a:pt x="10458844" y="152400"/>
                  </a:lnTo>
                  <a:lnTo>
                    <a:pt x="10464432" y="139700"/>
                  </a:lnTo>
                  <a:lnTo>
                    <a:pt x="10465486" y="139700"/>
                  </a:lnTo>
                  <a:lnTo>
                    <a:pt x="10478071" y="127000"/>
                  </a:lnTo>
                  <a:lnTo>
                    <a:pt x="10483177" y="139700"/>
                  </a:lnTo>
                  <a:lnTo>
                    <a:pt x="10483177" y="0"/>
                  </a:lnTo>
                  <a:lnTo>
                    <a:pt x="10474592" y="0"/>
                  </a:lnTo>
                  <a:lnTo>
                    <a:pt x="10476001" y="12700"/>
                  </a:lnTo>
                  <a:lnTo>
                    <a:pt x="10458120" y="12700"/>
                  </a:lnTo>
                  <a:lnTo>
                    <a:pt x="10466591" y="0"/>
                  </a:lnTo>
                  <a:lnTo>
                    <a:pt x="10454399" y="0"/>
                  </a:lnTo>
                  <a:lnTo>
                    <a:pt x="10454399" y="152400"/>
                  </a:lnTo>
                  <a:lnTo>
                    <a:pt x="10442626" y="152400"/>
                  </a:lnTo>
                  <a:lnTo>
                    <a:pt x="10446258" y="139700"/>
                  </a:lnTo>
                  <a:lnTo>
                    <a:pt x="10454399" y="152400"/>
                  </a:lnTo>
                  <a:lnTo>
                    <a:pt x="10454399" y="0"/>
                  </a:lnTo>
                  <a:lnTo>
                    <a:pt x="10436822" y="0"/>
                  </a:lnTo>
                  <a:lnTo>
                    <a:pt x="10436822" y="152400"/>
                  </a:lnTo>
                  <a:lnTo>
                    <a:pt x="10420515" y="152400"/>
                  </a:lnTo>
                  <a:lnTo>
                    <a:pt x="10412247" y="139700"/>
                  </a:lnTo>
                  <a:lnTo>
                    <a:pt x="10428364" y="139700"/>
                  </a:lnTo>
                  <a:lnTo>
                    <a:pt x="10436822" y="152400"/>
                  </a:lnTo>
                  <a:lnTo>
                    <a:pt x="10436822" y="0"/>
                  </a:lnTo>
                  <a:lnTo>
                    <a:pt x="10422217" y="0"/>
                  </a:lnTo>
                  <a:lnTo>
                    <a:pt x="10420744" y="12700"/>
                  </a:lnTo>
                  <a:lnTo>
                    <a:pt x="10398773" y="0"/>
                  </a:lnTo>
                  <a:lnTo>
                    <a:pt x="10359771" y="0"/>
                  </a:lnTo>
                  <a:lnTo>
                    <a:pt x="10359771" y="165100"/>
                  </a:lnTo>
                  <a:lnTo>
                    <a:pt x="10352595" y="177800"/>
                  </a:lnTo>
                  <a:lnTo>
                    <a:pt x="10345204" y="177800"/>
                  </a:lnTo>
                  <a:lnTo>
                    <a:pt x="10337660" y="165100"/>
                  </a:lnTo>
                  <a:lnTo>
                    <a:pt x="10359771" y="165100"/>
                  </a:lnTo>
                  <a:lnTo>
                    <a:pt x="10359771" y="0"/>
                  </a:lnTo>
                  <a:lnTo>
                    <a:pt x="10324605" y="0"/>
                  </a:lnTo>
                  <a:lnTo>
                    <a:pt x="10332974" y="12700"/>
                  </a:lnTo>
                  <a:lnTo>
                    <a:pt x="10317480" y="12700"/>
                  </a:lnTo>
                  <a:lnTo>
                    <a:pt x="10314153" y="0"/>
                  </a:lnTo>
                  <a:lnTo>
                    <a:pt x="10305110" y="0"/>
                  </a:lnTo>
                  <a:lnTo>
                    <a:pt x="10308895" y="12700"/>
                  </a:lnTo>
                  <a:lnTo>
                    <a:pt x="10286009" y="12700"/>
                  </a:lnTo>
                  <a:lnTo>
                    <a:pt x="10285070" y="0"/>
                  </a:lnTo>
                  <a:lnTo>
                    <a:pt x="10276726" y="0"/>
                  </a:lnTo>
                  <a:lnTo>
                    <a:pt x="10269004" y="12700"/>
                  </a:lnTo>
                  <a:lnTo>
                    <a:pt x="10273284" y="12700"/>
                  </a:lnTo>
                  <a:lnTo>
                    <a:pt x="10280879" y="12700"/>
                  </a:lnTo>
                  <a:lnTo>
                    <a:pt x="10280421" y="25400"/>
                  </a:lnTo>
                  <a:lnTo>
                    <a:pt x="10274224" y="25400"/>
                  </a:lnTo>
                  <a:lnTo>
                    <a:pt x="10273284" y="12700"/>
                  </a:lnTo>
                  <a:lnTo>
                    <a:pt x="10264343" y="25400"/>
                  </a:lnTo>
                  <a:lnTo>
                    <a:pt x="10252951" y="25400"/>
                  </a:lnTo>
                  <a:lnTo>
                    <a:pt x="10243426" y="12700"/>
                  </a:lnTo>
                  <a:lnTo>
                    <a:pt x="10269004" y="12700"/>
                  </a:lnTo>
                  <a:lnTo>
                    <a:pt x="10225189" y="0"/>
                  </a:lnTo>
                  <a:lnTo>
                    <a:pt x="10180587" y="11988"/>
                  </a:lnTo>
                  <a:lnTo>
                    <a:pt x="10180587" y="152400"/>
                  </a:lnTo>
                  <a:lnTo>
                    <a:pt x="10174402" y="165100"/>
                  </a:lnTo>
                  <a:lnTo>
                    <a:pt x="10159555" y="152400"/>
                  </a:lnTo>
                  <a:lnTo>
                    <a:pt x="10180587" y="152400"/>
                  </a:lnTo>
                  <a:lnTo>
                    <a:pt x="10180587" y="11988"/>
                  </a:lnTo>
                  <a:lnTo>
                    <a:pt x="10177920" y="12700"/>
                  </a:lnTo>
                  <a:lnTo>
                    <a:pt x="10141280" y="12700"/>
                  </a:lnTo>
                  <a:lnTo>
                    <a:pt x="10135387" y="25400"/>
                  </a:lnTo>
                  <a:lnTo>
                    <a:pt x="10023056" y="25400"/>
                  </a:lnTo>
                  <a:lnTo>
                    <a:pt x="10022700" y="12700"/>
                  </a:lnTo>
                  <a:lnTo>
                    <a:pt x="10028504" y="12700"/>
                  </a:lnTo>
                  <a:lnTo>
                    <a:pt x="10023119" y="0"/>
                  </a:lnTo>
                  <a:lnTo>
                    <a:pt x="9985273" y="0"/>
                  </a:lnTo>
                  <a:lnTo>
                    <a:pt x="9973945" y="12700"/>
                  </a:lnTo>
                  <a:lnTo>
                    <a:pt x="9948774" y="12700"/>
                  </a:lnTo>
                  <a:lnTo>
                    <a:pt x="9942741" y="25400"/>
                  </a:lnTo>
                  <a:lnTo>
                    <a:pt x="9932975" y="25400"/>
                  </a:lnTo>
                  <a:lnTo>
                    <a:pt x="9923932" y="12700"/>
                  </a:lnTo>
                  <a:lnTo>
                    <a:pt x="9930511" y="12700"/>
                  </a:lnTo>
                  <a:lnTo>
                    <a:pt x="9928822" y="0"/>
                  </a:lnTo>
                  <a:lnTo>
                    <a:pt x="9915665" y="0"/>
                  </a:lnTo>
                  <a:lnTo>
                    <a:pt x="9916490" y="12700"/>
                  </a:lnTo>
                  <a:lnTo>
                    <a:pt x="9898875" y="12700"/>
                  </a:lnTo>
                  <a:lnTo>
                    <a:pt x="9900958" y="25400"/>
                  </a:lnTo>
                  <a:lnTo>
                    <a:pt x="9854844" y="25400"/>
                  </a:lnTo>
                  <a:lnTo>
                    <a:pt x="9857676" y="12700"/>
                  </a:lnTo>
                  <a:lnTo>
                    <a:pt x="9871367" y="12700"/>
                  </a:lnTo>
                  <a:lnTo>
                    <a:pt x="9867582" y="0"/>
                  </a:lnTo>
                  <a:lnTo>
                    <a:pt x="9851352" y="0"/>
                  </a:lnTo>
                  <a:lnTo>
                    <a:pt x="9851352" y="25400"/>
                  </a:lnTo>
                  <a:lnTo>
                    <a:pt x="9798914" y="25400"/>
                  </a:lnTo>
                  <a:lnTo>
                    <a:pt x="9791916" y="12700"/>
                  </a:lnTo>
                  <a:lnTo>
                    <a:pt x="9838322" y="12700"/>
                  </a:lnTo>
                  <a:lnTo>
                    <a:pt x="9851352" y="25400"/>
                  </a:lnTo>
                  <a:lnTo>
                    <a:pt x="9851352" y="0"/>
                  </a:lnTo>
                  <a:lnTo>
                    <a:pt x="9732734" y="0"/>
                  </a:lnTo>
                  <a:lnTo>
                    <a:pt x="9746602" y="12700"/>
                  </a:lnTo>
                  <a:lnTo>
                    <a:pt x="9755632" y="25400"/>
                  </a:lnTo>
                  <a:lnTo>
                    <a:pt x="9742399" y="25400"/>
                  </a:lnTo>
                  <a:lnTo>
                    <a:pt x="9741878" y="24511"/>
                  </a:lnTo>
                  <a:lnTo>
                    <a:pt x="9741649" y="25400"/>
                  </a:lnTo>
                  <a:lnTo>
                    <a:pt x="9712909" y="25400"/>
                  </a:lnTo>
                  <a:lnTo>
                    <a:pt x="9720059" y="12700"/>
                  </a:lnTo>
                  <a:lnTo>
                    <a:pt x="9705734" y="12700"/>
                  </a:lnTo>
                  <a:lnTo>
                    <a:pt x="9712820" y="25400"/>
                  </a:lnTo>
                  <a:lnTo>
                    <a:pt x="9673209" y="25400"/>
                  </a:lnTo>
                  <a:lnTo>
                    <a:pt x="9672764" y="12700"/>
                  </a:lnTo>
                  <a:lnTo>
                    <a:pt x="9674733" y="12700"/>
                  </a:lnTo>
                  <a:lnTo>
                    <a:pt x="9675038" y="0"/>
                  </a:lnTo>
                  <a:lnTo>
                    <a:pt x="9642043" y="0"/>
                  </a:lnTo>
                  <a:lnTo>
                    <a:pt x="9641027" y="12700"/>
                  </a:lnTo>
                  <a:lnTo>
                    <a:pt x="9637636" y="25400"/>
                  </a:lnTo>
                  <a:lnTo>
                    <a:pt x="9622282" y="25400"/>
                  </a:lnTo>
                  <a:lnTo>
                    <a:pt x="9614497" y="12700"/>
                  </a:lnTo>
                  <a:lnTo>
                    <a:pt x="9628810" y="12700"/>
                  </a:lnTo>
                  <a:lnTo>
                    <a:pt x="9642043" y="0"/>
                  </a:lnTo>
                  <a:lnTo>
                    <a:pt x="9580423" y="0"/>
                  </a:lnTo>
                  <a:lnTo>
                    <a:pt x="9580423" y="12700"/>
                  </a:lnTo>
                  <a:lnTo>
                    <a:pt x="9579483" y="25400"/>
                  </a:lnTo>
                  <a:lnTo>
                    <a:pt x="9574149" y="25400"/>
                  </a:lnTo>
                  <a:lnTo>
                    <a:pt x="9569818" y="38100"/>
                  </a:lnTo>
                  <a:lnTo>
                    <a:pt x="9565627" y="38100"/>
                  </a:lnTo>
                  <a:lnTo>
                    <a:pt x="9562325" y="25400"/>
                  </a:lnTo>
                  <a:lnTo>
                    <a:pt x="9564967" y="25400"/>
                  </a:lnTo>
                  <a:lnTo>
                    <a:pt x="9573539" y="12700"/>
                  </a:lnTo>
                  <a:lnTo>
                    <a:pt x="9580423" y="12700"/>
                  </a:lnTo>
                  <a:lnTo>
                    <a:pt x="9580423" y="0"/>
                  </a:lnTo>
                  <a:lnTo>
                    <a:pt x="9546272" y="0"/>
                  </a:lnTo>
                  <a:lnTo>
                    <a:pt x="9555162" y="12700"/>
                  </a:lnTo>
                  <a:lnTo>
                    <a:pt x="9549028" y="12700"/>
                  </a:lnTo>
                  <a:lnTo>
                    <a:pt x="9552826" y="25400"/>
                  </a:lnTo>
                  <a:lnTo>
                    <a:pt x="9508503" y="25400"/>
                  </a:lnTo>
                  <a:lnTo>
                    <a:pt x="9504439" y="12700"/>
                  </a:lnTo>
                  <a:lnTo>
                    <a:pt x="9548241" y="12700"/>
                  </a:lnTo>
                  <a:lnTo>
                    <a:pt x="9546272" y="0"/>
                  </a:lnTo>
                  <a:lnTo>
                    <a:pt x="9482887" y="0"/>
                  </a:lnTo>
                  <a:lnTo>
                    <a:pt x="9485541" y="12700"/>
                  </a:lnTo>
                  <a:lnTo>
                    <a:pt x="9470530" y="12700"/>
                  </a:lnTo>
                  <a:lnTo>
                    <a:pt x="9476626" y="0"/>
                  </a:lnTo>
                  <a:lnTo>
                    <a:pt x="9468993" y="0"/>
                  </a:lnTo>
                  <a:lnTo>
                    <a:pt x="9467050" y="12700"/>
                  </a:lnTo>
                  <a:lnTo>
                    <a:pt x="9460192" y="12700"/>
                  </a:lnTo>
                  <a:lnTo>
                    <a:pt x="9466783" y="0"/>
                  </a:lnTo>
                  <a:lnTo>
                    <a:pt x="9437256" y="0"/>
                  </a:lnTo>
                  <a:lnTo>
                    <a:pt x="9428886" y="12700"/>
                  </a:lnTo>
                  <a:lnTo>
                    <a:pt x="9426308" y="0"/>
                  </a:lnTo>
                  <a:lnTo>
                    <a:pt x="9423362" y="0"/>
                  </a:lnTo>
                  <a:lnTo>
                    <a:pt x="9423362" y="12700"/>
                  </a:lnTo>
                  <a:lnTo>
                    <a:pt x="9394965" y="12700"/>
                  </a:lnTo>
                  <a:lnTo>
                    <a:pt x="9396501" y="0"/>
                  </a:lnTo>
                  <a:lnTo>
                    <a:pt x="9307512" y="0"/>
                  </a:lnTo>
                  <a:lnTo>
                    <a:pt x="9305353" y="12700"/>
                  </a:lnTo>
                  <a:lnTo>
                    <a:pt x="9310357" y="12700"/>
                  </a:lnTo>
                  <a:lnTo>
                    <a:pt x="9319831" y="25400"/>
                  </a:lnTo>
                  <a:lnTo>
                    <a:pt x="9290228" y="25400"/>
                  </a:lnTo>
                  <a:lnTo>
                    <a:pt x="9294711" y="38100"/>
                  </a:lnTo>
                  <a:lnTo>
                    <a:pt x="9278404" y="38100"/>
                  </a:lnTo>
                  <a:lnTo>
                    <a:pt x="9273032" y="25400"/>
                  </a:lnTo>
                  <a:lnTo>
                    <a:pt x="9287192" y="25400"/>
                  </a:lnTo>
                  <a:lnTo>
                    <a:pt x="9289834" y="12700"/>
                  </a:lnTo>
                  <a:lnTo>
                    <a:pt x="9305353" y="12700"/>
                  </a:lnTo>
                  <a:lnTo>
                    <a:pt x="9286811" y="0"/>
                  </a:lnTo>
                  <a:lnTo>
                    <a:pt x="9251607" y="0"/>
                  </a:lnTo>
                  <a:lnTo>
                    <a:pt x="9239377" y="12700"/>
                  </a:lnTo>
                  <a:lnTo>
                    <a:pt x="9239161" y="12700"/>
                  </a:lnTo>
                  <a:lnTo>
                    <a:pt x="9250401" y="25400"/>
                  </a:lnTo>
                  <a:lnTo>
                    <a:pt x="9271444" y="25400"/>
                  </a:lnTo>
                  <a:lnTo>
                    <a:pt x="9258478" y="38100"/>
                  </a:lnTo>
                  <a:lnTo>
                    <a:pt x="9231986" y="38100"/>
                  </a:lnTo>
                  <a:lnTo>
                    <a:pt x="9218333" y="25400"/>
                  </a:lnTo>
                  <a:lnTo>
                    <a:pt x="9225483" y="25400"/>
                  </a:lnTo>
                  <a:lnTo>
                    <a:pt x="9214447" y="12700"/>
                  </a:lnTo>
                  <a:lnTo>
                    <a:pt x="9205976" y="12700"/>
                  </a:lnTo>
                  <a:lnTo>
                    <a:pt x="9202852" y="0"/>
                  </a:lnTo>
                  <a:lnTo>
                    <a:pt x="9172245" y="0"/>
                  </a:lnTo>
                  <a:lnTo>
                    <a:pt x="9179217" y="12700"/>
                  </a:lnTo>
                  <a:lnTo>
                    <a:pt x="9195283" y="12700"/>
                  </a:lnTo>
                  <a:lnTo>
                    <a:pt x="9204795" y="25400"/>
                  </a:lnTo>
                  <a:lnTo>
                    <a:pt x="9160256" y="25400"/>
                  </a:lnTo>
                  <a:lnTo>
                    <a:pt x="9160256" y="38100"/>
                  </a:lnTo>
                  <a:lnTo>
                    <a:pt x="9149905" y="50800"/>
                  </a:lnTo>
                  <a:lnTo>
                    <a:pt x="9128290" y="50800"/>
                  </a:lnTo>
                  <a:lnTo>
                    <a:pt x="9117165" y="38100"/>
                  </a:lnTo>
                  <a:lnTo>
                    <a:pt x="9160256" y="38100"/>
                  </a:lnTo>
                  <a:lnTo>
                    <a:pt x="9160256" y="25400"/>
                  </a:lnTo>
                  <a:lnTo>
                    <a:pt x="9126868" y="25400"/>
                  </a:lnTo>
                  <a:lnTo>
                    <a:pt x="9111336" y="12700"/>
                  </a:lnTo>
                  <a:lnTo>
                    <a:pt x="9106522" y="25400"/>
                  </a:lnTo>
                  <a:lnTo>
                    <a:pt x="9057830" y="25400"/>
                  </a:lnTo>
                  <a:lnTo>
                    <a:pt x="9074709" y="12700"/>
                  </a:lnTo>
                  <a:lnTo>
                    <a:pt x="9032977" y="12700"/>
                  </a:lnTo>
                  <a:lnTo>
                    <a:pt x="9025204" y="7454"/>
                  </a:lnTo>
                  <a:lnTo>
                    <a:pt x="9025204" y="12700"/>
                  </a:lnTo>
                  <a:lnTo>
                    <a:pt x="9022042" y="25400"/>
                  </a:lnTo>
                  <a:lnTo>
                    <a:pt x="9015273" y="12700"/>
                  </a:lnTo>
                  <a:lnTo>
                    <a:pt x="9018968" y="25400"/>
                  </a:lnTo>
                  <a:lnTo>
                    <a:pt x="8999042" y="25400"/>
                  </a:lnTo>
                  <a:lnTo>
                    <a:pt x="9005024" y="12700"/>
                  </a:lnTo>
                  <a:lnTo>
                    <a:pt x="9015273" y="12700"/>
                  </a:lnTo>
                  <a:lnTo>
                    <a:pt x="9025204" y="12700"/>
                  </a:lnTo>
                  <a:lnTo>
                    <a:pt x="9025204" y="7454"/>
                  </a:lnTo>
                  <a:lnTo>
                    <a:pt x="9014168" y="0"/>
                  </a:lnTo>
                  <a:lnTo>
                    <a:pt x="8997455" y="0"/>
                  </a:lnTo>
                  <a:lnTo>
                    <a:pt x="9002624" y="12700"/>
                  </a:lnTo>
                  <a:lnTo>
                    <a:pt x="8974849" y="12700"/>
                  </a:lnTo>
                  <a:lnTo>
                    <a:pt x="8984170" y="0"/>
                  </a:lnTo>
                  <a:lnTo>
                    <a:pt x="8960256" y="12700"/>
                  </a:lnTo>
                  <a:lnTo>
                    <a:pt x="8939073" y="1511"/>
                  </a:lnTo>
                  <a:lnTo>
                    <a:pt x="8939073" y="12700"/>
                  </a:lnTo>
                  <a:lnTo>
                    <a:pt x="8938730" y="25400"/>
                  </a:lnTo>
                  <a:lnTo>
                    <a:pt x="8916454" y="25400"/>
                  </a:lnTo>
                  <a:lnTo>
                    <a:pt x="8920556" y="12700"/>
                  </a:lnTo>
                  <a:lnTo>
                    <a:pt x="8939073" y="12700"/>
                  </a:lnTo>
                  <a:lnTo>
                    <a:pt x="8939073" y="1511"/>
                  </a:lnTo>
                  <a:lnTo>
                    <a:pt x="8936215" y="0"/>
                  </a:lnTo>
                  <a:lnTo>
                    <a:pt x="8882367" y="0"/>
                  </a:lnTo>
                  <a:lnTo>
                    <a:pt x="8880831" y="12700"/>
                  </a:lnTo>
                  <a:lnTo>
                    <a:pt x="8848763" y="12700"/>
                  </a:lnTo>
                  <a:lnTo>
                    <a:pt x="8845194" y="0"/>
                  </a:lnTo>
                  <a:lnTo>
                    <a:pt x="8837816" y="12700"/>
                  </a:lnTo>
                  <a:lnTo>
                    <a:pt x="8830310" y="12700"/>
                  </a:lnTo>
                  <a:lnTo>
                    <a:pt x="8822855" y="0"/>
                  </a:lnTo>
                  <a:lnTo>
                    <a:pt x="8815616" y="12700"/>
                  </a:lnTo>
                  <a:lnTo>
                    <a:pt x="8804872" y="12700"/>
                  </a:lnTo>
                  <a:lnTo>
                    <a:pt x="8804618" y="0"/>
                  </a:lnTo>
                  <a:lnTo>
                    <a:pt x="8801748" y="0"/>
                  </a:lnTo>
                  <a:lnTo>
                    <a:pt x="8788286" y="12700"/>
                  </a:lnTo>
                  <a:lnTo>
                    <a:pt x="8774163" y="12700"/>
                  </a:lnTo>
                  <a:lnTo>
                    <a:pt x="8759838" y="0"/>
                  </a:lnTo>
                  <a:lnTo>
                    <a:pt x="8745791" y="0"/>
                  </a:lnTo>
                  <a:lnTo>
                    <a:pt x="8743582" y="12700"/>
                  </a:lnTo>
                  <a:lnTo>
                    <a:pt x="8638578" y="12700"/>
                  </a:lnTo>
                  <a:lnTo>
                    <a:pt x="8599183" y="25400"/>
                  </a:lnTo>
                  <a:lnTo>
                    <a:pt x="8598662" y="25400"/>
                  </a:lnTo>
                  <a:lnTo>
                    <a:pt x="8598878" y="12700"/>
                  </a:lnTo>
                  <a:lnTo>
                    <a:pt x="8587994" y="12700"/>
                  </a:lnTo>
                  <a:lnTo>
                    <a:pt x="8588578" y="25400"/>
                  </a:lnTo>
                  <a:lnTo>
                    <a:pt x="8579929" y="25400"/>
                  </a:lnTo>
                  <a:lnTo>
                    <a:pt x="8575142" y="12700"/>
                  </a:lnTo>
                  <a:lnTo>
                    <a:pt x="8571116" y="25400"/>
                  </a:lnTo>
                  <a:lnTo>
                    <a:pt x="8525078" y="25400"/>
                  </a:lnTo>
                  <a:lnTo>
                    <a:pt x="8524824" y="12700"/>
                  </a:lnTo>
                  <a:lnTo>
                    <a:pt x="8452256" y="12700"/>
                  </a:lnTo>
                  <a:lnTo>
                    <a:pt x="8456828" y="25400"/>
                  </a:lnTo>
                  <a:lnTo>
                    <a:pt x="8445208" y="25400"/>
                  </a:lnTo>
                  <a:lnTo>
                    <a:pt x="8450301" y="12700"/>
                  </a:lnTo>
                  <a:lnTo>
                    <a:pt x="8410537" y="12700"/>
                  </a:lnTo>
                  <a:lnTo>
                    <a:pt x="8402802" y="25400"/>
                  </a:lnTo>
                  <a:lnTo>
                    <a:pt x="8383778" y="25400"/>
                  </a:lnTo>
                  <a:lnTo>
                    <a:pt x="8387816" y="12700"/>
                  </a:lnTo>
                  <a:lnTo>
                    <a:pt x="8373643" y="12700"/>
                  </a:lnTo>
                  <a:lnTo>
                    <a:pt x="8366709" y="25400"/>
                  </a:lnTo>
                  <a:lnTo>
                    <a:pt x="8361870" y="12700"/>
                  </a:lnTo>
                  <a:lnTo>
                    <a:pt x="8344954" y="12700"/>
                  </a:lnTo>
                  <a:lnTo>
                    <a:pt x="8340268" y="25400"/>
                  </a:lnTo>
                  <a:lnTo>
                    <a:pt x="8320659" y="12700"/>
                  </a:lnTo>
                  <a:lnTo>
                    <a:pt x="8282521" y="12700"/>
                  </a:lnTo>
                  <a:lnTo>
                    <a:pt x="8263623" y="25400"/>
                  </a:lnTo>
                  <a:lnTo>
                    <a:pt x="8254886" y="12700"/>
                  </a:lnTo>
                  <a:lnTo>
                    <a:pt x="8227009" y="12700"/>
                  </a:lnTo>
                  <a:lnTo>
                    <a:pt x="8220951" y="25400"/>
                  </a:lnTo>
                  <a:lnTo>
                    <a:pt x="8200504" y="12700"/>
                  </a:lnTo>
                  <a:lnTo>
                    <a:pt x="8160296" y="12700"/>
                  </a:lnTo>
                  <a:lnTo>
                    <a:pt x="8145716" y="0"/>
                  </a:lnTo>
                  <a:lnTo>
                    <a:pt x="8138541" y="12700"/>
                  </a:lnTo>
                  <a:lnTo>
                    <a:pt x="8130997" y="12700"/>
                  </a:lnTo>
                  <a:lnTo>
                    <a:pt x="8123326" y="0"/>
                  </a:lnTo>
                  <a:lnTo>
                    <a:pt x="8115782" y="0"/>
                  </a:lnTo>
                  <a:lnTo>
                    <a:pt x="8112176" y="12700"/>
                  </a:lnTo>
                  <a:lnTo>
                    <a:pt x="8055813" y="12700"/>
                  </a:lnTo>
                  <a:lnTo>
                    <a:pt x="8032915" y="0"/>
                  </a:lnTo>
                  <a:lnTo>
                    <a:pt x="8034388" y="12700"/>
                  </a:lnTo>
                  <a:lnTo>
                    <a:pt x="8050428" y="12700"/>
                  </a:lnTo>
                  <a:lnTo>
                    <a:pt x="8043329" y="25400"/>
                  </a:lnTo>
                  <a:lnTo>
                    <a:pt x="8015211" y="25400"/>
                  </a:lnTo>
                  <a:lnTo>
                    <a:pt x="8016265" y="12700"/>
                  </a:lnTo>
                  <a:lnTo>
                    <a:pt x="8009052" y="12700"/>
                  </a:lnTo>
                  <a:lnTo>
                    <a:pt x="8008569" y="25400"/>
                  </a:lnTo>
                  <a:lnTo>
                    <a:pt x="7984287" y="25400"/>
                  </a:lnTo>
                  <a:lnTo>
                    <a:pt x="7984236" y="38100"/>
                  </a:lnTo>
                  <a:lnTo>
                    <a:pt x="7978953" y="38100"/>
                  </a:lnTo>
                  <a:lnTo>
                    <a:pt x="7975016" y="25400"/>
                  </a:lnTo>
                  <a:lnTo>
                    <a:pt x="7970875" y="25400"/>
                  </a:lnTo>
                  <a:lnTo>
                    <a:pt x="7964945" y="12700"/>
                  </a:lnTo>
                  <a:lnTo>
                    <a:pt x="7957325" y="25400"/>
                  </a:lnTo>
                  <a:lnTo>
                    <a:pt x="7935620" y="25400"/>
                  </a:lnTo>
                  <a:lnTo>
                    <a:pt x="7943558" y="12700"/>
                  </a:lnTo>
                  <a:lnTo>
                    <a:pt x="7921206" y="12700"/>
                  </a:lnTo>
                  <a:lnTo>
                    <a:pt x="7908163" y="25400"/>
                  </a:lnTo>
                  <a:lnTo>
                    <a:pt x="7888706" y="12700"/>
                  </a:lnTo>
                  <a:lnTo>
                    <a:pt x="7871942" y="12700"/>
                  </a:lnTo>
                  <a:lnTo>
                    <a:pt x="7876019" y="25400"/>
                  </a:lnTo>
                  <a:lnTo>
                    <a:pt x="7865796" y="25400"/>
                  </a:lnTo>
                  <a:lnTo>
                    <a:pt x="7858620" y="38100"/>
                  </a:lnTo>
                  <a:lnTo>
                    <a:pt x="7850302" y="25400"/>
                  </a:lnTo>
                  <a:lnTo>
                    <a:pt x="7747152" y="25400"/>
                  </a:lnTo>
                  <a:lnTo>
                    <a:pt x="7747025" y="38100"/>
                  </a:lnTo>
                  <a:lnTo>
                    <a:pt x="7729042" y="38100"/>
                  </a:lnTo>
                  <a:lnTo>
                    <a:pt x="7738707" y="25400"/>
                  </a:lnTo>
                  <a:lnTo>
                    <a:pt x="7726337" y="25400"/>
                  </a:lnTo>
                  <a:lnTo>
                    <a:pt x="7718031" y="38100"/>
                  </a:lnTo>
                  <a:lnTo>
                    <a:pt x="7706614" y="25400"/>
                  </a:lnTo>
                  <a:lnTo>
                    <a:pt x="7685138" y="25400"/>
                  </a:lnTo>
                  <a:lnTo>
                    <a:pt x="7693050" y="38100"/>
                  </a:lnTo>
                  <a:lnTo>
                    <a:pt x="7639329" y="38100"/>
                  </a:lnTo>
                  <a:lnTo>
                    <a:pt x="7630706" y="25400"/>
                  </a:lnTo>
                  <a:lnTo>
                    <a:pt x="7589291" y="25400"/>
                  </a:lnTo>
                  <a:lnTo>
                    <a:pt x="7589291" y="38100"/>
                  </a:lnTo>
                  <a:lnTo>
                    <a:pt x="7580096" y="50800"/>
                  </a:lnTo>
                  <a:lnTo>
                    <a:pt x="7570025" y="38100"/>
                  </a:lnTo>
                  <a:lnTo>
                    <a:pt x="7589291" y="38100"/>
                  </a:lnTo>
                  <a:lnTo>
                    <a:pt x="7589291" y="25400"/>
                  </a:lnTo>
                  <a:lnTo>
                    <a:pt x="7564539" y="25400"/>
                  </a:lnTo>
                  <a:lnTo>
                    <a:pt x="7569403" y="38100"/>
                  </a:lnTo>
                  <a:lnTo>
                    <a:pt x="7551572" y="38100"/>
                  </a:lnTo>
                  <a:lnTo>
                    <a:pt x="7558087" y="25400"/>
                  </a:lnTo>
                  <a:lnTo>
                    <a:pt x="7510691" y="25400"/>
                  </a:lnTo>
                  <a:lnTo>
                    <a:pt x="7509802" y="38100"/>
                  </a:lnTo>
                  <a:lnTo>
                    <a:pt x="7498270" y="38100"/>
                  </a:lnTo>
                  <a:lnTo>
                    <a:pt x="7499629" y="25400"/>
                  </a:lnTo>
                  <a:lnTo>
                    <a:pt x="7443089" y="25400"/>
                  </a:lnTo>
                  <a:lnTo>
                    <a:pt x="7441946" y="38100"/>
                  </a:lnTo>
                  <a:lnTo>
                    <a:pt x="7400544" y="38100"/>
                  </a:lnTo>
                  <a:lnTo>
                    <a:pt x="7391133" y="25400"/>
                  </a:lnTo>
                  <a:lnTo>
                    <a:pt x="7344130" y="25400"/>
                  </a:lnTo>
                  <a:lnTo>
                    <a:pt x="7342175" y="38100"/>
                  </a:lnTo>
                  <a:lnTo>
                    <a:pt x="7301293" y="38100"/>
                  </a:lnTo>
                  <a:lnTo>
                    <a:pt x="7295007" y="25400"/>
                  </a:lnTo>
                  <a:lnTo>
                    <a:pt x="7288225" y="25400"/>
                  </a:lnTo>
                  <a:lnTo>
                    <a:pt x="7292619" y="38100"/>
                  </a:lnTo>
                  <a:lnTo>
                    <a:pt x="7251928" y="38100"/>
                  </a:lnTo>
                  <a:lnTo>
                    <a:pt x="7254748" y="25400"/>
                  </a:lnTo>
                  <a:lnTo>
                    <a:pt x="7228827" y="25400"/>
                  </a:lnTo>
                  <a:lnTo>
                    <a:pt x="7233717" y="38100"/>
                  </a:lnTo>
                  <a:lnTo>
                    <a:pt x="7223569" y="38100"/>
                  </a:lnTo>
                  <a:lnTo>
                    <a:pt x="7228827" y="25400"/>
                  </a:lnTo>
                  <a:lnTo>
                    <a:pt x="7180681" y="25400"/>
                  </a:lnTo>
                  <a:lnTo>
                    <a:pt x="7178891" y="38100"/>
                  </a:lnTo>
                  <a:lnTo>
                    <a:pt x="7179043" y="38100"/>
                  </a:lnTo>
                  <a:lnTo>
                    <a:pt x="7165289" y="50800"/>
                  </a:lnTo>
                  <a:lnTo>
                    <a:pt x="7153249" y="38100"/>
                  </a:lnTo>
                  <a:lnTo>
                    <a:pt x="7172287" y="38100"/>
                  </a:lnTo>
                  <a:lnTo>
                    <a:pt x="7156907" y="25400"/>
                  </a:lnTo>
                  <a:lnTo>
                    <a:pt x="7129500" y="25400"/>
                  </a:lnTo>
                  <a:lnTo>
                    <a:pt x="7129500" y="50800"/>
                  </a:lnTo>
                  <a:lnTo>
                    <a:pt x="7116800" y="50800"/>
                  </a:lnTo>
                  <a:lnTo>
                    <a:pt x="7108850" y="38100"/>
                  </a:lnTo>
                  <a:lnTo>
                    <a:pt x="7129335" y="38100"/>
                  </a:lnTo>
                  <a:lnTo>
                    <a:pt x="7129500" y="50800"/>
                  </a:lnTo>
                  <a:lnTo>
                    <a:pt x="7129500" y="25400"/>
                  </a:lnTo>
                  <a:lnTo>
                    <a:pt x="7084403" y="25400"/>
                  </a:lnTo>
                  <a:lnTo>
                    <a:pt x="7084403" y="50800"/>
                  </a:lnTo>
                  <a:lnTo>
                    <a:pt x="7061378" y="50800"/>
                  </a:lnTo>
                  <a:lnTo>
                    <a:pt x="7063473" y="38100"/>
                  </a:lnTo>
                  <a:lnTo>
                    <a:pt x="7073633" y="38100"/>
                  </a:lnTo>
                  <a:lnTo>
                    <a:pt x="7084403" y="50800"/>
                  </a:lnTo>
                  <a:lnTo>
                    <a:pt x="7084403" y="25400"/>
                  </a:lnTo>
                  <a:lnTo>
                    <a:pt x="7077773" y="25400"/>
                  </a:lnTo>
                  <a:lnTo>
                    <a:pt x="7075525" y="38100"/>
                  </a:lnTo>
                  <a:lnTo>
                    <a:pt x="7062978" y="25400"/>
                  </a:lnTo>
                  <a:lnTo>
                    <a:pt x="6998563" y="25400"/>
                  </a:lnTo>
                  <a:lnTo>
                    <a:pt x="7006463" y="38100"/>
                  </a:lnTo>
                  <a:lnTo>
                    <a:pt x="7041223" y="38100"/>
                  </a:lnTo>
                  <a:lnTo>
                    <a:pt x="7044499" y="50800"/>
                  </a:lnTo>
                  <a:lnTo>
                    <a:pt x="7018604" y="50800"/>
                  </a:lnTo>
                  <a:lnTo>
                    <a:pt x="7004037" y="38100"/>
                  </a:lnTo>
                  <a:lnTo>
                    <a:pt x="6970877" y="38100"/>
                  </a:lnTo>
                  <a:lnTo>
                    <a:pt x="6955269" y="25400"/>
                  </a:lnTo>
                  <a:lnTo>
                    <a:pt x="6955079" y="38100"/>
                  </a:lnTo>
                  <a:lnTo>
                    <a:pt x="6962051" y="38100"/>
                  </a:lnTo>
                  <a:lnTo>
                    <a:pt x="6961073" y="50800"/>
                  </a:lnTo>
                  <a:lnTo>
                    <a:pt x="6856031" y="50800"/>
                  </a:lnTo>
                  <a:lnTo>
                    <a:pt x="6844690" y="38100"/>
                  </a:lnTo>
                  <a:lnTo>
                    <a:pt x="6830669" y="38100"/>
                  </a:lnTo>
                  <a:lnTo>
                    <a:pt x="6839509" y="50800"/>
                  </a:lnTo>
                  <a:lnTo>
                    <a:pt x="6777685" y="50800"/>
                  </a:lnTo>
                  <a:lnTo>
                    <a:pt x="6759753" y="38100"/>
                  </a:lnTo>
                  <a:lnTo>
                    <a:pt x="6754711" y="38100"/>
                  </a:lnTo>
                  <a:lnTo>
                    <a:pt x="6746265" y="50800"/>
                  </a:lnTo>
                  <a:lnTo>
                    <a:pt x="6724751" y="50800"/>
                  </a:lnTo>
                  <a:lnTo>
                    <a:pt x="6717081" y="38100"/>
                  </a:lnTo>
                  <a:lnTo>
                    <a:pt x="6707860" y="38100"/>
                  </a:lnTo>
                  <a:lnTo>
                    <a:pt x="6717589" y="50800"/>
                  </a:lnTo>
                  <a:lnTo>
                    <a:pt x="6680873" y="50800"/>
                  </a:lnTo>
                  <a:lnTo>
                    <a:pt x="6689598" y="38100"/>
                  </a:lnTo>
                  <a:lnTo>
                    <a:pt x="6674332" y="38100"/>
                  </a:lnTo>
                  <a:lnTo>
                    <a:pt x="6664211" y="25400"/>
                  </a:lnTo>
                  <a:lnTo>
                    <a:pt x="6658229" y="38100"/>
                  </a:lnTo>
                  <a:lnTo>
                    <a:pt x="6670776" y="38100"/>
                  </a:lnTo>
                  <a:lnTo>
                    <a:pt x="6667220" y="50800"/>
                  </a:lnTo>
                  <a:lnTo>
                    <a:pt x="6661061" y="50800"/>
                  </a:lnTo>
                  <a:lnTo>
                    <a:pt x="6657353" y="38100"/>
                  </a:lnTo>
                  <a:lnTo>
                    <a:pt x="6641427" y="38100"/>
                  </a:lnTo>
                  <a:lnTo>
                    <a:pt x="6620205" y="50800"/>
                  </a:lnTo>
                  <a:lnTo>
                    <a:pt x="6600965" y="50800"/>
                  </a:lnTo>
                  <a:lnTo>
                    <a:pt x="6606324" y="38100"/>
                  </a:lnTo>
                  <a:lnTo>
                    <a:pt x="6596024" y="38100"/>
                  </a:lnTo>
                  <a:lnTo>
                    <a:pt x="6595186" y="50800"/>
                  </a:lnTo>
                  <a:lnTo>
                    <a:pt x="6576911" y="50800"/>
                  </a:lnTo>
                  <a:lnTo>
                    <a:pt x="6568237" y="38100"/>
                  </a:lnTo>
                  <a:lnTo>
                    <a:pt x="6561036" y="38100"/>
                  </a:lnTo>
                  <a:lnTo>
                    <a:pt x="6551041" y="50800"/>
                  </a:lnTo>
                  <a:lnTo>
                    <a:pt x="6544526" y="38100"/>
                  </a:lnTo>
                  <a:lnTo>
                    <a:pt x="6538023" y="38100"/>
                  </a:lnTo>
                  <a:lnTo>
                    <a:pt x="6534124" y="50800"/>
                  </a:lnTo>
                  <a:lnTo>
                    <a:pt x="6521767" y="38100"/>
                  </a:lnTo>
                  <a:lnTo>
                    <a:pt x="6498234" y="38100"/>
                  </a:lnTo>
                  <a:lnTo>
                    <a:pt x="6487236" y="50800"/>
                  </a:lnTo>
                  <a:lnTo>
                    <a:pt x="6481991" y="38100"/>
                  </a:lnTo>
                  <a:lnTo>
                    <a:pt x="6335585" y="38100"/>
                  </a:lnTo>
                  <a:lnTo>
                    <a:pt x="6292735" y="50800"/>
                  </a:lnTo>
                  <a:lnTo>
                    <a:pt x="6296037" y="38100"/>
                  </a:lnTo>
                  <a:lnTo>
                    <a:pt x="6268656" y="38100"/>
                  </a:lnTo>
                  <a:lnTo>
                    <a:pt x="6271996" y="50800"/>
                  </a:lnTo>
                  <a:lnTo>
                    <a:pt x="6174752" y="50800"/>
                  </a:lnTo>
                  <a:lnTo>
                    <a:pt x="6181941" y="38100"/>
                  </a:lnTo>
                  <a:lnTo>
                    <a:pt x="6151600" y="38100"/>
                  </a:lnTo>
                  <a:lnTo>
                    <a:pt x="6151765" y="50800"/>
                  </a:lnTo>
                  <a:lnTo>
                    <a:pt x="6111887" y="38100"/>
                  </a:lnTo>
                  <a:lnTo>
                    <a:pt x="6095517" y="38100"/>
                  </a:lnTo>
                  <a:lnTo>
                    <a:pt x="6108179" y="50800"/>
                  </a:lnTo>
                  <a:lnTo>
                    <a:pt x="6085573" y="50800"/>
                  </a:lnTo>
                  <a:lnTo>
                    <a:pt x="6095517" y="38100"/>
                  </a:lnTo>
                  <a:lnTo>
                    <a:pt x="6078258" y="38100"/>
                  </a:lnTo>
                  <a:lnTo>
                    <a:pt x="6078258" y="50800"/>
                  </a:lnTo>
                  <a:lnTo>
                    <a:pt x="6040374" y="50800"/>
                  </a:lnTo>
                  <a:lnTo>
                    <a:pt x="6052439" y="38100"/>
                  </a:lnTo>
                  <a:lnTo>
                    <a:pt x="6065088" y="38100"/>
                  </a:lnTo>
                  <a:lnTo>
                    <a:pt x="6078258" y="50800"/>
                  </a:lnTo>
                  <a:lnTo>
                    <a:pt x="6078258" y="38100"/>
                  </a:lnTo>
                  <a:lnTo>
                    <a:pt x="6065418" y="38100"/>
                  </a:lnTo>
                  <a:lnTo>
                    <a:pt x="6027610" y="27635"/>
                  </a:lnTo>
                  <a:lnTo>
                    <a:pt x="6027610" y="38100"/>
                  </a:lnTo>
                  <a:lnTo>
                    <a:pt x="6018682" y="50800"/>
                  </a:lnTo>
                  <a:lnTo>
                    <a:pt x="6004064" y="38100"/>
                  </a:lnTo>
                  <a:lnTo>
                    <a:pt x="6027610" y="38100"/>
                  </a:lnTo>
                  <a:lnTo>
                    <a:pt x="6027610" y="27635"/>
                  </a:lnTo>
                  <a:lnTo>
                    <a:pt x="6019546" y="25400"/>
                  </a:lnTo>
                  <a:lnTo>
                    <a:pt x="5981471" y="38100"/>
                  </a:lnTo>
                  <a:lnTo>
                    <a:pt x="5992673" y="38100"/>
                  </a:lnTo>
                  <a:lnTo>
                    <a:pt x="5994476" y="50800"/>
                  </a:lnTo>
                  <a:lnTo>
                    <a:pt x="5947054" y="50800"/>
                  </a:lnTo>
                  <a:lnTo>
                    <a:pt x="5920537" y="38100"/>
                  </a:lnTo>
                  <a:lnTo>
                    <a:pt x="5900852" y="38100"/>
                  </a:lnTo>
                  <a:lnTo>
                    <a:pt x="5912840" y="50800"/>
                  </a:lnTo>
                  <a:lnTo>
                    <a:pt x="5890196" y="50800"/>
                  </a:lnTo>
                  <a:lnTo>
                    <a:pt x="5896038" y="38100"/>
                  </a:lnTo>
                  <a:lnTo>
                    <a:pt x="5886158" y="38100"/>
                  </a:lnTo>
                  <a:lnTo>
                    <a:pt x="5886170" y="50800"/>
                  </a:lnTo>
                  <a:lnTo>
                    <a:pt x="5826569" y="50800"/>
                  </a:lnTo>
                  <a:lnTo>
                    <a:pt x="5792000" y="38100"/>
                  </a:lnTo>
                  <a:lnTo>
                    <a:pt x="5756834" y="38100"/>
                  </a:lnTo>
                  <a:lnTo>
                    <a:pt x="5720245" y="25400"/>
                  </a:lnTo>
                  <a:lnTo>
                    <a:pt x="5711850" y="25400"/>
                  </a:lnTo>
                  <a:lnTo>
                    <a:pt x="5717667" y="38100"/>
                  </a:lnTo>
                  <a:lnTo>
                    <a:pt x="5682399" y="38100"/>
                  </a:lnTo>
                  <a:lnTo>
                    <a:pt x="5684164" y="25400"/>
                  </a:lnTo>
                  <a:lnTo>
                    <a:pt x="5644693" y="25400"/>
                  </a:lnTo>
                  <a:lnTo>
                    <a:pt x="5654472" y="38100"/>
                  </a:lnTo>
                  <a:lnTo>
                    <a:pt x="5657621" y="38100"/>
                  </a:lnTo>
                  <a:lnTo>
                    <a:pt x="5643575" y="50800"/>
                  </a:lnTo>
                  <a:lnTo>
                    <a:pt x="5628513" y="38100"/>
                  </a:lnTo>
                  <a:lnTo>
                    <a:pt x="5538051" y="38100"/>
                  </a:lnTo>
                  <a:lnTo>
                    <a:pt x="5533187" y="50800"/>
                  </a:lnTo>
                  <a:lnTo>
                    <a:pt x="5525833" y="38100"/>
                  </a:lnTo>
                  <a:lnTo>
                    <a:pt x="5490121" y="38100"/>
                  </a:lnTo>
                  <a:lnTo>
                    <a:pt x="5481180" y="25400"/>
                  </a:lnTo>
                  <a:lnTo>
                    <a:pt x="5454129" y="25400"/>
                  </a:lnTo>
                  <a:lnTo>
                    <a:pt x="5436362" y="38100"/>
                  </a:lnTo>
                  <a:lnTo>
                    <a:pt x="5435397" y="37350"/>
                  </a:lnTo>
                  <a:lnTo>
                    <a:pt x="5435397" y="63500"/>
                  </a:lnTo>
                  <a:lnTo>
                    <a:pt x="5411343" y="63500"/>
                  </a:lnTo>
                  <a:lnTo>
                    <a:pt x="5399849" y="50800"/>
                  </a:lnTo>
                  <a:lnTo>
                    <a:pt x="5424271" y="50800"/>
                  </a:lnTo>
                  <a:lnTo>
                    <a:pt x="5435397" y="63500"/>
                  </a:lnTo>
                  <a:lnTo>
                    <a:pt x="5435397" y="37350"/>
                  </a:lnTo>
                  <a:lnTo>
                    <a:pt x="5420182" y="25400"/>
                  </a:lnTo>
                  <a:lnTo>
                    <a:pt x="5403875" y="25400"/>
                  </a:lnTo>
                  <a:lnTo>
                    <a:pt x="5385676" y="38100"/>
                  </a:lnTo>
                  <a:lnTo>
                    <a:pt x="5366817" y="38100"/>
                  </a:lnTo>
                  <a:lnTo>
                    <a:pt x="5374297" y="50800"/>
                  </a:lnTo>
                  <a:lnTo>
                    <a:pt x="5361483" y="50800"/>
                  </a:lnTo>
                  <a:lnTo>
                    <a:pt x="5346230" y="38100"/>
                  </a:lnTo>
                  <a:lnTo>
                    <a:pt x="5326075" y="25400"/>
                  </a:lnTo>
                  <a:lnTo>
                    <a:pt x="5296268" y="25400"/>
                  </a:lnTo>
                  <a:lnTo>
                    <a:pt x="5311064" y="38100"/>
                  </a:lnTo>
                  <a:lnTo>
                    <a:pt x="5325364" y="38100"/>
                  </a:lnTo>
                  <a:lnTo>
                    <a:pt x="5341417" y="50800"/>
                  </a:lnTo>
                  <a:lnTo>
                    <a:pt x="5291163" y="50800"/>
                  </a:lnTo>
                  <a:lnTo>
                    <a:pt x="5268392" y="38100"/>
                  </a:lnTo>
                  <a:lnTo>
                    <a:pt x="5254358" y="38100"/>
                  </a:lnTo>
                  <a:lnTo>
                    <a:pt x="5181536" y="38100"/>
                  </a:lnTo>
                  <a:lnTo>
                    <a:pt x="5157381" y="25400"/>
                  </a:lnTo>
                  <a:lnTo>
                    <a:pt x="5168138" y="25400"/>
                  </a:lnTo>
                  <a:lnTo>
                    <a:pt x="5151526" y="12700"/>
                  </a:lnTo>
                  <a:lnTo>
                    <a:pt x="5139156" y="12700"/>
                  </a:lnTo>
                  <a:lnTo>
                    <a:pt x="5139156" y="25400"/>
                  </a:lnTo>
                  <a:lnTo>
                    <a:pt x="5138953" y="38100"/>
                  </a:lnTo>
                  <a:lnTo>
                    <a:pt x="5131308" y="38100"/>
                  </a:lnTo>
                  <a:lnTo>
                    <a:pt x="5129263" y="25400"/>
                  </a:lnTo>
                  <a:lnTo>
                    <a:pt x="5139156" y="25400"/>
                  </a:lnTo>
                  <a:lnTo>
                    <a:pt x="5139156" y="12700"/>
                  </a:lnTo>
                  <a:lnTo>
                    <a:pt x="5126558" y="12700"/>
                  </a:lnTo>
                  <a:lnTo>
                    <a:pt x="5118735" y="0"/>
                  </a:lnTo>
                  <a:lnTo>
                    <a:pt x="5114937" y="0"/>
                  </a:lnTo>
                  <a:lnTo>
                    <a:pt x="5117884" y="12700"/>
                  </a:lnTo>
                  <a:lnTo>
                    <a:pt x="5101399" y="12700"/>
                  </a:lnTo>
                  <a:lnTo>
                    <a:pt x="5100955" y="25400"/>
                  </a:lnTo>
                  <a:lnTo>
                    <a:pt x="5067300" y="12700"/>
                  </a:lnTo>
                  <a:lnTo>
                    <a:pt x="5039360" y="12700"/>
                  </a:lnTo>
                  <a:lnTo>
                    <a:pt x="5035207" y="0"/>
                  </a:lnTo>
                  <a:lnTo>
                    <a:pt x="5011407" y="0"/>
                  </a:lnTo>
                  <a:lnTo>
                    <a:pt x="5004092" y="12700"/>
                  </a:lnTo>
                  <a:lnTo>
                    <a:pt x="4982807" y="12700"/>
                  </a:lnTo>
                  <a:lnTo>
                    <a:pt x="4957038" y="0"/>
                  </a:lnTo>
                  <a:lnTo>
                    <a:pt x="4928959" y="0"/>
                  </a:lnTo>
                  <a:lnTo>
                    <a:pt x="4935969" y="12700"/>
                  </a:lnTo>
                  <a:lnTo>
                    <a:pt x="4922609" y="12700"/>
                  </a:lnTo>
                  <a:lnTo>
                    <a:pt x="4884509" y="12700"/>
                  </a:lnTo>
                  <a:lnTo>
                    <a:pt x="4906873" y="25400"/>
                  </a:lnTo>
                  <a:lnTo>
                    <a:pt x="4947869" y="25400"/>
                  </a:lnTo>
                  <a:lnTo>
                    <a:pt x="4961623" y="38100"/>
                  </a:lnTo>
                  <a:lnTo>
                    <a:pt x="4907242" y="38100"/>
                  </a:lnTo>
                  <a:lnTo>
                    <a:pt x="4881677" y="25400"/>
                  </a:lnTo>
                  <a:lnTo>
                    <a:pt x="4867910" y="38100"/>
                  </a:lnTo>
                  <a:lnTo>
                    <a:pt x="4845253" y="38100"/>
                  </a:lnTo>
                  <a:lnTo>
                    <a:pt x="4851260" y="25400"/>
                  </a:lnTo>
                  <a:lnTo>
                    <a:pt x="4847298" y="25400"/>
                  </a:lnTo>
                  <a:lnTo>
                    <a:pt x="4810785" y="38100"/>
                  </a:lnTo>
                  <a:lnTo>
                    <a:pt x="4694453" y="38100"/>
                  </a:lnTo>
                  <a:lnTo>
                    <a:pt x="4693882" y="25400"/>
                  </a:lnTo>
                  <a:lnTo>
                    <a:pt x="4687189" y="38100"/>
                  </a:lnTo>
                  <a:lnTo>
                    <a:pt x="4669320" y="38100"/>
                  </a:lnTo>
                  <a:lnTo>
                    <a:pt x="4654334" y="50800"/>
                  </a:lnTo>
                  <a:lnTo>
                    <a:pt x="4626191" y="50800"/>
                  </a:lnTo>
                  <a:lnTo>
                    <a:pt x="4626191" y="101600"/>
                  </a:lnTo>
                  <a:lnTo>
                    <a:pt x="4620488" y="114300"/>
                  </a:lnTo>
                  <a:lnTo>
                    <a:pt x="4599737" y="114300"/>
                  </a:lnTo>
                  <a:lnTo>
                    <a:pt x="4605706" y="101600"/>
                  </a:lnTo>
                  <a:lnTo>
                    <a:pt x="4626191" y="101600"/>
                  </a:lnTo>
                  <a:lnTo>
                    <a:pt x="4626191" y="50800"/>
                  </a:lnTo>
                  <a:lnTo>
                    <a:pt x="4600143" y="50800"/>
                  </a:lnTo>
                  <a:lnTo>
                    <a:pt x="4600143" y="88900"/>
                  </a:lnTo>
                  <a:lnTo>
                    <a:pt x="4590199" y="88900"/>
                  </a:lnTo>
                  <a:lnTo>
                    <a:pt x="4599762" y="101600"/>
                  </a:lnTo>
                  <a:lnTo>
                    <a:pt x="4595266" y="101600"/>
                  </a:lnTo>
                  <a:lnTo>
                    <a:pt x="4593145" y="114300"/>
                  </a:lnTo>
                  <a:lnTo>
                    <a:pt x="4557026" y="114300"/>
                  </a:lnTo>
                  <a:lnTo>
                    <a:pt x="4538650" y="101600"/>
                  </a:lnTo>
                  <a:lnTo>
                    <a:pt x="4522292" y="114300"/>
                  </a:lnTo>
                  <a:lnTo>
                    <a:pt x="4511256" y="101600"/>
                  </a:lnTo>
                  <a:lnTo>
                    <a:pt x="4508639" y="101600"/>
                  </a:lnTo>
                  <a:lnTo>
                    <a:pt x="4508639" y="114300"/>
                  </a:lnTo>
                  <a:lnTo>
                    <a:pt x="4498314" y="114300"/>
                  </a:lnTo>
                  <a:lnTo>
                    <a:pt x="4484433" y="101600"/>
                  </a:lnTo>
                  <a:lnTo>
                    <a:pt x="4506455" y="101600"/>
                  </a:lnTo>
                  <a:lnTo>
                    <a:pt x="4508639" y="114300"/>
                  </a:lnTo>
                  <a:lnTo>
                    <a:pt x="4508639" y="101600"/>
                  </a:lnTo>
                  <a:lnTo>
                    <a:pt x="4506569" y="101600"/>
                  </a:lnTo>
                  <a:lnTo>
                    <a:pt x="4510214" y="88900"/>
                  </a:lnTo>
                  <a:lnTo>
                    <a:pt x="4521073" y="88900"/>
                  </a:lnTo>
                  <a:lnTo>
                    <a:pt x="4518736" y="101600"/>
                  </a:lnTo>
                  <a:lnTo>
                    <a:pt x="4529836" y="101600"/>
                  </a:lnTo>
                  <a:lnTo>
                    <a:pt x="4534014" y="88900"/>
                  </a:lnTo>
                  <a:lnTo>
                    <a:pt x="4580852" y="88900"/>
                  </a:lnTo>
                  <a:lnTo>
                    <a:pt x="4583735" y="76200"/>
                  </a:lnTo>
                  <a:lnTo>
                    <a:pt x="4586275" y="88900"/>
                  </a:lnTo>
                  <a:lnTo>
                    <a:pt x="4589704" y="88900"/>
                  </a:lnTo>
                  <a:lnTo>
                    <a:pt x="4596955" y="76200"/>
                  </a:lnTo>
                  <a:lnTo>
                    <a:pt x="4598517" y="76200"/>
                  </a:lnTo>
                  <a:lnTo>
                    <a:pt x="4600143" y="88900"/>
                  </a:lnTo>
                  <a:lnTo>
                    <a:pt x="4600143" y="50800"/>
                  </a:lnTo>
                  <a:lnTo>
                    <a:pt x="4595952" y="50800"/>
                  </a:lnTo>
                  <a:lnTo>
                    <a:pt x="4593501" y="63500"/>
                  </a:lnTo>
                  <a:lnTo>
                    <a:pt x="4574070" y="63500"/>
                  </a:lnTo>
                  <a:lnTo>
                    <a:pt x="4570031" y="50800"/>
                  </a:lnTo>
                  <a:lnTo>
                    <a:pt x="4564812" y="50800"/>
                  </a:lnTo>
                  <a:lnTo>
                    <a:pt x="4563237" y="63500"/>
                  </a:lnTo>
                  <a:lnTo>
                    <a:pt x="4565370" y="63500"/>
                  </a:lnTo>
                  <a:lnTo>
                    <a:pt x="4563872" y="76200"/>
                  </a:lnTo>
                  <a:lnTo>
                    <a:pt x="4550562" y="76200"/>
                  </a:lnTo>
                  <a:lnTo>
                    <a:pt x="4543971" y="63500"/>
                  </a:lnTo>
                  <a:lnTo>
                    <a:pt x="4478210" y="63500"/>
                  </a:lnTo>
                  <a:lnTo>
                    <a:pt x="4478210" y="76200"/>
                  </a:lnTo>
                  <a:lnTo>
                    <a:pt x="4475873" y="88900"/>
                  </a:lnTo>
                  <a:lnTo>
                    <a:pt x="4474502" y="76200"/>
                  </a:lnTo>
                  <a:lnTo>
                    <a:pt x="4478210" y="76200"/>
                  </a:lnTo>
                  <a:lnTo>
                    <a:pt x="4478210" y="63500"/>
                  </a:lnTo>
                  <a:lnTo>
                    <a:pt x="4418914" y="63500"/>
                  </a:lnTo>
                  <a:lnTo>
                    <a:pt x="4436948" y="76200"/>
                  </a:lnTo>
                  <a:lnTo>
                    <a:pt x="4457928" y="76200"/>
                  </a:lnTo>
                  <a:lnTo>
                    <a:pt x="4466615" y="88900"/>
                  </a:lnTo>
                  <a:lnTo>
                    <a:pt x="4469523" y="88900"/>
                  </a:lnTo>
                  <a:lnTo>
                    <a:pt x="4463732" y="101600"/>
                  </a:lnTo>
                  <a:lnTo>
                    <a:pt x="4429772" y="101600"/>
                  </a:lnTo>
                  <a:lnTo>
                    <a:pt x="4427791" y="98958"/>
                  </a:lnTo>
                  <a:lnTo>
                    <a:pt x="4427791" y="101600"/>
                  </a:lnTo>
                  <a:lnTo>
                    <a:pt x="4422965" y="114300"/>
                  </a:lnTo>
                  <a:lnTo>
                    <a:pt x="4414367" y="114300"/>
                  </a:lnTo>
                  <a:lnTo>
                    <a:pt x="4412386" y="101600"/>
                  </a:lnTo>
                  <a:lnTo>
                    <a:pt x="4427791" y="101600"/>
                  </a:lnTo>
                  <a:lnTo>
                    <a:pt x="4427791" y="98958"/>
                  </a:lnTo>
                  <a:lnTo>
                    <a:pt x="4420286" y="88900"/>
                  </a:lnTo>
                  <a:lnTo>
                    <a:pt x="4407903" y="101600"/>
                  </a:lnTo>
                  <a:lnTo>
                    <a:pt x="4404461" y="101600"/>
                  </a:lnTo>
                  <a:lnTo>
                    <a:pt x="4403649" y="114300"/>
                  </a:lnTo>
                  <a:lnTo>
                    <a:pt x="4391431" y="114300"/>
                  </a:lnTo>
                  <a:lnTo>
                    <a:pt x="4388993" y="101600"/>
                  </a:lnTo>
                  <a:lnTo>
                    <a:pt x="4369828" y="101600"/>
                  </a:lnTo>
                  <a:lnTo>
                    <a:pt x="4368241" y="114300"/>
                  </a:lnTo>
                  <a:lnTo>
                    <a:pt x="4361967" y="114300"/>
                  </a:lnTo>
                  <a:lnTo>
                    <a:pt x="4358868" y="101600"/>
                  </a:lnTo>
                  <a:lnTo>
                    <a:pt x="4339209" y="101600"/>
                  </a:lnTo>
                  <a:lnTo>
                    <a:pt x="4338167" y="114300"/>
                  </a:lnTo>
                  <a:lnTo>
                    <a:pt x="4331081" y="114300"/>
                  </a:lnTo>
                  <a:lnTo>
                    <a:pt x="4321810" y="101600"/>
                  </a:lnTo>
                  <a:lnTo>
                    <a:pt x="4291381" y="101600"/>
                  </a:lnTo>
                  <a:lnTo>
                    <a:pt x="4290987" y="114300"/>
                  </a:lnTo>
                  <a:lnTo>
                    <a:pt x="4268140" y="101600"/>
                  </a:lnTo>
                  <a:lnTo>
                    <a:pt x="4269829" y="88900"/>
                  </a:lnTo>
                  <a:lnTo>
                    <a:pt x="4258919" y="101600"/>
                  </a:lnTo>
                  <a:lnTo>
                    <a:pt x="4249598" y="101600"/>
                  </a:lnTo>
                  <a:lnTo>
                    <a:pt x="4251769" y="88900"/>
                  </a:lnTo>
                  <a:lnTo>
                    <a:pt x="4232351" y="88900"/>
                  </a:lnTo>
                  <a:lnTo>
                    <a:pt x="4226331" y="101600"/>
                  </a:lnTo>
                  <a:lnTo>
                    <a:pt x="4194886" y="101600"/>
                  </a:lnTo>
                  <a:lnTo>
                    <a:pt x="4196448" y="114300"/>
                  </a:lnTo>
                  <a:lnTo>
                    <a:pt x="4182948" y="114300"/>
                  </a:lnTo>
                  <a:lnTo>
                    <a:pt x="4178058" y="101600"/>
                  </a:lnTo>
                  <a:lnTo>
                    <a:pt x="4083888" y="101600"/>
                  </a:lnTo>
                  <a:lnTo>
                    <a:pt x="4078516" y="114300"/>
                  </a:lnTo>
                  <a:lnTo>
                    <a:pt x="4066590" y="114300"/>
                  </a:lnTo>
                  <a:lnTo>
                    <a:pt x="4061117" y="101600"/>
                  </a:lnTo>
                  <a:lnTo>
                    <a:pt x="4032389" y="101600"/>
                  </a:lnTo>
                  <a:lnTo>
                    <a:pt x="4026497" y="88900"/>
                  </a:lnTo>
                  <a:lnTo>
                    <a:pt x="4019181" y="88900"/>
                  </a:lnTo>
                  <a:lnTo>
                    <a:pt x="4010660" y="76200"/>
                  </a:lnTo>
                  <a:lnTo>
                    <a:pt x="3984079" y="76200"/>
                  </a:lnTo>
                  <a:lnTo>
                    <a:pt x="3968635" y="88900"/>
                  </a:lnTo>
                  <a:lnTo>
                    <a:pt x="3951668" y="88900"/>
                  </a:lnTo>
                  <a:lnTo>
                    <a:pt x="3930015" y="101600"/>
                  </a:lnTo>
                  <a:lnTo>
                    <a:pt x="3794976" y="101600"/>
                  </a:lnTo>
                  <a:lnTo>
                    <a:pt x="3783292" y="88900"/>
                  </a:lnTo>
                  <a:lnTo>
                    <a:pt x="3763454" y="88900"/>
                  </a:lnTo>
                  <a:lnTo>
                    <a:pt x="3765956" y="101600"/>
                  </a:lnTo>
                  <a:lnTo>
                    <a:pt x="3727310" y="101600"/>
                  </a:lnTo>
                  <a:lnTo>
                    <a:pt x="3714648" y="88900"/>
                  </a:lnTo>
                  <a:lnTo>
                    <a:pt x="3702037" y="88900"/>
                  </a:lnTo>
                  <a:lnTo>
                    <a:pt x="3689566" y="76200"/>
                  </a:lnTo>
                  <a:lnTo>
                    <a:pt x="3646627" y="76200"/>
                  </a:lnTo>
                  <a:lnTo>
                    <a:pt x="3615156" y="88900"/>
                  </a:lnTo>
                  <a:lnTo>
                    <a:pt x="3528288" y="88900"/>
                  </a:lnTo>
                  <a:lnTo>
                    <a:pt x="3509594" y="76200"/>
                  </a:lnTo>
                  <a:lnTo>
                    <a:pt x="3493960" y="63500"/>
                  </a:lnTo>
                  <a:lnTo>
                    <a:pt x="3457067" y="63500"/>
                  </a:lnTo>
                  <a:lnTo>
                    <a:pt x="3433051" y="76200"/>
                  </a:lnTo>
                  <a:lnTo>
                    <a:pt x="3411804" y="88900"/>
                  </a:lnTo>
                  <a:lnTo>
                    <a:pt x="3395383" y="101600"/>
                  </a:lnTo>
                  <a:lnTo>
                    <a:pt x="3003423" y="101600"/>
                  </a:lnTo>
                  <a:lnTo>
                    <a:pt x="3005937" y="88900"/>
                  </a:lnTo>
                  <a:lnTo>
                    <a:pt x="2995447" y="88900"/>
                  </a:lnTo>
                  <a:lnTo>
                    <a:pt x="2983242" y="101600"/>
                  </a:lnTo>
                  <a:lnTo>
                    <a:pt x="2951353" y="101600"/>
                  </a:lnTo>
                  <a:lnTo>
                    <a:pt x="2942247" y="88900"/>
                  </a:lnTo>
                  <a:lnTo>
                    <a:pt x="2669019" y="88900"/>
                  </a:lnTo>
                  <a:lnTo>
                    <a:pt x="2649182" y="76200"/>
                  </a:lnTo>
                  <a:lnTo>
                    <a:pt x="2624785" y="76200"/>
                  </a:lnTo>
                  <a:lnTo>
                    <a:pt x="2622677" y="88900"/>
                  </a:lnTo>
                  <a:lnTo>
                    <a:pt x="2612872" y="88900"/>
                  </a:lnTo>
                  <a:lnTo>
                    <a:pt x="2607805" y="76200"/>
                  </a:lnTo>
                  <a:lnTo>
                    <a:pt x="2599563" y="76200"/>
                  </a:lnTo>
                  <a:lnTo>
                    <a:pt x="2586977" y="88900"/>
                  </a:lnTo>
                  <a:lnTo>
                    <a:pt x="2559812" y="76200"/>
                  </a:lnTo>
                  <a:lnTo>
                    <a:pt x="2295982" y="76200"/>
                  </a:lnTo>
                  <a:lnTo>
                    <a:pt x="2295487" y="63500"/>
                  </a:lnTo>
                  <a:lnTo>
                    <a:pt x="1816074" y="63500"/>
                  </a:lnTo>
                  <a:lnTo>
                    <a:pt x="1816074" y="1562100"/>
                  </a:lnTo>
                  <a:lnTo>
                    <a:pt x="1795246" y="1562100"/>
                  </a:lnTo>
                  <a:lnTo>
                    <a:pt x="1788490" y="1549400"/>
                  </a:lnTo>
                  <a:lnTo>
                    <a:pt x="1811629" y="1549400"/>
                  </a:lnTo>
                  <a:lnTo>
                    <a:pt x="1816074" y="1562100"/>
                  </a:lnTo>
                  <a:lnTo>
                    <a:pt x="1816074" y="63500"/>
                  </a:lnTo>
                  <a:lnTo>
                    <a:pt x="1755101" y="63500"/>
                  </a:lnTo>
                  <a:lnTo>
                    <a:pt x="1739201" y="76200"/>
                  </a:lnTo>
                  <a:lnTo>
                    <a:pt x="1494815" y="76200"/>
                  </a:lnTo>
                  <a:lnTo>
                    <a:pt x="1494815" y="1473200"/>
                  </a:lnTo>
                  <a:lnTo>
                    <a:pt x="1480756" y="1473200"/>
                  </a:lnTo>
                  <a:lnTo>
                    <a:pt x="1476387" y="1469250"/>
                  </a:lnTo>
                  <a:lnTo>
                    <a:pt x="1476387" y="1485900"/>
                  </a:lnTo>
                  <a:lnTo>
                    <a:pt x="1424482" y="1485900"/>
                  </a:lnTo>
                  <a:lnTo>
                    <a:pt x="1416761" y="1498600"/>
                  </a:lnTo>
                  <a:lnTo>
                    <a:pt x="1399743" y="1498600"/>
                  </a:lnTo>
                  <a:lnTo>
                    <a:pt x="1395590" y="1485900"/>
                  </a:lnTo>
                  <a:lnTo>
                    <a:pt x="1334084" y="1485900"/>
                  </a:lnTo>
                  <a:lnTo>
                    <a:pt x="1334084" y="1498600"/>
                  </a:lnTo>
                  <a:lnTo>
                    <a:pt x="1327899" y="1511300"/>
                  </a:lnTo>
                  <a:lnTo>
                    <a:pt x="1317561" y="1511300"/>
                  </a:lnTo>
                  <a:lnTo>
                    <a:pt x="1318577" y="1498600"/>
                  </a:lnTo>
                  <a:lnTo>
                    <a:pt x="1334084" y="1498600"/>
                  </a:lnTo>
                  <a:lnTo>
                    <a:pt x="1334084" y="1485900"/>
                  </a:lnTo>
                  <a:lnTo>
                    <a:pt x="1278242" y="1485900"/>
                  </a:lnTo>
                  <a:lnTo>
                    <a:pt x="1277607" y="1498600"/>
                  </a:lnTo>
                  <a:lnTo>
                    <a:pt x="1264666" y="1498600"/>
                  </a:lnTo>
                  <a:lnTo>
                    <a:pt x="1264043" y="1485900"/>
                  </a:lnTo>
                  <a:lnTo>
                    <a:pt x="1262697" y="1485900"/>
                  </a:lnTo>
                  <a:lnTo>
                    <a:pt x="1264450" y="1473200"/>
                  </a:lnTo>
                  <a:lnTo>
                    <a:pt x="1264043" y="1473200"/>
                  </a:lnTo>
                  <a:lnTo>
                    <a:pt x="1276286" y="1460500"/>
                  </a:lnTo>
                  <a:lnTo>
                    <a:pt x="1240917" y="1460500"/>
                  </a:lnTo>
                  <a:lnTo>
                    <a:pt x="1246263" y="1447800"/>
                  </a:lnTo>
                  <a:lnTo>
                    <a:pt x="1229982" y="1447800"/>
                  </a:lnTo>
                  <a:lnTo>
                    <a:pt x="1231366" y="1435100"/>
                  </a:lnTo>
                  <a:lnTo>
                    <a:pt x="1226121" y="1435100"/>
                  </a:lnTo>
                  <a:lnTo>
                    <a:pt x="1227353" y="1422400"/>
                  </a:lnTo>
                  <a:lnTo>
                    <a:pt x="1229868" y="1422400"/>
                  </a:lnTo>
                  <a:lnTo>
                    <a:pt x="1229868" y="1409700"/>
                  </a:lnTo>
                  <a:lnTo>
                    <a:pt x="1242555" y="1409700"/>
                  </a:lnTo>
                  <a:lnTo>
                    <a:pt x="1241044" y="1422400"/>
                  </a:lnTo>
                  <a:lnTo>
                    <a:pt x="1233627" y="1422400"/>
                  </a:lnTo>
                  <a:lnTo>
                    <a:pt x="1235811" y="1435100"/>
                  </a:lnTo>
                  <a:lnTo>
                    <a:pt x="1272006" y="1435100"/>
                  </a:lnTo>
                  <a:lnTo>
                    <a:pt x="1271701" y="1422400"/>
                  </a:lnTo>
                  <a:lnTo>
                    <a:pt x="1317129" y="1422400"/>
                  </a:lnTo>
                  <a:lnTo>
                    <a:pt x="1324978" y="1435100"/>
                  </a:lnTo>
                  <a:lnTo>
                    <a:pt x="1281595" y="1435100"/>
                  </a:lnTo>
                  <a:lnTo>
                    <a:pt x="1288148" y="1447800"/>
                  </a:lnTo>
                  <a:lnTo>
                    <a:pt x="1284643" y="1447800"/>
                  </a:lnTo>
                  <a:lnTo>
                    <a:pt x="1325372" y="1460500"/>
                  </a:lnTo>
                  <a:lnTo>
                    <a:pt x="1454543" y="1460500"/>
                  </a:lnTo>
                  <a:lnTo>
                    <a:pt x="1466938" y="1473200"/>
                  </a:lnTo>
                  <a:lnTo>
                    <a:pt x="1473987" y="1473200"/>
                  </a:lnTo>
                  <a:lnTo>
                    <a:pt x="1476387" y="1485900"/>
                  </a:lnTo>
                  <a:lnTo>
                    <a:pt x="1476387" y="1469250"/>
                  </a:lnTo>
                  <a:lnTo>
                    <a:pt x="1466710" y="1460500"/>
                  </a:lnTo>
                  <a:lnTo>
                    <a:pt x="1485468" y="1460500"/>
                  </a:lnTo>
                  <a:lnTo>
                    <a:pt x="1494815" y="1473200"/>
                  </a:lnTo>
                  <a:lnTo>
                    <a:pt x="1494815" y="76200"/>
                  </a:lnTo>
                  <a:lnTo>
                    <a:pt x="1486852" y="76200"/>
                  </a:lnTo>
                  <a:lnTo>
                    <a:pt x="1490586" y="63500"/>
                  </a:lnTo>
                  <a:lnTo>
                    <a:pt x="1462595" y="76200"/>
                  </a:lnTo>
                  <a:lnTo>
                    <a:pt x="1430528" y="76200"/>
                  </a:lnTo>
                  <a:lnTo>
                    <a:pt x="1430528" y="1435100"/>
                  </a:lnTo>
                  <a:lnTo>
                    <a:pt x="1420571" y="1422400"/>
                  </a:lnTo>
                  <a:lnTo>
                    <a:pt x="1414106" y="1435100"/>
                  </a:lnTo>
                  <a:lnTo>
                    <a:pt x="1399489" y="1435100"/>
                  </a:lnTo>
                  <a:lnTo>
                    <a:pt x="1400619" y="1422400"/>
                  </a:lnTo>
                  <a:lnTo>
                    <a:pt x="1420571" y="1422400"/>
                  </a:lnTo>
                  <a:lnTo>
                    <a:pt x="1426044" y="1422400"/>
                  </a:lnTo>
                  <a:lnTo>
                    <a:pt x="1430528" y="1435100"/>
                  </a:lnTo>
                  <a:lnTo>
                    <a:pt x="1430528" y="76200"/>
                  </a:lnTo>
                  <a:lnTo>
                    <a:pt x="1388427" y="76200"/>
                  </a:lnTo>
                  <a:lnTo>
                    <a:pt x="1388427" y="1422400"/>
                  </a:lnTo>
                  <a:lnTo>
                    <a:pt x="1387182" y="1435100"/>
                  </a:lnTo>
                  <a:lnTo>
                    <a:pt x="1380756" y="1435100"/>
                  </a:lnTo>
                  <a:lnTo>
                    <a:pt x="1368145" y="1422400"/>
                  </a:lnTo>
                  <a:lnTo>
                    <a:pt x="1388427" y="1422400"/>
                  </a:lnTo>
                  <a:lnTo>
                    <a:pt x="1388427" y="76200"/>
                  </a:lnTo>
                  <a:lnTo>
                    <a:pt x="1356144" y="76200"/>
                  </a:lnTo>
                  <a:lnTo>
                    <a:pt x="1356144" y="1435100"/>
                  </a:lnTo>
                  <a:lnTo>
                    <a:pt x="1326502" y="1435100"/>
                  </a:lnTo>
                  <a:lnTo>
                    <a:pt x="1323987" y="1422400"/>
                  </a:lnTo>
                  <a:lnTo>
                    <a:pt x="1354124" y="1422400"/>
                  </a:lnTo>
                  <a:lnTo>
                    <a:pt x="1356144" y="1435100"/>
                  </a:lnTo>
                  <a:lnTo>
                    <a:pt x="1356144" y="76200"/>
                  </a:lnTo>
                  <a:lnTo>
                    <a:pt x="1327238" y="76200"/>
                  </a:lnTo>
                  <a:lnTo>
                    <a:pt x="1337818" y="63500"/>
                  </a:lnTo>
                  <a:lnTo>
                    <a:pt x="1268399" y="63500"/>
                  </a:lnTo>
                  <a:lnTo>
                    <a:pt x="1249464" y="50800"/>
                  </a:lnTo>
                  <a:lnTo>
                    <a:pt x="1212405" y="50800"/>
                  </a:lnTo>
                  <a:lnTo>
                    <a:pt x="1170178" y="38100"/>
                  </a:lnTo>
                  <a:lnTo>
                    <a:pt x="1171943" y="38100"/>
                  </a:lnTo>
                  <a:lnTo>
                    <a:pt x="1166279" y="25400"/>
                  </a:lnTo>
                  <a:lnTo>
                    <a:pt x="1206677" y="25400"/>
                  </a:lnTo>
                  <a:lnTo>
                    <a:pt x="1209382" y="38100"/>
                  </a:lnTo>
                  <a:lnTo>
                    <a:pt x="1316647" y="38100"/>
                  </a:lnTo>
                  <a:lnTo>
                    <a:pt x="1353756" y="25400"/>
                  </a:lnTo>
                  <a:lnTo>
                    <a:pt x="1378216" y="38100"/>
                  </a:lnTo>
                  <a:lnTo>
                    <a:pt x="1425740" y="38100"/>
                  </a:lnTo>
                  <a:lnTo>
                    <a:pt x="1431328" y="25400"/>
                  </a:lnTo>
                  <a:lnTo>
                    <a:pt x="1441589" y="25400"/>
                  </a:lnTo>
                  <a:lnTo>
                    <a:pt x="1476032" y="38100"/>
                  </a:lnTo>
                  <a:lnTo>
                    <a:pt x="1627416" y="38100"/>
                  </a:lnTo>
                  <a:lnTo>
                    <a:pt x="1643532" y="25400"/>
                  </a:lnTo>
                  <a:lnTo>
                    <a:pt x="1672945" y="25400"/>
                  </a:lnTo>
                  <a:lnTo>
                    <a:pt x="1699704" y="38100"/>
                  </a:lnTo>
                  <a:lnTo>
                    <a:pt x="1960473" y="38100"/>
                  </a:lnTo>
                  <a:lnTo>
                    <a:pt x="1993811" y="50800"/>
                  </a:lnTo>
                  <a:lnTo>
                    <a:pt x="2004860" y="50800"/>
                  </a:lnTo>
                  <a:lnTo>
                    <a:pt x="2008657" y="38100"/>
                  </a:lnTo>
                  <a:lnTo>
                    <a:pt x="2021103" y="38100"/>
                  </a:lnTo>
                  <a:lnTo>
                    <a:pt x="2010879" y="25400"/>
                  </a:lnTo>
                  <a:lnTo>
                    <a:pt x="2033816" y="25400"/>
                  </a:lnTo>
                  <a:lnTo>
                    <a:pt x="2021103" y="38100"/>
                  </a:lnTo>
                  <a:lnTo>
                    <a:pt x="2069947" y="38100"/>
                  </a:lnTo>
                  <a:lnTo>
                    <a:pt x="2041334" y="25400"/>
                  </a:lnTo>
                  <a:lnTo>
                    <a:pt x="2087562" y="25400"/>
                  </a:lnTo>
                  <a:lnTo>
                    <a:pt x="2098967" y="12700"/>
                  </a:lnTo>
                  <a:lnTo>
                    <a:pt x="1922081" y="12700"/>
                  </a:lnTo>
                  <a:lnTo>
                    <a:pt x="1911197" y="25400"/>
                  </a:lnTo>
                  <a:lnTo>
                    <a:pt x="1913496" y="12700"/>
                  </a:lnTo>
                  <a:lnTo>
                    <a:pt x="1831200" y="12700"/>
                  </a:lnTo>
                  <a:lnTo>
                    <a:pt x="1831200" y="25400"/>
                  </a:lnTo>
                  <a:lnTo>
                    <a:pt x="1796719" y="25400"/>
                  </a:lnTo>
                  <a:lnTo>
                    <a:pt x="1774113" y="12700"/>
                  </a:lnTo>
                  <a:lnTo>
                    <a:pt x="1801304" y="12700"/>
                  </a:lnTo>
                  <a:lnTo>
                    <a:pt x="1831200" y="25400"/>
                  </a:lnTo>
                  <a:lnTo>
                    <a:pt x="1831200" y="12700"/>
                  </a:lnTo>
                  <a:lnTo>
                    <a:pt x="1819160" y="12700"/>
                  </a:lnTo>
                  <a:lnTo>
                    <a:pt x="1771332" y="0"/>
                  </a:lnTo>
                  <a:lnTo>
                    <a:pt x="1153464" y="0"/>
                  </a:lnTo>
                  <a:lnTo>
                    <a:pt x="1153464" y="38100"/>
                  </a:lnTo>
                  <a:lnTo>
                    <a:pt x="1130249" y="38100"/>
                  </a:lnTo>
                  <a:lnTo>
                    <a:pt x="1128585" y="25400"/>
                  </a:lnTo>
                  <a:lnTo>
                    <a:pt x="1153464" y="38100"/>
                  </a:lnTo>
                  <a:lnTo>
                    <a:pt x="1153464" y="0"/>
                  </a:lnTo>
                  <a:lnTo>
                    <a:pt x="1032052" y="0"/>
                  </a:lnTo>
                  <a:lnTo>
                    <a:pt x="1026680" y="12700"/>
                  </a:lnTo>
                  <a:lnTo>
                    <a:pt x="993762" y="0"/>
                  </a:lnTo>
                  <a:lnTo>
                    <a:pt x="930567" y="0"/>
                  </a:lnTo>
                  <a:lnTo>
                    <a:pt x="930567" y="25400"/>
                  </a:lnTo>
                  <a:lnTo>
                    <a:pt x="899147" y="25400"/>
                  </a:lnTo>
                  <a:lnTo>
                    <a:pt x="902182" y="12700"/>
                  </a:lnTo>
                  <a:lnTo>
                    <a:pt x="925271" y="12700"/>
                  </a:lnTo>
                  <a:lnTo>
                    <a:pt x="930567" y="25400"/>
                  </a:lnTo>
                  <a:lnTo>
                    <a:pt x="930567" y="0"/>
                  </a:lnTo>
                  <a:lnTo>
                    <a:pt x="877531" y="0"/>
                  </a:lnTo>
                  <a:lnTo>
                    <a:pt x="877531" y="76200"/>
                  </a:lnTo>
                  <a:lnTo>
                    <a:pt x="838911" y="76200"/>
                  </a:lnTo>
                  <a:lnTo>
                    <a:pt x="847128" y="88900"/>
                  </a:lnTo>
                  <a:lnTo>
                    <a:pt x="759815" y="88900"/>
                  </a:lnTo>
                  <a:lnTo>
                    <a:pt x="737527" y="76200"/>
                  </a:lnTo>
                  <a:lnTo>
                    <a:pt x="713689" y="88900"/>
                  </a:lnTo>
                  <a:lnTo>
                    <a:pt x="706208" y="76200"/>
                  </a:lnTo>
                  <a:lnTo>
                    <a:pt x="699528" y="63500"/>
                  </a:lnTo>
                  <a:lnTo>
                    <a:pt x="693267" y="63500"/>
                  </a:lnTo>
                  <a:lnTo>
                    <a:pt x="687057" y="50800"/>
                  </a:lnTo>
                  <a:lnTo>
                    <a:pt x="712685" y="50800"/>
                  </a:lnTo>
                  <a:lnTo>
                    <a:pt x="745655" y="63500"/>
                  </a:lnTo>
                  <a:lnTo>
                    <a:pt x="834390" y="63500"/>
                  </a:lnTo>
                  <a:lnTo>
                    <a:pt x="877531" y="76200"/>
                  </a:lnTo>
                  <a:lnTo>
                    <a:pt x="877531" y="0"/>
                  </a:lnTo>
                  <a:lnTo>
                    <a:pt x="849020" y="0"/>
                  </a:lnTo>
                  <a:lnTo>
                    <a:pt x="849020" y="12700"/>
                  </a:lnTo>
                  <a:lnTo>
                    <a:pt x="839343" y="25400"/>
                  </a:lnTo>
                  <a:lnTo>
                    <a:pt x="831418" y="25400"/>
                  </a:lnTo>
                  <a:lnTo>
                    <a:pt x="830287" y="25400"/>
                  </a:lnTo>
                  <a:lnTo>
                    <a:pt x="820737" y="12700"/>
                  </a:lnTo>
                  <a:lnTo>
                    <a:pt x="831418" y="25400"/>
                  </a:lnTo>
                  <a:lnTo>
                    <a:pt x="831799" y="12700"/>
                  </a:lnTo>
                  <a:lnTo>
                    <a:pt x="849020" y="12700"/>
                  </a:lnTo>
                  <a:lnTo>
                    <a:pt x="849020" y="0"/>
                  </a:lnTo>
                  <a:lnTo>
                    <a:pt x="665822" y="0"/>
                  </a:lnTo>
                  <a:lnTo>
                    <a:pt x="665822" y="76200"/>
                  </a:lnTo>
                  <a:lnTo>
                    <a:pt x="648335" y="76200"/>
                  </a:lnTo>
                  <a:lnTo>
                    <a:pt x="639572" y="63500"/>
                  </a:lnTo>
                  <a:lnTo>
                    <a:pt x="636854" y="63500"/>
                  </a:lnTo>
                  <a:lnTo>
                    <a:pt x="637540" y="50800"/>
                  </a:lnTo>
                  <a:lnTo>
                    <a:pt x="657288" y="50800"/>
                  </a:lnTo>
                  <a:lnTo>
                    <a:pt x="658698" y="63500"/>
                  </a:lnTo>
                  <a:lnTo>
                    <a:pt x="656615" y="63500"/>
                  </a:lnTo>
                  <a:lnTo>
                    <a:pt x="665822" y="76200"/>
                  </a:lnTo>
                  <a:lnTo>
                    <a:pt x="665822" y="0"/>
                  </a:lnTo>
                  <a:lnTo>
                    <a:pt x="626148" y="0"/>
                  </a:lnTo>
                  <a:lnTo>
                    <a:pt x="642543" y="12700"/>
                  </a:lnTo>
                  <a:lnTo>
                    <a:pt x="632396" y="12700"/>
                  </a:lnTo>
                  <a:lnTo>
                    <a:pt x="632396" y="101600"/>
                  </a:lnTo>
                  <a:lnTo>
                    <a:pt x="610400" y="101600"/>
                  </a:lnTo>
                  <a:lnTo>
                    <a:pt x="611911" y="88900"/>
                  </a:lnTo>
                  <a:lnTo>
                    <a:pt x="623341" y="88900"/>
                  </a:lnTo>
                  <a:lnTo>
                    <a:pt x="632396" y="101600"/>
                  </a:lnTo>
                  <a:lnTo>
                    <a:pt x="632396" y="12700"/>
                  </a:lnTo>
                  <a:lnTo>
                    <a:pt x="622668" y="12700"/>
                  </a:lnTo>
                  <a:lnTo>
                    <a:pt x="616432" y="1574"/>
                  </a:lnTo>
                  <a:lnTo>
                    <a:pt x="616432" y="63500"/>
                  </a:lnTo>
                  <a:lnTo>
                    <a:pt x="600405" y="76200"/>
                  </a:lnTo>
                  <a:lnTo>
                    <a:pt x="586879" y="76200"/>
                  </a:lnTo>
                  <a:lnTo>
                    <a:pt x="573112" y="88900"/>
                  </a:lnTo>
                  <a:lnTo>
                    <a:pt x="546176" y="88900"/>
                  </a:lnTo>
                  <a:lnTo>
                    <a:pt x="540448" y="76200"/>
                  </a:lnTo>
                  <a:lnTo>
                    <a:pt x="536092" y="76200"/>
                  </a:lnTo>
                  <a:lnTo>
                    <a:pt x="529983" y="63500"/>
                  </a:lnTo>
                  <a:lnTo>
                    <a:pt x="616432" y="63500"/>
                  </a:lnTo>
                  <a:lnTo>
                    <a:pt x="616432" y="1574"/>
                  </a:lnTo>
                  <a:lnTo>
                    <a:pt x="615556" y="0"/>
                  </a:lnTo>
                  <a:lnTo>
                    <a:pt x="609117" y="0"/>
                  </a:lnTo>
                  <a:lnTo>
                    <a:pt x="602881" y="12700"/>
                  </a:lnTo>
                  <a:lnTo>
                    <a:pt x="598487" y="12700"/>
                  </a:lnTo>
                  <a:lnTo>
                    <a:pt x="604824" y="25400"/>
                  </a:lnTo>
                  <a:lnTo>
                    <a:pt x="585901" y="25400"/>
                  </a:lnTo>
                  <a:lnTo>
                    <a:pt x="579056" y="14960"/>
                  </a:lnTo>
                  <a:lnTo>
                    <a:pt x="579056" y="50800"/>
                  </a:lnTo>
                  <a:lnTo>
                    <a:pt x="556793" y="50800"/>
                  </a:lnTo>
                  <a:lnTo>
                    <a:pt x="544372" y="38100"/>
                  </a:lnTo>
                  <a:lnTo>
                    <a:pt x="574890" y="38100"/>
                  </a:lnTo>
                  <a:lnTo>
                    <a:pt x="579056" y="50800"/>
                  </a:lnTo>
                  <a:lnTo>
                    <a:pt x="579056" y="14960"/>
                  </a:lnTo>
                  <a:lnTo>
                    <a:pt x="577583" y="12700"/>
                  </a:lnTo>
                  <a:lnTo>
                    <a:pt x="569963" y="12700"/>
                  </a:lnTo>
                  <a:lnTo>
                    <a:pt x="555434" y="0"/>
                  </a:lnTo>
                  <a:lnTo>
                    <a:pt x="546328" y="0"/>
                  </a:lnTo>
                  <a:lnTo>
                    <a:pt x="549224" y="12700"/>
                  </a:lnTo>
                  <a:lnTo>
                    <a:pt x="549808" y="12700"/>
                  </a:lnTo>
                  <a:lnTo>
                    <a:pt x="543306" y="25400"/>
                  </a:lnTo>
                  <a:lnTo>
                    <a:pt x="534225" y="12700"/>
                  </a:lnTo>
                  <a:lnTo>
                    <a:pt x="525462" y="25400"/>
                  </a:lnTo>
                  <a:lnTo>
                    <a:pt x="531037" y="25400"/>
                  </a:lnTo>
                  <a:lnTo>
                    <a:pt x="530237" y="38100"/>
                  </a:lnTo>
                  <a:lnTo>
                    <a:pt x="527100" y="38100"/>
                  </a:lnTo>
                  <a:lnTo>
                    <a:pt x="521944" y="50800"/>
                  </a:lnTo>
                  <a:lnTo>
                    <a:pt x="468795" y="50800"/>
                  </a:lnTo>
                  <a:lnTo>
                    <a:pt x="477456" y="63500"/>
                  </a:lnTo>
                  <a:lnTo>
                    <a:pt x="474065" y="63500"/>
                  </a:lnTo>
                  <a:lnTo>
                    <a:pt x="465912" y="76200"/>
                  </a:lnTo>
                  <a:lnTo>
                    <a:pt x="485686" y="76200"/>
                  </a:lnTo>
                  <a:lnTo>
                    <a:pt x="493839" y="88900"/>
                  </a:lnTo>
                  <a:lnTo>
                    <a:pt x="475449" y="88900"/>
                  </a:lnTo>
                  <a:lnTo>
                    <a:pt x="472821" y="101600"/>
                  </a:lnTo>
                  <a:lnTo>
                    <a:pt x="528726" y="101600"/>
                  </a:lnTo>
                  <a:lnTo>
                    <a:pt x="533984" y="114300"/>
                  </a:lnTo>
                  <a:lnTo>
                    <a:pt x="623646" y="114300"/>
                  </a:lnTo>
                  <a:lnTo>
                    <a:pt x="616813" y="127000"/>
                  </a:lnTo>
                  <a:lnTo>
                    <a:pt x="607745" y="127000"/>
                  </a:lnTo>
                  <a:lnTo>
                    <a:pt x="593458" y="139700"/>
                  </a:lnTo>
                  <a:lnTo>
                    <a:pt x="564921" y="139700"/>
                  </a:lnTo>
                  <a:lnTo>
                    <a:pt x="561657" y="127000"/>
                  </a:lnTo>
                  <a:lnTo>
                    <a:pt x="555866" y="127000"/>
                  </a:lnTo>
                  <a:lnTo>
                    <a:pt x="551332" y="130644"/>
                  </a:lnTo>
                  <a:lnTo>
                    <a:pt x="551332" y="177800"/>
                  </a:lnTo>
                  <a:lnTo>
                    <a:pt x="520357" y="177800"/>
                  </a:lnTo>
                  <a:lnTo>
                    <a:pt x="517677" y="165100"/>
                  </a:lnTo>
                  <a:lnTo>
                    <a:pt x="549948" y="165100"/>
                  </a:lnTo>
                  <a:lnTo>
                    <a:pt x="551332" y="177800"/>
                  </a:lnTo>
                  <a:lnTo>
                    <a:pt x="551332" y="130644"/>
                  </a:lnTo>
                  <a:lnTo>
                    <a:pt x="540054" y="139700"/>
                  </a:lnTo>
                  <a:lnTo>
                    <a:pt x="459460" y="139700"/>
                  </a:lnTo>
                  <a:lnTo>
                    <a:pt x="449478" y="127000"/>
                  </a:lnTo>
                  <a:lnTo>
                    <a:pt x="436880" y="127000"/>
                  </a:lnTo>
                  <a:lnTo>
                    <a:pt x="431469" y="139700"/>
                  </a:lnTo>
                  <a:lnTo>
                    <a:pt x="413702" y="139700"/>
                  </a:lnTo>
                  <a:lnTo>
                    <a:pt x="406006" y="152400"/>
                  </a:lnTo>
                  <a:lnTo>
                    <a:pt x="418338" y="152400"/>
                  </a:lnTo>
                  <a:lnTo>
                    <a:pt x="427253" y="165100"/>
                  </a:lnTo>
                  <a:lnTo>
                    <a:pt x="474205" y="165100"/>
                  </a:lnTo>
                  <a:lnTo>
                    <a:pt x="473151" y="177800"/>
                  </a:lnTo>
                  <a:lnTo>
                    <a:pt x="469353" y="177800"/>
                  </a:lnTo>
                  <a:lnTo>
                    <a:pt x="485952" y="190500"/>
                  </a:lnTo>
                  <a:lnTo>
                    <a:pt x="579069" y="190500"/>
                  </a:lnTo>
                  <a:lnTo>
                    <a:pt x="602411" y="203200"/>
                  </a:lnTo>
                  <a:lnTo>
                    <a:pt x="603237" y="203200"/>
                  </a:lnTo>
                  <a:lnTo>
                    <a:pt x="612013" y="215900"/>
                  </a:lnTo>
                  <a:lnTo>
                    <a:pt x="665568" y="215900"/>
                  </a:lnTo>
                  <a:lnTo>
                    <a:pt x="669302" y="203200"/>
                  </a:lnTo>
                  <a:lnTo>
                    <a:pt x="696925" y="203200"/>
                  </a:lnTo>
                  <a:lnTo>
                    <a:pt x="703135" y="215900"/>
                  </a:lnTo>
                  <a:lnTo>
                    <a:pt x="669480" y="215900"/>
                  </a:lnTo>
                  <a:lnTo>
                    <a:pt x="676122" y="228600"/>
                  </a:lnTo>
                  <a:lnTo>
                    <a:pt x="749503" y="228600"/>
                  </a:lnTo>
                  <a:lnTo>
                    <a:pt x="748969" y="228955"/>
                  </a:lnTo>
                  <a:lnTo>
                    <a:pt x="748969" y="241300"/>
                  </a:lnTo>
                  <a:lnTo>
                    <a:pt x="740143" y="254000"/>
                  </a:lnTo>
                  <a:lnTo>
                    <a:pt x="735799" y="254000"/>
                  </a:lnTo>
                  <a:lnTo>
                    <a:pt x="735799" y="1422400"/>
                  </a:lnTo>
                  <a:lnTo>
                    <a:pt x="720102" y="1422400"/>
                  </a:lnTo>
                  <a:lnTo>
                    <a:pt x="720102" y="1435100"/>
                  </a:lnTo>
                  <a:lnTo>
                    <a:pt x="719340" y="1447800"/>
                  </a:lnTo>
                  <a:lnTo>
                    <a:pt x="644956" y="1447800"/>
                  </a:lnTo>
                  <a:lnTo>
                    <a:pt x="656983" y="1435100"/>
                  </a:lnTo>
                  <a:lnTo>
                    <a:pt x="720102" y="1435100"/>
                  </a:lnTo>
                  <a:lnTo>
                    <a:pt x="720102" y="1422400"/>
                  </a:lnTo>
                  <a:lnTo>
                    <a:pt x="706450" y="1422400"/>
                  </a:lnTo>
                  <a:lnTo>
                    <a:pt x="683437" y="1409700"/>
                  </a:lnTo>
                  <a:lnTo>
                    <a:pt x="729195" y="1409700"/>
                  </a:lnTo>
                  <a:lnTo>
                    <a:pt x="735799" y="1422400"/>
                  </a:lnTo>
                  <a:lnTo>
                    <a:pt x="735799" y="254000"/>
                  </a:lnTo>
                  <a:lnTo>
                    <a:pt x="727887" y="254000"/>
                  </a:lnTo>
                  <a:lnTo>
                    <a:pt x="731139" y="241300"/>
                  </a:lnTo>
                  <a:lnTo>
                    <a:pt x="748969" y="241300"/>
                  </a:lnTo>
                  <a:lnTo>
                    <a:pt x="748969" y="228955"/>
                  </a:lnTo>
                  <a:lnTo>
                    <a:pt x="730453" y="241300"/>
                  </a:lnTo>
                  <a:lnTo>
                    <a:pt x="717207" y="241300"/>
                  </a:lnTo>
                  <a:lnTo>
                    <a:pt x="717207" y="279400"/>
                  </a:lnTo>
                  <a:lnTo>
                    <a:pt x="673455" y="279400"/>
                  </a:lnTo>
                  <a:lnTo>
                    <a:pt x="676402" y="266700"/>
                  </a:lnTo>
                  <a:lnTo>
                    <a:pt x="713968" y="266700"/>
                  </a:lnTo>
                  <a:lnTo>
                    <a:pt x="717207" y="279400"/>
                  </a:lnTo>
                  <a:lnTo>
                    <a:pt x="717207" y="241300"/>
                  </a:lnTo>
                  <a:lnTo>
                    <a:pt x="659904" y="241300"/>
                  </a:lnTo>
                  <a:lnTo>
                    <a:pt x="653948" y="254000"/>
                  </a:lnTo>
                  <a:lnTo>
                    <a:pt x="669836" y="254000"/>
                  </a:lnTo>
                  <a:lnTo>
                    <a:pt x="661606" y="266700"/>
                  </a:lnTo>
                  <a:lnTo>
                    <a:pt x="653973" y="266700"/>
                  </a:lnTo>
                  <a:lnTo>
                    <a:pt x="644220" y="279400"/>
                  </a:lnTo>
                  <a:lnTo>
                    <a:pt x="629881" y="279400"/>
                  </a:lnTo>
                  <a:lnTo>
                    <a:pt x="625386" y="266700"/>
                  </a:lnTo>
                  <a:lnTo>
                    <a:pt x="618413" y="266700"/>
                  </a:lnTo>
                  <a:lnTo>
                    <a:pt x="609422" y="279400"/>
                  </a:lnTo>
                  <a:lnTo>
                    <a:pt x="593940" y="279400"/>
                  </a:lnTo>
                  <a:lnTo>
                    <a:pt x="595896" y="266700"/>
                  </a:lnTo>
                  <a:lnTo>
                    <a:pt x="564578" y="266700"/>
                  </a:lnTo>
                  <a:lnTo>
                    <a:pt x="555371" y="279400"/>
                  </a:lnTo>
                  <a:lnTo>
                    <a:pt x="519379" y="266700"/>
                  </a:lnTo>
                  <a:lnTo>
                    <a:pt x="473608" y="266700"/>
                  </a:lnTo>
                  <a:lnTo>
                    <a:pt x="432206" y="254000"/>
                  </a:lnTo>
                  <a:lnTo>
                    <a:pt x="383959" y="254000"/>
                  </a:lnTo>
                  <a:lnTo>
                    <a:pt x="376821" y="266700"/>
                  </a:lnTo>
                  <a:lnTo>
                    <a:pt x="371919" y="266700"/>
                  </a:lnTo>
                  <a:lnTo>
                    <a:pt x="371043" y="254000"/>
                  </a:lnTo>
                  <a:lnTo>
                    <a:pt x="210578" y="254000"/>
                  </a:lnTo>
                  <a:lnTo>
                    <a:pt x="210578" y="1206500"/>
                  </a:lnTo>
                  <a:lnTo>
                    <a:pt x="210159" y="1206500"/>
                  </a:lnTo>
                  <a:lnTo>
                    <a:pt x="199821" y="1219200"/>
                  </a:lnTo>
                  <a:lnTo>
                    <a:pt x="192163" y="1219200"/>
                  </a:lnTo>
                  <a:lnTo>
                    <a:pt x="192163" y="1228610"/>
                  </a:lnTo>
                  <a:lnTo>
                    <a:pt x="189484" y="1231900"/>
                  </a:lnTo>
                  <a:lnTo>
                    <a:pt x="172440" y="1244600"/>
                  </a:lnTo>
                  <a:lnTo>
                    <a:pt x="167157" y="1244600"/>
                  </a:lnTo>
                  <a:lnTo>
                    <a:pt x="187096" y="1231900"/>
                  </a:lnTo>
                  <a:lnTo>
                    <a:pt x="192163" y="1228610"/>
                  </a:lnTo>
                  <a:lnTo>
                    <a:pt x="192163" y="1219200"/>
                  </a:lnTo>
                  <a:lnTo>
                    <a:pt x="186207" y="1219200"/>
                  </a:lnTo>
                  <a:lnTo>
                    <a:pt x="184569" y="1218196"/>
                  </a:lnTo>
                  <a:lnTo>
                    <a:pt x="184569" y="1219200"/>
                  </a:lnTo>
                  <a:lnTo>
                    <a:pt x="180682" y="1231900"/>
                  </a:lnTo>
                  <a:lnTo>
                    <a:pt x="151574" y="1231900"/>
                  </a:lnTo>
                  <a:lnTo>
                    <a:pt x="151574" y="1244600"/>
                  </a:lnTo>
                  <a:lnTo>
                    <a:pt x="139738" y="1257300"/>
                  </a:lnTo>
                  <a:lnTo>
                    <a:pt x="121869" y="1257300"/>
                  </a:lnTo>
                  <a:lnTo>
                    <a:pt x="145783" y="1244600"/>
                  </a:lnTo>
                  <a:lnTo>
                    <a:pt x="151574" y="1244600"/>
                  </a:lnTo>
                  <a:lnTo>
                    <a:pt x="151574" y="1231900"/>
                  </a:lnTo>
                  <a:lnTo>
                    <a:pt x="134442" y="1231900"/>
                  </a:lnTo>
                  <a:lnTo>
                    <a:pt x="126898" y="1219200"/>
                  </a:lnTo>
                  <a:lnTo>
                    <a:pt x="184569" y="1219200"/>
                  </a:lnTo>
                  <a:lnTo>
                    <a:pt x="184569" y="1218196"/>
                  </a:lnTo>
                  <a:lnTo>
                    <a:pt x="165595" y="1206500"/>
                  </a:lnTo>
                  <a:lnTo>
                    <a:pt x="204431" y="1206500"/>
                  </a:lnTo>
                  <a:lnTo>
                    <a:pt x="202171" y="1193800"/>
                  </a:lnTo>
                  <a:lnTo>
                    <a:pt x="206057" y="1193800"/>
                  </a:lnTo>
                  <a:lnTo>
                    <a:pt x="210578" y="1206500"/>
                  </a:lnTo>
                  <a:lnTo>
                    <a:pt x="210578" y="254000"/>
                  </a:lnTo>
                  <a:lnTo>
                    <a:pt x="207314" y="254000"/>
                  </a:lnTo>
                  <a:lnTo>
                    <a:pt x="207314" y="457200"/>
                  </a:lnTo>
                  <a:lnTo>
                    <a:pt x="176276" y="457200"/>
                  </a:lnTo>
                  <a:lnTo>
                    <a:pt x="188709" y="444500"/>
                  </a:lnTo>
                  <a:lnTo>
                    <a:pt x="203695" y="444500"/>
                  </a:lnTo>
                  <a:lnTo>
                    <a:pt x="207314" y="457200"/>
                  </a:lnTo>
                  <a:lnTo>
                    <a:pt x="207314" y="254000"/>
                  </a:lnTo>
                  <a:lnTo>
                    <a:pt x="86067" y="254000"/>
                  </a:lnTo>
                  <a:lnTo>
                    <a:pt x="102285" y="241300"/>
                  </a:lnTo>
                  <a:lnTo>
                    <a:pt x="116408" y="241300"/>
                  </a:lnTo>
                  <a:lnTo>
                    <a:pt x="126898" y="228600"/>
                  </a:lnTo>
                  <a:lnTo>
                    <a:pt x="46672" y="228600"/>
                  </a:lnTo>
                  <a:lnTo>
                    <a:pt x="51003" y="241300"/>
                  </a:lnTo>
                  <a:lnTo>
                    <a:pt x="48171" y="241300"/>
                  </a:lnTo>
                  <a:lnTo>
                    <a:pt x="52997" y="254000"/>
                  </a:lnTo>
                  <a:lnTo>
                    <a:pt x="45935" y="254000"/>
                  </a:lnTo>
                  <a:lnTo>
                    <a:pt x="53149" y="266700"/>
                  </a:lnTo>
                  <a:lnTo>
                    <a:pt x="25717" y="266700"/>
                  </a:lnTo>
                  <a:lnTo>
                    <a:pt x="35331" y="254000"/>
                  </a:lnTo>
                  <a:lnTo>
                    <a:pt x="34544" y="254000"/>
                  </a:lnTo>
                  <a:lnTo>
                    <a:pt x="37439" y="241300"/>
                  </a:lnTo>
                  <a:lnTo>
                    <a:pt x="40322" y="241300"/>
                  </a:lnTo>
                  <a:lnTo>
                    <a:pt x="35509" y="228600"/>
                  </a:lnTo>
                  <a:lnTo>
                    <a:pt x="0" y="228600"/>
                  </a:lnTo>
                  <a:lnTo>
                    <a:pt x="0" y="254000"/>
                  </a:lnTo>
                  <a:lnTo>
                    <a:pt x="16332" y="254000"/>
                  </a:lnTo>
                  <a:lnTo>
                    <a:pt x="16954" y="266700"/>
                  </a:lnTo>
                  <a:lnTo>
                    <a:pt x="0" y="266700"/>
                  </a:lnTo>
                  <a:lnTo>
                    <a:pt x="0" y="279400"/>
                  </a:lnTo>
                  <a:lnTo>
                    <a:pt x="25552" y="279400"/>
                  </a:lnTo>
                  <a:lnTo>
                    <a:pt x="35039" y="292100"/>
                  </a:lnTo>
                  <a:lnTo>
                    <a:pt x="18757" y="292100"/>
                  </a:lnTo>
                  <a:lnTo>
                    <a:pt x="3263" y="304800"/>
                  </a:lnTo>
                  <a:lnTo>
                    <a:pt x="26377" y="304800"/>
                  </a:lnTo>
                  <a:lnTo>
                    <a:pt x="19964" y="317500"/>
                  </a:lnTo>
                  <a:lnTo>
                    <a:pt x="35636" y="317500"/>
                  </a:lnTo>
                  <a:lnTo>
                    <a:pt x="25374" y="330200"/>
                  </a:lnTo>
                  <a:lnTo>
                    <a:pt x="13144" y="330200"/>
                  </a:lnTo>
                  <a:lnTo>
                    <a:pt x="5524" y="317500"/>
                  </a:lnTo>
                  <a:lnTo>
                    <a:pt x="0" y="317500"/>
                  </a:lnTo>
                  <a:lnTo>
                    <a:pt x="0" y="393700"/>
                  </a:lnTo>
                  <a:lnTo>
                    <a:pt x="7658" y="381000"/>
                  </a:lnTo>
                  <a:lnTo>
                    <a:pt x="30848" y="381000"/>
                  </a:lnTo>
                  <a:lnTo>
                    <a:pt x="113461" y="381000"/>
                  </a:lnTo>
                  <a:lnTo>
                    <a:pt x="94526" y="393700"/>
                  </a:lnTo>
                  <a:lnTo>
                    <a:pt x="79527" y="393700"/>
                  </a:lnTo>
                  <a:lnTo>
                    <a:pt x="52654" y="406400"/>
                  </a:lnTo>
                  <a:lnTo>
                    <a:pt x="96367" y="406400"/>
                  </a:lnTo>
                  <a:lnTo>
                    <a:pt x="114668" y="406400"/>
                  </a:lnTo>
                  <a:lnTo>
                    <a:pt x="103759" y="393700"/>
                  </a:lnTo>
                  <a:lnTo>
                    <a:pt x="142417" y="393700"/>
                  </a:lnTo>
                  <a:lnTo>
                    <a:pt x="140843" y="406400"/>
                  </a:lnTo>
                  <a:lnTo>
                    <a:pt x="164846" y="406400"/>
                  </a:lnTo>
                  <a:lnTo>
                    <a:pt x="163461" y="419100"/>
                  </a:lnTo>
                  <a:lnTo>
                    <a:pt x="177596" y="419100"/>
                  </a:lnTo>
                  <a:lnTo>
                    <a:pt x="190411" y="431800"/>
                  </a:lnTo>
                  <a:lnTo>
                    <a:pt x="177660" y="431800"/>
                  </a:lnTo>
                  <a:lnTo>
                    <a:pt x="183146" y="444500"/>
                  </a:lnTo>
                  <a:lnTo>
                    <a:pt x="163715" y="444500"/>
                  </a:lnTo>
                  <a:lnTo>
                    <a:pt x="165100" y="457200"/>
                  </a:lnTo>
                  <a:lnTo>
                    <a:pt x="157302" y="457200"/>
                  </a:lnTo>
                  <a:lnTo>
                    <a:pt x="155168" y="469900"/>
                  </a:lnTo>
                  <a:lnTo>
                    <a:pt x="20535" y="469900"/>
                  </a:lnTo>
                  <a:lnTo>
                    <a:pt x="19596" y="457200"/>
                  </a:lnTo>
                  <a:lnTo>
                    <a:pt x="0" y="457200"/>
                  </a:lnTo>
                  <a:lnTo>
                    <a:pt x="0" y="1079500"/>
                  </a:lnTo>
                  <a:lnTo>
                    <a:pt x="11671" y="1079500"/>
                  </a:lnTo>
                  <a:lnTo>
                    <a:pt x="9715" y="1092200"/>
                  </a:lnTo>
                  <a:lnTo>
                    <a:pt x="0" y="1092200"/>
                  </a:lnTo>
                  <a:lnTo>
                    <a:pt x="0" y="1117600"/>
                  </a:lnTo>
                  <a:lnTo>
                    <a:pt x="14071" y="1117600"/>
                  </a:lnTo>
                  <a:lnTo>
                    <a:pt x="21590" y="1130300"/>
                  </a:lnTo>
                  <a:lnTo>
                    <a:pt x="87884" y="1130300"/>
                  </a:lnTo>
                  <a:lnTo>
                    <a:pt x="83896" y="1143000"/>
                  </a:lnTo>
                  <a:lnTo>
                    <a:pt x="102387" y="1143000"/>
                  </a:lnTo>
                  <a:lnTo>
                    <a:pt x="106464" y="1130300"/>
                  </a:lnTo>
                  <a:lnTo>
                    <a:pt x="109766" y="1130300"/>
                  </a:lnTo>
                  <a:lnTo>
                    <a:pt x="112826" y="1117600"/>
                  </a:lnTo>
                  <a:lnTo>
                    <a:pt x="137325" y="1117600"/>
                  </a:lnTo>
                  <a:lnTo>
                    <a:pt x="128473" y="1130300"/>
                  </a:lnTo>
                  <a:lnTo>
                    <a:pt x="118719" y="1130300"/>
                  </a:lnTo>
                  <a:lnTo>
                    <a:pt x="114312" y="1143000"/>
                  </a:lnTo>
                  <a:lnTo>
                    <a:pt x="102958" y="1143000"/>
                  </a:lnTo>
                  <a:lnTo>
                    <a:pt x="132308" y="1155700"/>
                  </a:lnTo>
                  <a:lnTo>
                    <a:pt x="168236" y="1155700"/>
                  </a:lnTo>
                  <a:lnTo>
                    <a:pt x="176479" y="1168400"/>
                  </a:lnTo>
                  <a:lnTo>
                    <a:pt x="153860" y="1168400"/>
                  </a:lnTo>
                  <a:lnTo>
                    <a:pt x="146126" y="1181100"/>
                  </a:lnTo>
                  <a:lnTo>
                    <a:pt x="114465" y="1181100"/>
                  </a:lnTo>
                  <a:lnTo>
                    <a:pt x="126695" y="1193800"/>
                  </a:lnTo>
                  <a:lnTo>
                    <a:pt x="112331" y="1193800"/>
                  </a:lnTo>
                  <a:lnTo>
                    <a:pt x="110477" y="1206500"/>
                  </a:lnTo>
                  <a:lnTo>
                    <a:pt x="128536" y="1206500"/>
                  </a:lnTo>
                  <a:lnTo>
                    <a:pt x="109982" y="1219200"/>
                  </a:lnTo>
                  <a:lnTo>
                    <a:pt x="101650" y="1206500"/>
                  </a:lnTo>
                  <a:lnTo>
                    <a:pt x="73139" y="1206500"/>
                  </a:lnTo>
                  <a:lnTo>
                    <a:pt x="73342" y="1219200"/>
                  </a:lnTo>
                  <a:lnTo>
                    <a:pt x="71234" y="1219200"/>
                  </a:lnTo>
                  <a:lnTo>
                    <a:pt x="57340" y="1231900"/>
                  </a:lnTo>
                  <a:lnTo>
                    <a:pt x="55918" y="1231900"/>
                  </a:lnTo>
                  <a:lnTo>
                    <a:pt x="71234" y="1219200"/>
                  </a:lnTo>
                  <a:lnTo>
                    <a:pt x="35369" y="1219200"/>
                  </a:lnTo>
                  <a:lnTo>
                    <a:pt x="46329" y="1231900"/>
                  </a:lnTo>
                  <a:lnTo>
                    <a:pt x="14820" y="1231900"/>
                  </a:lnTo>
                  <a:lnTo>
                    <a:pt x="15951" y="1219200"/>
                  </a:lnTo>
                  <a:lnTo>
                    <a:pt x="0" y="1219200"/>
                  </a:lnTo>
                  <a:lnTo>
                    <a:pt x="0" y="1257300"/>
                  </a:lnTo>
                  <a:lnTo>
                    <a:pt x="6908" y="1244600"/>
                  </a:lnTo>
                  <a:lnTo>
                    <a:pt x="86436" y="1244600"/>
                  </a:lnTo>
                  <a:lnTo>
                    <a:pt x="84683" y="1257300"/>
                  </a:lnTo>
                  <a:lnTo>
                    <a:pt x="77139" y="1257300"/>
                  </a:lnTo>
                  <a:lnTo>
                    <a:pt x="70980" y="1270000"/>
                  </a:lnTo>
                  <a:lnTo>
                    <a:pt x="65112" y="1270000"/>
                  </a:lnTo>
                  <a:lnTo>
                    <a:pt x="57594" y="1257300"/>
                  </a:lnTo>
                  <a:lnTo>
                    <a:pt x="46482" y="1257300"/>
                  </a:lnTo>
                  <a:lnTo>
                    <a:pt x="38188" y="1270000"/>
                  </a:lnTo>
                  <a:lnTo>
                    <a:pt x="0" y="1270000"/>
                  </a:lnTo>
                  <a:lnTo>
                    <a:pt x="0" y="1308100"/>
                  </a:lnTo>
                  <a:lnTo>
                    <a:pt x="825" y="1308100"/>
                  </a:lnTo>
                  <a:lnTo>
                    <a:pt x="9423" y="1295400"/>
                  </a:lnTo>
                  <a:lnTo>
                    <a:pt x="22733" y="1295400"/>
                  </a:lnTo>
                  <a:lnTo>
                    <a:pt x="23863" y="1308100"/>
                  </a:lnTo>
                  <a:lnTo>
                    <a:pt x="46647" y="1308100"/>
                  </a:lnTo>
                  <a:lnTo>
                    <a:pt x="34937" y="1295400"/>
                  </a:lnTo>
                  <a:lnTo>
                    <a:pt x="57772" y="1295400"/>
                  </a:lnTo>
                  <a:lnTo>
                    <a:pt x="63385" y="1308100"/>
                  </a:lnTo>
                  <a:lnTo>
                    <a:pt x="76263" y="1308100"/>
                  </a:lnTo>
                  <a:lnTo>
                    <a:pt x="74079" y="1295400"/>
                  </a:lnTo>
                  <a:lnTo>
                    <a:pt x="102400" y="1295400"/>
                  </a:lnTo>
                  <a:lnTo>
                    <a:pt x="104863" y="1282700"/>
                  </a:lnTo>
                  <a:lnTo>
                    <a:pt x="85979" y="1282700"/>
                  </a:lnTo>
                  <a:lnTo>
                    <a:pt x="81546" y="1270000"/>
                  </a:lnTo>
                  <a:lnTo>
                    <a:pt x="121246" y="1270000"/>
                  </a:lnTo>
                  <a:lnTo>
                    <a:pt x="123253" y="1280134"/>
                  </a:lnTo>
                  <a:lnTo>
                    <a:pt x="139750" y="1270000"/>
                  </a:lnTo>
                  <a:lnTo>
                    <a:pt x="141846" y="1270000"/>
                  </a:lnTo>
                  <a:lnTo>
                    <a:pt x="144399" y="1267612"/>
                  </a:lnTo>
                  <a:lnTo>
                    <a:pt x="144741" y="1257300"/>
                  </a:lnTo>
                  <a:lnTo>
                    <a:pt x="155409" y="1257300"/>
                  </a:lnTo>
                  <a:lnTo>
                    <a:pt x="144399" y="1267612"/>
                  </a:lnTo>
                  <a:lnTo>
                    <a:pt x="74333" y="1333500"/>
                  </a:lnTo>
                  <a:lnTo>
                    <a:pt x="52108" y="1358900"/>
                  </a:lnTo>
                  <a:lnTo>
                    <a:pt x="58280" y="1358900"/>
                  </a:lnTo>
                  <a:lnTo>
                    <a:pt x="65633" y="1346200"/>
                  </a:lnTo>
                  <a:lnTo>
                    <a:pt x="102031" y="1346200"/>
                  </a:lnTo>
                  <a:lnTo>
                    <a:pt x="118833" y="1358900"/>
                  </a:lnTo>
                  <a:lnTo>
                    <a:pt x="132194" y="1358900"/>
                  </a:lnTo>
                  <a:lnTo>
                    <a:pt x="140728" y="1371600"/>
                  </a:lnTo>
                  <a:lnTo>
                    <a:pt x="146392" y="1371600"/>
                  </a:lnTo>
                  <a:lnTo>
                    <a:pt x="148513" y="1358900"/>
                  </a:lnTo>
                  <a:lnTo>
                    <a:pt x="183540" y="1358900"/>
                  </a:lnTo>
                  <a:lnTo>
                    <a:pt x="200380" y="1371600"/>
                  </a:lnTo>
                  <a:lnTo>
                    <a:pt x="214985" y="1371600"/>
                  </a:lnTo>
                  <a:lnTo>
                    <a:pt x="237477" y="1384300"/>
                  </a:lnTo>
                  <a:lnTo>
                    <a:pt x="233578" y="1384300"/>
                  </a:lnTo>
                  <a:lnTo>
                    <a:pt x="244614" y="1397000"/>
                  </a:lnTo>
                  <a:lnTo>
                    <a:pt x="249237" y="1397000"/>
                  </a:lnTo>
                  <a:lnTo>
                    <a:pt x="244767" y="1409700"/>
                  </a:lnTo>
                  <a:lnTo>
                    <a:pt x="259308" y="1409700"/>
                  </a:lnTo>
                  <a:lnTo>
                    <a:pt x="264325" y="1397000"/>
                  </a:lnTo>
                  <a:lnTo>
                    <a:pt x="284467" y="1397000"/>
                  </a:lnTo>
                  <a:lnTo>
                    <a:pt x="283210" y="1384300"/>
                  </a:lnTo>
                  <a:lnTo>
                    <a:pt x="271716" y="1384300"/>
                  </a:lnTo>
                  <a:lnTo>
                    <a:pt x="280949" y="1371600"/>
                  </a:lnTo>
                  <a:lnTo>
                    <a:pt x="273189" y="1371600"/>
                  </a:lnTo>
                  <a:lnTo>
                    <a:pt x="271221" y="1358900"/>
                  </a:lnTo>
                  <a:lnTo>
                    <a:pt x="290690" y="1358900"/>
                  </a:lnTo>
                  <a:lnTo>
                    <a:pt x="298399" y="1346200"/>
                  </a:lnTo>
                  <a:lnTo>
                    <a:pt x="403034" y="1346200"/>
                  </a:lnTo>
                  <a:lnTo>
                    <a:pt x="406552" y="1333500"/>
                  </a:lnTo>
                  <a:lnTo>
                    <a:pt x="425246" y="1333500"/>
                  </a:lnTo>
                  <a:lnTo>
                    <a:pt x="428840" y="1346200"/>
                  </a:lnTo>
                  <a:lnTo>
                    <a:pt x="438264" y="1333500"/>
                  </a:lnTo>
                  <a:lnTo>
                    <a:pt x="449199" y="1333500"/>
                  </a:lnTo>
                  <a:lnTo>
                    <a:pt x="453466" y="1346200"/>
                  </a:lnTo>
                  <a:lnTo>
                    <a:pt x="515442" y="1346200"/>
                  </a:lnTo>
                  <a:lnTo>
                    <a:pt x="532409" y="1358900"/>
                  </a:lnTo>
                  <a:lnTo>
                    <a:pt x="543585" y="1371600"/>
                  </a:lnTo>
                  <a:lnTo>
                    <a:pt x="550849" y="1384300"/>
                  </a:lnTo>
                  <a:lnTo>
                    <a:pt x="615200" y="1384300"/>
                  </a:lnTo>
                  <a:lnTo>
                    <a:pt x="613625" y="1397000"/>
                  </a:lnTo>
                  <a:lnTo>
                    <a:pt x="624713" y="1397000"/>
                  </a:lnTo>
                  <a:lnTo>
                    <a:pt x="630834" y="1384300"/>
                  </a:lnTo>
                  <a:lnTo>
                    <a:pt x="642315" y="1384300"/>
                  </a:lnTo>
                  <a:lnTo>
                    <a:pt x="651319" y="1397000"/>
                  </a:lnTo>
                  <a:lnTo>
                    <a:pt x="683577" y="1397000"/>
                  </a:lnTo>
                  <a:lnTo>
                    <a:pt x="674052" y="1409700"/>
                  </a:lnTo>
                  <a:lnTo>
                    <a:pt x="644080" y="1409700"/>
                  </a:lnTo>
                  <a:lnTo>
                    <a:pt x="643572" y="1422400"/>
                  </a:lnTo>
                  <a:lnTo>
                    <a:pt x="619239" y="1422400"/>
                  </a:lnTo>
                  <a:lnTo>
                    <a:pt x="600646" y="1409700"/>
                  </a:lnTo>
                  <a:lnTo>
                    <a:pt x="520814" y="1409700"/>
                  </a:lnTo>
                  <a:lnTo>
                    <a:pt x="519976" y="1422400"/>
                  </a:lnTo>
                  <a:lnTo>
                    <a:pt x="519303" y="1422400"/>
                  </a:lnTo>
                  <a:lnTo>
                    <a:pt x="519176" y="1435100"/>
                  </a:lnTo>
                  <a:lnTo>
                    <a:pt x="540791" y="1435100"/>
                  </a:lnTo>
                  <a:lnTo>
                    <a:pt x="545172" y="1447800"/>
                  </a:lnTo>
                  <a:lnTo>
                    <a:pt x="543941" y="1460500"/>
                  </a:lnTo>
                  <a:lnTo>
                    <a:pt x="564680" y="1460500"/>
                  </a:lnTo>
                  <a:lnTo>
                    <a:pt x="560273" y="1473200"/>
                  </a:lnTo>
                  <a:lnTo>
                    <a:pt x="645071" y="1473200"/>
                  </a:lnTo>
                  <a:lnTo>
                    <a:pt x="659942" y="1485900"/>
                  </a:lnTo>
                  <a:lnTo>
                    <a:pt x="655015" y="1485900"/>
                  </a:lnTo>
                  <a:lnTo>
                    <a:pt x="661504" y="1498600"/>
                  </a:lnTo>
                  <a:lnTo>
                    <a:pt x="673608" y="1498600"/>
                  </a:lnTo>
                  <a:lnTo>
                    <a:pt x="673227" y="1485900"/>
                  </a:lnTo>
                  <a:lnTo>
                    <a:pt x="676884" y="1485900"/>
                  </a:lnTo>
                  <a:lnTo>
                    <a:pt x="667473" y="1473200"/>
                  </a:lnTo>
                  <a:lnTo>
                    <a:pt x="776262" y="1473200"/>
                  </a:lnTo>
                  <a:lnTo>
                    <a:pt x="776643" y="1460500"/>
                  </a:lnTo>
                  <a:lnTo>
                    <a:pt x="803402" y="1460500"/>
                  </a:lnTo>
                  <a:lnTo>
                    <a:pt x="799007" y="1447800"/>
                  </a:lnTo>
                  <a:lnTo>
                    <a:pt x="845743" y="1447800"/>
                  </a:lnTo>
                  <a:lnTo>
                    <a:pt x="869835" y="1435100"/>
                  </a:lnTo>
                  <a:lnTo>
                    <a:pt x="905332" y="1435100"/>
                  </a:lnTo>
                  <a:lnTo>
                    <a:pt x="901395" y="1447800"/>
                  </a:lnTo>
                  <a:lnTo>
                    <a:pt x="916254" y="1447800"/>
                  </a:lnTo>
                  <a:lnTo>
                    <a:pt x="919988" y="1435100"/>
                  </a:lnTo>
                  <a:lnTo>
                    <a:pt x="954684" y="1435100"/>
                  </a:lnTo>
                  <a:lnTo>
                    <a:pt x="951928" y="1422400"/>
                  </a:lnTo>
                  <a:lnTo>
                    <a:pt x="993724" y="1422400"/>
                  </a:lnTo>
                  <a:lnTo>
                    <a:pt x="992251" y="1435100"/>
                  </a:lnTo>
                  <a:lnTo>
                    <a:pt x="998791" y="1435100"/>
                  </a:lnTo>
                  <a:lnTo>
                    <a:pt x="1003757" y="1422400"/>
                  </a:lnTo>
                  <a:lnTo>
                    <a:pt x="1022273" y="1422400"/>
                  </a:lnTo>
                  <a:lnTo>
                    <a:pt x="1017651" y="1435100"/>
                  </a:lnTo>
                  <a:lnTo>
                    <a:pt x="1026134" y="1435100"/>
                  </a:lnTo>
                  <a:lnTo>
                    <a:pt x="1030579" y="1422400"/>
                  </a:lnTo>
                  <a:lnTo>
                    <a:pt x="1025550" y="1422400"/>
                  </a:lnTo>
                  <a:lnTo>
                    <a:pt x="1055014" y="1409700"/>
                  </a:lnTo>
                  <a:lnTo>
                    <a:pt x="1120241" y="1409700"/>
                  </a:lnTo>
                  <a:lnTo>
                    <a:pt x="1140028" y="1397000"/>
                  </a:lnTo>
                  <a:lnTo>
                    <a:pt x="1149438" y="1409700"/>
                  </a:lnTo>
                  <a:lnTo>
                    <a:pt x="1219327" y="1409700"/>
                  </a:lnTo>
                  <a:lnTo>
                    <a:pt x="1212253" y="1419885"/>
                  </a:lnTo>
                  <a:lnTo>
                    <a:pt x="1212253" y="1460500"/>
                  </a:lnTo>
                  <a:lnTo>
                    <a:pt x="1206817" y="1460500"/>
                  </a:lnTo>
                  <a:lnTo>
                    <a:pt x="1192479" y="1473200"/>
                  </a:lnTo>
                  <a:lnTo>
                    <a:pt x="1165529" y="1473200"/>
                  </a:lnTo>
                  <a:lnTo>
                    <a:pt x="1188859" y="1460500"/>
                  </a:lnTo>
                  <a:lnTo>
                    <a:pt x="1167777" y="1460500"/>
                  </a:lnTo>
                  <a:lnTo>
                    <a:pt x="1176032" y="1447800"/>
                  </a:lnTo>
                  <a:lnTo>
                    <a:pt x="1202740" y="1447800"/>
                  </a:lnTo>
                  <a:lnTo>
                    <a:pt x="1212253" y="1460500"/>
                  </a:lnTo>
                  <a:lnTo>
                    <a:pt x="1212253" y="1419885"/>
                  </a:lnTo>
                  <a:lnTo>
                    <a:pt x="1210500" y="1422400"/>
                  </a:lnTo>
                  <a:lnTo>
                    <a:pt x="1193927" y="1422400"/>
                  </a:lnTo>
                  <a:lnTo>
                    <a:pt x="1196314" y="1435100"/>
                  </a:lnTo>
                  <a:lnTo>
                    <a:pt x="1136345" y="1435100"/>
                  </a:lnTo>
                  <a:lnTo>
                    <a:pt x="1171143" y="1447800"/>
                  </a:lnTo>
                  <a:lnTo>
                    <a:pt x="1161961" y="1447800"/>
                  </a:lnTo>
                  <a:lnTo>
                    <a:pt x="1147902" y="1460500"/>
                  </a:lnTo>
                  <a:lnTo>
                    <a:pt x="1136815" y="1460500"/>
                  </a:lnTo>
                  <a:lnTo>
                    <a:pt x="1127328" y="1473200"/>
                  </a:lnTo>
                  <a:lnTo>
                    <a:pt x="1087361" y="1473200"/>
                  </a:lnTo>
                  <a:lnTo>
                    <a:pt x="1087526" y="1485900"/>
                  </a:lnTo>
                  <a:lnTo>
                    <a:pt x="1084237" y="1485900"/>
                  </a:lnTo>
                  <a:lnTo>
                    <a:pt x="1079398" y="1498600"/>
                  </a:lnTo>
                  <a:lnTo>
                    <a:pt x="991755" y="1498600"/>
                  </a:lnTo>
                  <a:lnTo>
                    <a:pt x="994270" y="1485900"/>
                  </a:lnTo>
                  <a:lnTo>
                    <a:pt x="984745" y="1498600"/>
                  </a:lnTo>
                  <a:lnTo>
                    <a:pt x="967384" y="1498600"/>
                  </a:lnTo>
                  <a:lnTo>
                    <a:pt x="985189" y="1511300"/>
                  </a:lnTo>
                  <a:lnTo>
                    <a:pt x="1041755" y="1511300"/>
                  </a:lnTo>
                  <a:lnTo>
                    <a:pt x="1034567" y="1524000"/>
                  </a:lnTo>
                  <a:lnTo>
                    <a:pt x="1041984" y="1524000"/>
                  </a:lnTo>
                  <a:lnTo>
                    <a:pt x="1053973" y="1511300"/>
                  </a:lnTo>
                  <a:lnTo>
                    <a:pt x="1125067" y="1511300"/>
                  </a:lnTo>
                  <a:lnTo>
                    <a:pt x="1120559" y="1524000"/>
                  </a:lnTo>
                  <a:lnTo>
                    <a:pt x="1125829" y="1524000"/>
                  </a:lnTo>
                  <a:lnTo>
                    <a:pt x="1132103" y="1511300"/>
                  </a:lnTo>
                  <a:lnTo>
                    <a:pt x="1139253" y="1511300"/>
                  </a:lnTo>
                  <a:lnTo>
                    <a:pt x="1135430" y="1524000"/>
                  </a:lnTo>
                  <a:lnTo>
                    <a:pt x="1145806" y="1524000"/>
                  </a:lnTo>
                  <a:lnTo>
                    <a:pt x="1144917" y="1511300"/>
                  </a:lnTo>
                  <a:lnTo>
                    <a:pt x="1167980" y="1511300"/>
                  </a:lnTo>
                  <a:lnTo>
                    <a:pt x="1181315" y="1524000"/>
                  </a:lnTo>
                  <a:lnTo>
                    <a:pt x="1195984" y="1524000"/>
                  </a:lnTo>
                  <a:lnTo>
                    <a:pt x="1211643" y="1511300"/>
                  </a:lnTo>
                  <a:lnTo>
                    <a:pt x="1214107" y="1511300"/>
                  </a:lnTo>
                  <a:lnTo>
                    <a:pt x="1239647" y="1498600"/>
                  </a:lnTo>
                  <a:lnTo>
                    <a:pt x="1234008" y="1498600"/>
                  </a:lnTo>
                  <a:lnTo>
                    <a:pt x="1239393" y="1485900"/>
                  </a:lnTo>
                  <a:lnTo>
                    <a:pt x="1251813" y="1485900"/>
                  </a:lnTo>
                  <a:lnTo>
                    <a:pt x="1245298" y="1498600"/>
                  </a:lnTo>
                  <a:lnTo>
                    <a:pt x="1256169" y="1498600"/>
                  </a:lnTo>
                  <a:lnTo>
                    <a:pt x="1247051" y="1511300"/>
                  </a:lnTo>
                  <a:lnTo>
                    <a:pt x="1248727" y="1511300"/>
                  </a:lnTo>
                  <a:lnTo>
                    <a:pt x="1276527" y="1524000"/>
                  </a:lnTo>
                  <a:lnTo>
                    <a:pt x="1331887" y="1524000"/>
                  </a:lnTo>
                  <a:lnTo>
                    <a:pt x="1331633" y="1536700"/>
                  </a:lnTo>
                  <a:lnTo>
                    <a:pt x="1391450" y="1536700"/>
                  </a:lnTo>
                  <a:lnTo>
                    <a:pt x="1402981" y="1549400"/>
                  </a:lnTo>
                  <a:lnTo>
                    <a:pt x="1411605" y="1549400"/>
                  </a:lnTo>
                  <a:lnTo>
                    <a:pt x="1406194" y="1536700"/>
                  </a:lnTo>
                  <a:lnTo>
                    <a:pt x="1415948" y="1536700"/>
                  </a:lnTo>
                  <a:lnTo>
                    <a:pt x="1411605" y="1549400"/>
                  </a:lnTo>
                  <a:lnTo>
                    <a:pt x="1426476" y="1549400"/>
                  </a:lnTo>
                  <a:lnTo>
                    <a:pt x="1432941" y="1536700"/>
                  </a:lnTo>
                  <a:lnTo>
                    <a:pt x="1451787" y="1536700"/>
                  </a:lnTo>
                  <a:lnTo>
                    <a:pt x="1405420" y="1524000"/>
                  </a:lnTo>
                  <a:lnTo>
                    <a:pt x="1535823" y="1524000"/>
                  </a:lnTo>
                  <a:lnTo>
                    <a:pt x="1677301" y="1524000"/>
                  </a:lnTo>
                  <a:lnTo>
                    <a:pt x="1676298" y="1536700"/>
                  </a:lnTo>
                  <a:lnTo>
                    <a:pt x="1692338" y="1536700"/>
                  </a:lnTo>
                  <a:lnTo>
                    <a:pt x="1692503" y="1549400"/>
                  </a:lnTo>
                  <a:lnTo>
                    <a:pt x="1732114" y="1549400"/>
                  </a:lnTo>
                  <a:lnTo>
                    <a:pt x="1742846" y="1536700"/>
                  </a:lnTo>
                  <a:lnTo>
                    <a:pt x="1786928" y="1549400"/>
                  </a:lnTo>
                  <a:lnTo>
                    <a:pt x="1778114" y="1549400"/>
                  </a:lnTo>
                  <a:lnTo>
                    <a:pt x="1786636" y="1562100"/>
                  </a:lnTo>
                  <a:lnTo>
                    <a:pt x="1764588" y="1562100"/>
                  </a:lnTo>
                  <a:lnTo>
                    <a:pt x="1770494" y="1549400"/>
                  </a:lnTo>
                  <a:lnTo>
                    <a:pt x="1740039" y="1549400"/>
                  </a:lnTo>
                  <a:lnTo>
                    <a:pt x="1741385" y="1562100"/>
                  </a:lnTo>
                  <a:lnTo>
                    <a:pt x="1640573" y="1562100"/>
                  </a:lnTo>
                  <a:lnTo>
                    <a:pt x="1641487" y="1549400"/>
                  </a:lnTo>
                  <a:lnTo>
                    <a:pt x="1574546" y="1549400"/>
                  </a:lnTo>
                  <a:lnTo>
                    <a:pt x="1554797" y="1562100"/>
                  </a:lnTo>
                  <a:lnTo>
                    <a:pt x="1541983" y="1574800"/>
                  </a:lnTo>
                  <a:lnTo>
                    <a:pt x="1347216" y="1574800"/>
                  </a:lnTo>
                  <a:lnTo>
                    <a:pt x="1354683" y="1587500"/>
                  </a:lnTo>
                  <a:lnTo>
                    <a:pt x="1348422" y="1587500"/>
                  </a:lnTo>
                  <a:lnTo>
                    <a:pt x="1356398" y="1600200"/>
                  </a:lnTo>
                  <a:lnTo>
                    <a:pt x="1329283" y="1600200"/>
                  </a:lnTo>
                  <a:lnTo>
                    <a:pt x="1336040" y="1612900"/>
                  </a:lnTo>
                  <a:lnTo>
                    <a:pt x="1322019" y="1612900"/>
                  </a:lnTo>
                  <a:lnTo>
                    <a:pt x="1317980" y="1600200"/>
                  </a:lnTo>
                  <a:lnTo>
                    <a:pt x="1288859" y="1600200"/>
                  </a:lnTo>
                  <a:lnTo>
                    <a:pt x="1294561" y="1612900"/>
                  </a:lnTo>
                  <a:lnTo>
                    <a:pt x="1266558" y="1612900"/>
                  </a:lnTo>
                  <a:lnTo>
                    <a:pt x="1263281" y="1600200"/>
                  </a:lnTo>
                  <a:lnTo>
                    <a:pt x="1282547" y="1600200"/>
                  </a:lnTo>
                  <a:lnTo>
                    <a:pt x="1271320" y="1587500"/>
                  </a:lnTo>
                  <a:lnTo>
                    <a:pt x="1261567" y="1600200"/>
                  </a:lnTo>
                  <a:lnTo>
                    <a:pt x="1255623" y="1600200"/>
                  </a:lnTo>
                  <a:lnTo>
                    <a:pt x="1249464" y="1612900"/>
                  </a:lnTo>
                  <a:lnTo>
                    <a:pt x="1260754" y="1612900"/>
                  </a:lnTo>
                  <a:lnTo>
                    <a:pt x="1272908" y="1625600"/>
                  </a:lnTo>
                  <a:lnTo>
                    <a:pt x="1290421" y="1625600"/>
                  </a:lnTo>
                  <a:lnTo>
                    <a:pt x="1288161" y="1638300"/>
                  </a:lnTo>
                  <a:lnTo>
                    <a:pt x="1308214" y="1638300"/>
                  </a:lnTo>
                  <a:lnTo>
                    <a:pt x="1311757" y="1651000"/>
                  </a:lnTo>
                  <a:lnTo>
                    <a:pt x="1337729" y="1651000"/>
                  </a:lnTo>
                  <a:lnTo>
                    <a:pt x="1335532" y="1638300"/>
                  </a:lnTo>
                  <a:lnTo>
                    <a:pt x="1391475" y="1651000"/>
                  </a:lnTo>
                  <a:lnTo>
                    <a:pt x="1444879" y="1651000"/>
                  </a:lnTo>
                  <a:lnTo>
                    <a:pt x="1495450" y="1638300"/>
                  </a:lnTo>
                  <a:lnTo>
                    <a:pt x="1586953" y="1638300"/>
                  </a:lnTo>
                  <a:lnTo>
                    <a:pt x="1627289" y="1625600"/>
                  </a:lnTo>
                  <a:lnTo>
                    <a:pt x="1637588" y="1638300"/>
                  </a:lnTo>
                  <a:lnTo>
                    <a:pt x="1694649" y="1638300"/>
                  </a:lnTo>
                  <a:lnTo>
                    <a:pt x="1694141" y="1625600"/>
                  </a:lnTo>
                  <a:lnTo>
                    <a:pt x="1776285" y="1625600"/>
                  </a:lnTo>
                  <a:lnTo>
                    <a:pt x="1774774" y="1638300"/>
                  </a:lnTo>
                  <a:lnTo>
                    <a:pt x="1783334" y="1625600"/>
                  </a:lnTo>
                  <a:lnTo>
                    <a:pt x="1870951" y="1625600"/>
                  </a:lnTo>
                  <a:lnTo>
                    <a:pt x="1864855" y="1612900"/>
                  </a:lnTo>
                  <a:lnTo>
                    <a:pt x="1884184" y="1612900"/>
                  </a:lnTo>
                  <a:lnTo>
                    <a:pt x="1873885" y="1600200"/>
                  </a:lnTo>
                  <a:lnTo>
                    <a:pt x="1944141" y="1600200"/>
                  </a:lnTo>
                  <a:lnTo>
                    <a:pt x="1962200" y="1612900"/>
                  </a:lnTo>
                  <a:lnTo>
                    <a:pt x="1987664" y="1600200"/>
                  </a:lnTo>
                  <a:lnTo>
                    <a:pt x="2018677" y="1600200"/>
                  </a:lnTo>
                  <a:lnTo>
                    <a:pt x="2053386" y="1587500"/>
                  </a:lnTo>
                  <a:lnTo>
                    <a:pt x="1886661" y="1587500"/>
                  </a:lnTo>
                  <a:lnTo>
                    <a:pt x="1871738" y="1574800"/>
                  </a:lnTo>
                  <a:lnTo>
                    <a:pt x="1852218" y="1587500"/>
                  </a:lnTo>
                  <a:lnTo>
                    <a:pt x="1819643" y="1587500"/>
                  </a:lnTo>
                  <a:lnTo>
                    <a:pt x="1819643" y="1612900"/>
                  </a:lnTo>
                  <a:lnTo>
                    <a:pt x="1787690" y="1612900"/>
                  </a:lnTo>
                  <a:lnTo>
                    <a:pt x="1786483" y="1600200"/>
                  </a:lnTo>
                  <a:lnTo>
                    <a:pt x="1810664" y="1600200"/>
                  </a:lnTo>
                  <a:lnTo>
                    <a:pt x="1819643" y="1612900"/>
                  </a:lnTo>
                  <a:lnTo>
                    <a:pt x="1819643" y="1587500"/>
                  </a:lnTo>
                  <a:lnTo>
                    <a:pt x="1819160" y="1587500"/>
                  </a:lnTo>
                  <a:lnTo>
                    <a:pt x="1838261" y="1574800"/>
                  </a:lnTo>
                  <a:lnTo>
                    <a:pt x="1871738" y="1574800"/>
                  </a:lnTo>
                  <a:lnTo>
                    <a:pt x="1950923" y="1574800"/>
                  </a:lnTo>
                  <a:lnTo>
                    <a:pt x="1957666" y="1562100"/>
                  </a:lnTo>
                  <a:lnTo>
                    <a:pt x="1980095" y="1562100"/>
                  </a:lnTo>
                  <a:lnTo>
                    <a:pt x="1983435" y="1574800"/>
                  </a:lnTo>
                  <a:lnTo>
                    <a:pt x="2077974" y="1574800"/>
                  </a:lnTo>
                  <a:lnTo>
                    <a:pt x="2089912" y="1587500"/>
                  </a:lnTo>
                  <a:lnTo>
                    <a:pt x="2100795" y="1587500"/>
                  </a:lnTo>
                  <a:lnTo>
                    <a:pt x="2111197" y="1600200"/>
                  </a:lnTo>
                  <a:lnTo>
                    <a:pt x="2119134" y="1600200"/>
                  </a:lnTo>
                  <a:lnTo>
                    <a:pt x="2121268" y="1587500"/>
                  </a:lnTo>
                  <a:lnTo>
                    <a:pt x="2131301" y="1587500"/>
                  </a:lnTo>
                  <a:lnTo>
                    <a:pt x="2131453" y="1600200"/>
                  </a:lnTo>
                  <a:lnTo>
                    <a:pt x="2133422" y="1600200"/>
                  </a:lnTo>
                  <a:lnTo>
                    <a:pt x="2117166" y="1612900"/>
                  </a:lnTo>
                  <a:lnTo>
                    <a:pt x="2148306" y="1612900"/>
                  </a:lnTo>
                  <a:lnTo>
                    <a:pt x="2179320" y="1625600"/>
                  </a:lnTo>
                  <a:lnTo>
                    <a:pt x="2214600" y="1638300"/>
                  </a:lnTo>
                  <a:lnTo>
                    <a:pt x="2258110" y="1651000"/>
                  </a:lnTo>
                  <a:lnTo>
                    <a:pt x="2336266" y="1651000"/>
                  </a:lnTo>
                  <a:lnTo>
                    <a:pt x="2350325" y="1663700"/>
                  </a:lnTo>
                  <a:lnTo>
                    <a:pt x="2429357" y="1663700"/>
                  </a:lnTo>
                  <a:lnTo>
                    <a:pt x="2484640" y="1651000"/>
                  </a:lnTo>
                  <a:lnTo>
                    <a:pt x="2608389" y="1625600"/>
                  </a:lnTo>
                  <a:lnTo>
                    <a:pt x="2663494" y="1625600"/>
                  </a:lnTo>
                  <a:lnTo>
                    <a:pt x="2705176" y="1612900"/>
                  </a:lnTo>
                  <a:lnTo>
                    <a:pt x="2726753" y="1625600"/>
                  </a:lnTo>
                  <a:lnTo>
                    <a:pt x="2759837" y="1625600"/>
                  </a:lnTo>
                  <a:lnTo>
                    <a:pt x="2787154" y="1612900"/>
                  </a:lnTo>
                  <a:lnTo>
                    <a:pt x="2815679" y="1600200"/>
                  </a:lnTo>
                  <a:lnTo>
                    <a:pt x="2845854" y="1612900"/>
                  </a:lnTo>
                  <a:lnTo>
                    <a:pt x="2871686" y="1612900"/>
                  </a:lnTo>
                  <a:lnTo>
                    <a:pt x="2909963" y="1625600"/>
                  </a:lnTo>
                  <a:lnTo>
                    <a:pt x="2952648" y="1651000"/>
                  </a:lnTo>
                  <a:lnTo>
                    <a:pt x="2996577" y="1663700"/>
                  </a:lnTo>
                  <a:lnTo>
                    <a:pt x="3038564" y="1689100"/>
                  </a:lnTo>
                  <a:lnTo>
                    <a:pt x="3068523" y="1714500"/>
                  </a:lnTo>
                  <a:lnTo>
                    <a:pt x="3108020" y="1727200"/>
                  </a:lnTo>
                  <a:lnTo>
                    <a:pt x="3155619" y="1727200"/>
                  </a:lnTo>
                  <a:lnTo>
                    <a:pt x="3209836" y="1739900"/>
                  </a:lnTo>
                  <a:lnTo>
                    <a:pt x="3243821" y="1739900"/>
                  </a:lnTo>
                  <a:lnTo>
                    <a:pt x="3262566" y="1752600"/>
                  </a:lnTo>
                  <a:lnTo>
                    <a:pt x="3287445" y="1752600"/>
                  </a:lnTo>
                  <a:lnTo>
                    <a:pt x="3325952" y="1765300"/>
                  </a:lnTo>
                  <a:lnTo>
                    <a:pt x="3363328" y="1765300"/>
                  </a:lnTo>
                  <a:lnTo>
                    <a:pt x="3437636" y="1790700"/>
                  </a:lnTo>
                  <a:lnTo>
                    <a:pt x="3519881" y="1790700"/>
                  </a:lnTo>
                  <a:lnTo>
                    <a:pt x="3560318" y="1778000"/>
                  </a:lnTo>
                  <a:lnTo>
                    <a:pt x="3620058" y="1778000"/>
                  </a:lnTo>
                  <a:lnTo>
                    <a:pt x="3656596" y="1790700"/>
                  </a:lnTo>
                  <a:lnTo>
                    <a:pt x="3708412" y="1790700"/>
                  </a:lnTo>
                  <a:lnTo>
                    <a:pt x="3737114" y="1778000"/>
                  </a:lnTo>
                  <a:lnTo>
                    <a:pt x="3763454" y="1752600"/>
                  </a:lnTo>
                  <a:lnTo>
                    <a:pt x="3790581" y="1739900"/>
                  </a:lnTo>
                  <a:lnTo>
                    <a:pt x="3814889" y="1752600"/>
                  </a:lnTo>
                  <a:lnTo>
                    <a:pt x="3888270" y="1752600"/>
                  </a:lnTo>
                  <a:lnTo>
                    <a:pt x="3897350" y="1727200"/>
                  </a:lnTo>
                  <a:lnTo>
                    <a:pt x="3904513" y="1701800"/>
                  </a:lnTo>
                  <a:lnTo>
                    <a:pt x="3915702" y="1676400"/>
                  </a:lnTo>
                  <a:lnTo>
                    <a:pt x="3936873" y="1663700"/>
                  </a:lnTo>
                  <a:lnTo>
                    <a:pt x="3971239" y="1663700"/>
                  </a:lnTo>
                  <a:lnTo>
                    <a:pt x="4003167" y="1689100"/>
                  </a:lnTo>
                  <a:lnTo>
                    <a:pt x="4032186" y="1701800"/>
                  </a:lnTo>
                  <a:lnTo>
                    <a:pt x="4057827" y="1727200"/>
                  </a:lnTo>
                  <a:lnTo>
                    <a:pt x="4079608" y="1727200"/>
                  </a:lnTo>
                  <a:lnTo>
                    <a:pt x="4097045" y="1689100"/>
                  </a:lnTo>
                  <a:lnTo>
                    <a:pt x="4133672" y="1676400"/>
                  </a:lnTo>
                  <a:lnTo>
                    <a:pt x="4175798" y="1663700"/>
                  </a:lnTo>
                  <a:lnTo>
                    <a:pt x="4362996" y="1663700"/>
                  </a:lnTo>
                  <a:lnTo>
                    <a:pt x="4409694" y="1651000"/>
                  </a:lnTo>
                  <a:lnTo>
                    <a:pt x="4456100" y="1651000"/>
                  </a:lnTo>
                  <a:lnTo>
                    <a:pt x="4502023" y="1638300"/>
                  </a:lnTo>
                  <a:lnTo>
                    <a:pt x="4677549" y="1638300"/>
                  </a:lnTo>
                  <a:lnTo>
                    <a:pt x="4716386" y="1625600"/>
                  </a:lnTo>
                  <a:lnTo>
                    <a:pt x="4751578" y="1638300"/>
                  </a:lnTo>
                  <a:lnTo>
                    <a:pt x="4785817" y="1638300"/>
                  </a:lnTo>
                  <a:lnTo>
                    <a:pt x="4819967" y="1625600"/>
                  </a:lnTo>
                  <a:lnTo>
                    <a:pt x="4854892" y="1625600"/>
                  </a:lnTo>
                  <a:lnTo>
                    <a:pt x="4907508" y="1612900"/>
                  </a:lnTo>
                  <a:lnTo>
                    <a:pt x="4959934" y="1612900"/>
                  </a:lnTo>
                  <a:lnTo>
                    <a:pt x="5012156" y="1625600"/>
                  </a:lnTo>
                  <a:lnTo>
                    <a:pt x="5219306" y="1625600"/>
                  </a:lnTo>
                  <a:lnTo>
                    <a:pt x="5270690" y="1612900"/>
                  </a:lnTo>
                  <a:lnTo>
                    <a:pt x="5321655" y="1625600"/>
                  </a:lnTo>
                  <a:lnTo>
                    <a:pt x="5375567" y="1625600"/>
                  </a:lnTo>
                  <a:lnTo>
                    <a:pt x="5429631" y="1612900"/>
                  </a:lnTo>
                  <a:lnTo>
                    <a:pt x="5481091" y="1612900"/>
                  </a:lnTo>
                  <a:lnTo>
                    <a:pt x="5527141" y="1600200"/>
                  </a:lnTo>
                  <a:lnTo>
                    <a:pt x="5581345" y="1612900"/>
                  </a:lnTo>
                  <a:lnTo>
                    <a:pt x="5634012" y="1600200"/>
                  </a:lnTo>
                  <a:lnTo>
                    <a:pt x="5735104" y="1587500"/>
                  </a:lnTo>
                  <a:lnTo>
                    <a:pt x="5783669" y="1587500"/>
                  </a:lnTo>
                  <a:lnTo>
                    <a:pt x="5822772" y="1600200"/>
                  </a:lnTo>
                  <a:lnTo>
                    <a:pt x="6050458" y="1600200"/>
                  </a:lnTo>
                  <a:lnTo>
                    <a:pt x="6086424" y="1612900"/>
                  </a:lnTo>
                  <a:lnTo>
                    <a:pt x="6123254" y="1612900"/>
                  </a:lnTo>
                  <a:lnTo>
                    <a:pt x="6191174" y="1587500"/>
                  </a:lnTo>
                  <a:lnTo>
                    <a:pt x="6225629" y="1587500"/>
                  </a:lnTo>
                  <a:lnTo>
                    <a:pt x="6261773" y="1600200"/>
                  </a:lnTo>
                  <a:lnTo>
                    <a:pt x="6538925" y="1600200"/>
                  </a:lnTo>
                  <a:lnTo>
                    <a:pt x="6589293" y="1612900"/>
                  </a:lnTo>
                  <a:lnTo>
                    <a:pt x="6639788" y="1612900"/>
                  </a:lnTo>
                  <a:lnTo>
                    <a:pt x="6690004" y="1600200"/>
                  </a:lnTo>
                  <a:lnTo>
                    <a:pt x="6754787" y="1600200"/>
                  </a:lnTo>
                  <a:lnTo>
                    <a:pt x="6762039" y="1587500"/>
                  </a:lnTo>
                  <a:lnTo>
                    <a:pt x="6823342" y="1587500"/>
                  </a:lnTo>
                  <a:lnTo>
                    <a:pt x="6875373" y="1600200"/>
                  </a:lnTo>
                  <a:lnTo>
                    <a:pt x="7024891" y="1600200"/>
                  </a:lnTo>
                  <a:lnTo>
                    <a:pt x="7072973" y="1587500"/>
                  </a:lnTo>
                  <a:lnTo>
                    <a:pt x="7511047" y="1587500"/>
                  </a:lnTo>
                  <a:lnTo>
                    <a:pt x="7558938" y="1600200"/>
                  </a:lnTo>
                  <a:lnTo>
                    <a:pt x="7606843" y="1600200"/>
                  </a:lnTo>
                  <a:lnTo>
                    <a:pt x="7654696" y="1587500"/>
                  </a:lnTo>
                  <a:lnTo>
                    <a:pt x="7950060" y="1587500"/>
                  </a:lnTo>
                  <a:lnTo>
                    <a:pt x="8002295" y="1600200"/>
                  </a:lnTo>
                  <a:lnTo>
                    <a:pt x="8101012" y="1600200"/>
                  </a:lnTo>
                  <a:lnTo>
                    <a:pt x="8124012" y="1587500"/>
                  </a:lnTo>
                  <a:lnTo>
                    <a:pt x="8180222" y="1587500"/>
                  </a:lnTo>
                  <a:lnTo>
                    <a:pt x="8213560" y="1600200"/>
                  </a:lnTo>
                  <a:lnTo>
                    <a:pt x="8577186" y="1600200"/>
                  </a:lnTo>
                  <a:lnTo>
                    <a:pt x="8632711" y="1612900"/>
                  </a:lnTo>
                  <a:lnTo>
                    <a:pt x="8784336" y="1612900"/>
                  </a:lnTo>
                  <a:lnTo>
                    <a:pt x="8804783" y="1600200"/>
                  </a:lnTo>
                  <a:lnTo>
                    <a:pt x="8838743" y="1600200"/>
                  </a:lnTo>
                  <a:lnTo>
                    <a:pt x="8852090" y="1612900"/>
                  </a:lnTo>
                  <a:lnTo>
                    <a:pt x="8877033" y="1612900"/>
                  </a:lnTo>
                  <a:lnTo>
                    <a:pt x="8923947" y="1625600"/>
                  </a:lnTo>
                  <a:lnTo>
                    <a:pt x="9081783" y="1625600"/>
                  </a:lnTo>
                  <a:lnTo>
                    <a:pt x="9136507" y="1612900"/>
                  </a:lnTo>
                  <a:lnTo>
                    <a:pt x="9190520" y="1612900"/>
                  </a:lnTo>
                  <a:lnTo>
                    <a:pt x="9239440" y="1625600"/>
                  </a:lnTo>
                  <a:lnTo>
                    <a:pt x="9530410" y="1625600"/>
                  </a:lnTo>
                  <a:lnTo>
                    <a:pt x="9581007" y="1638300"/>
                  </a:lnTo>
                  <a:lnTo>
                    <a:pt x="9896818" y="1638300"/>
                  </a:lnTo>
                  <a:lnTo>
                    <a:pt x="9952126" y="1651000"/>
                  </a:lnTo>
                  <a:lnTo>
                    <a:pt x="10421988" y="1651000"/>
                  </a:lnTo>
                  <a:lnTo>
                    <a:pt x="10474731" y="1663700"/>
                  </a:lnTo>
                  <a:lnTo>
                    <a:pt x="10681805" y="1663700"/>
                  </a:lnTo>
                  <a:lnTo>
                    <a:pt x="10733113" y="1676400"/>
                  </a:lnTo>
                  <a:lnTo>
                    <a:pt x="11087862" y="1676400"/>
                  </a:lnTo>
                  <a:lnTo>
                    <a:pt x="11093577" y="1663700"/>
                  </a:lnTo>
                  <a:lnTo>
                    <a:pt x="11100727" y="1663700"/>
                  </a:lnTo>
                  <a:lnTo>
                    <a:pt x="11108957" y="1651000"/>
                  </a:lnTo>
                  <a:lnTo>
                    <a:pt x="11128883" y="1651000"/>
                  </a:lnTo>
                  <a:lnTo>
                    <a:pt x="11135335" y="1663700"/>
                  </a:lnTo>
                  <a:lnTo>
                    <a:pt x="11166513" y="1663700"/>
                  </a:lnTo>
                  <a:lnTo>
                    <a:pt x="11168698" y="1651000"/>
                  </a:lnTo>
                  <a:lnTo>
                    <a:pt x="11280572" y="1651000"/>
                  </a:lnTo>
                  <a:lnTo>
                    <a:pt x="11333302" y="1638300"/>
                  </a:lnTo>
                  <a:lnTo>
                    <a:pt x="11540554" y="1638300"/>
                  </a:lnTo>
                  <a:lnTo>
                    <a:pt x="11591163" y="1625600"/>
                  </a:lnTo>
                  <a:lnTo>
                    <a:pt x="11653711" y="1625600"/>
                  </a:lnTo>
                  <a:lnTo>
                    <a:pt x="11653558" y="1612900"/>
                  </a:lnTo>
                  <a:lnTo>
                    <a:pt x="11812969" y="1612900"/>
                  </a:lnTo>
                  <a:lnTo>
                    <a:pt x="11868988" y="1600200"/>
                  </a:lnTo>
                  <a:lnTo>
                    <a:pt x="12124347" y="1600200"/>
                  </a:lnTo>
                  <a:lnTo>
                    <a:pt x="12128437" y="1612900"/>
                  </a:lnTo>
                  <a:lnTo>
                    <a:pt x="12135041" y="1600200"/>
                  </a:lnTo>
                  <a:lnTo>
                    <a:pt x="12179402" y="1600200"/>
                  </a:lnTo>
                  <a:lnTo>
                    <a:pt x="12233516" y="1587500"/>
                  </a:lnTo>
                  <a:lnTo>
                    <a:pt x="12341047" y="1587500"/>
                  </a:lnTo>
                  <a:lnTo>
                    <a:pt x="12394768" y="1600200"/>
                  </a:lnTo>
                  <a:lnTo>
                    <a:pt x="12448705" y="1600200"/>
                  </a:lnTo>
                  <a:lnTo>
                    <a:pt x="12502998" y="1587500"/>
                  </a:lnTo>
                  <a:lnTo>
                    <a:pt x="12524054" y="1587500"/>
                  </a:lnTo>
                  <a:lnTo>
                    <a:pt x="12535408" y="1574800"/>
                  </a:lnTo>
                  <a:lnTo>
                    <a:pt x="12575845" y="1574800"/>
                  </a:lnTo>
                  <a:lnTo>
                    <a:pt x="12583376" y="1587500"/>
                  </a:lnTo>
                  <a:lnTo>
                    <a:pt x="12633109" y="1587500"/>
                  </a:lnTo>
                  <a:lnTo>
                    <a:pt x="12626810" y="1574800"/>
                  </a:lnTo>
                  <a:lnTo>
                    <a:pt x="12827673" y="1574800"/>
                  </a:lnTo>
                  <a:lnTo>
                    <a:pt x="12866967" y="1562100"/>
                  </a:lnTo>
                  <a:lnTo>
                    <a:pt x="12907810" y="1562100"/>
                  </a:lnTo>
                  <a:lnTo>
                    <a:pt x="12869469" y="1549400"/>
                  </a:lnTo>
                  <a:lnTo>
                    <a:pt x="12837084" y="1536700"/>
                  </a:lnTo>
                  <a:lnTo>
                    <a:pt x="12812395" y="1511300"/>
                  </a:lnTo>
                  <a:lnTo>
                    <a:pt x="12797168" y="1485900"/>
                  </a:lnTo>
                  <a:lnTo>
                    <a:pt x="12843967" y="1473200"/>
                  </a:lnTo>
                  <a:lnTo>
                    <a:pt x="12955308" y="1473200"/>
                  </a:lnTo>
                  <a:lnTo>
                    <a:pt x="13001778" y="1460500"/>
                  </a:lnTo>
                  <a:lnTo>
                    <a:pt x="13087452" y="1460500"/>
                  </a:lnTo>
                  <a:lnTo>
                    <a:pt x="13117563" y="1473200"/>
                  </a:lnTo>
                  <a:lnTo>
                    <a:pt x="13121602" y="1460500"/>
                  </a:lnTo>
                  <a:lnTo>
                    <a:pt x="13125984" y="1460500"/>
                  </a:lnTo>
                  <a:lnTo>
                    <a:pt x="13130759" y="1447800"/>
                  </a:lnTo>
                  <a:lnTo>
                    <a:pt x="13064414" y="1447800"/>
                  </a:lnTo>
                  <a:lnTo>
                    <a:pt x="13042291" y="1435100"/>
                  </a:lnTo>
                  <a:lnTo>
                    <a:pt x="13003429" y="1447800"/>
                  </a:lnTo>
                  <a:lnTo>
                    <a:pt x="12718809" y="1447800"/>
                  </a:lnTo>
                  <a:lnTo>
                    <a:pt x="12681318" y="1435100"/>
                  </a:lnTo>
                  <a:lnTo>
                    <a:pt x="12657328" y="1422400"/>
                  </a:lnTo>
                  <a:lnTo>
                    <a:pt x="12649238" y="1397000"/>
                  </a:lnTo>
                  <a:lnTo>
                    <a:pt x="12659398" y="1358900"/>
                  </a:lnTo>
                  <a:lnTo>
                    <a:pt x="12713881" y="1346200"/>
                  </a:lnTo>
                  <a:lnTo>
                    <a:pt x="12869710" y="1346200"/>
                  </a:lnTo>
                  <a:lnTo>
                    <a:pt x="12878753" y="1333500"/>
                  </a:lnTo>
                  <a:lnTo>
                    <a:pt x="12885280" y="1320800"/>
                  </a:lnTo>
                  <a:lnTo>
                    <a:pt x="12886131" y="1308100"/>
                  </a:lnTo>
                  <a:lnTo>
                    <a:pt x="12878156" y="1295400"/>
                  </a:lnTo>
                  <a:lnTo>
                    <a:pt x="12828511" y="1282700"/>
                  </a:lnTo>
                  <a:lnTo>
                    <a:pt x="12577483" y="1282700"/>
                  </a:lnTo>
                  <a:lnTo>
                    <a:pt x="12530760" y="1270000"/>
                  </a:lnTo>
                  <a:lnTo>
                    <a:pt x="12486538" y="1270000"/>
                  </a:lnTo>
                  <a:lnTo>
                    <a:pt x="12445416" y="1257300"/>
                  </a:lnTo>
                  <a:lnTo>
                    <a:pt x="12369724" y="1257300"/>
                  </a:lnTo>
                  <a:lnTo>
                    <a:pt x="12362015" y="1244600"/>
                  </a:lnTo>
                  <a:lnTo>
                    <a:pt x="12354636" y="1231900"/>
                  </a:lnTo>
                  <a:lnTo>
                    <a:pt x="12346724" y="1231900"/>
                  </a:lnTo>
                  <a:lnTo>
                    <a:pt x="12350890" y="1219200"/>
                  </a:lnTo>
                  <a:lnTo>
                    <a:pt x="12355843" y="1219200"/>
                  </a:lnTo>
                  <a:lnTo>
                    <a:pt x="12359856" y="1206500"/>
                  </a:lnTo>
                  <a:lnTo>
                    <a:pt x="12361240" y="1206500"/>
                  </a:lnTo>
                  <a:lnTo>
                    <a:pt x="12412396" y="1193800"/>
                  </a:lnTo>
                  <a:lnTo>
                    <a:pt x="12461278" y="1193800"/>
                  </a:lnTo>
                  <a:lnTo>
                    <a:pt x="12651219" y="1143000"/>
                  </a:lnTo>
                  <a:lnTo>
                    <a:pt x="12754801" y="1143000"/>
                  </a:lnTo>
                  <a:lnTo>
                    <a:pt x="12769393" y="1130300"/>
                  </a:lnTo>
                  <a:lnTo>
                    <a:pt x="12784227" y="1117600"/>
                  </a:lnTo>
                  <a:lnTo>
                    <a:pt x="12799301" y="1104900"/>
                  </a:lnTo>
                  <a:lnTo>
                    <a:pt x="12814592" y="1092200"/>
                  </a:lnTo>
                  <a:lnTo>
                    <a:pt x="12943751" y="1092200"/>
                  </a:lnTo>
                  <a:lnTo>
                    <a:pt x="12989725" y="1104900"/>
                  </a:lnTo>
                  <a:lnTo>
                    <a:pt x="12997180" y="1104900"/>
                  </a:lnTo>
                  <a:lnTo>
                    <a:pt x="13000406" y="1092200"/>
                  </a:lnTo>
                  <a:lnTo>
                    <a:pt x="13106883" y="1092200"/>
                  </a:lnTo>
                  <a:lnTo>
                    <a:pt x="13156273" y="1104900"/>
                  </a:lnTo>
                  <a:lnTo>
                    <a:pt x="13298767" y="1104900"/>
                  </a:lnTo>
                  <a:lnTo>
                    <a:pt x="13344703" y="1092200"/>
                  </a:lnTo>
                  <a:lnTo>
                    <a:pt x="13337045" y="1092200"/>
                  </a:lnTo>
                  <a:lnTo>
                    <a:pt x="13283730" y="1079500"/>
                  </a:lnTo>
                  <a:lnTo>
                    <a:pt x="13066040" y="1079500"/>
                  </a:lnTo>
                  <a:lnTo>
                    <a:pt x="13058166" y="1066800"/>
                  </a:lnTo>
                  <a:lnTo>
                    <a:pt x="13051435" y="1066800"/>
                  </a:lnTo>
                  <a:lnTo>
                    <a:pt x="13044653" y="1054100"/>
                  </a:lnTo>
                  <a:lnTo>
                    <a:pt x="12720993" y="1054100"/>
                  </a:lnTo>
                  <a:lnTo>
                    <a:pt x="12712573" y="1041400"/>
                  </a:lnTo>
                  <a:lnTo>
                    <a:pt x="12711557" y="1028700"/>
                  </a:lnTo>
                  <a:lnTo>
                    <a:pt x="12721298" y="1016000"/>
                  </a:lnTo>
                  <a:lnTo>
                    <a:pt x="12745161" y="1003300"/>
                  </a:lnTo>
                  <a:lnTo>
                    <a:pt x="12709043" y="1003300"/>
                  </a:lnTo>
                  <a:lnTo>
                    <a:pt x="12708535" y="990600"/>
                  </a:lnTo>
                  <a:lnTo>
                    <a:pt x="12595504" y="990600"/>
                  </a:lnTo>
                  <a:lnTo>
                    <a:pt x="12588697" y="977900"/>
                  </a:lnTo>
                  <a:lnTo>
                    <a:pt x="12585065" y="977900"/>
                  </a:lnTo>
                  <a:lnTo>
                    <a:pt x="12585116" y="965200"/>
                  </a:lnTo>
                  <a:lnTo>
                    <a:pt x="12624118" y="965200"/>
                  </a:lnTo>
                  <a:lnTo>
                    <a:pt x="12657544" y="952500"/>
                  </a:lnTo>
                  <a:lnTo>
                    <a:pt x="12757176" y="952500"/>
                  </a:lnTo>
                  <a:lnTo>
                    <a:pt x="12773127" y="965200"/>
                  </a:lnTo>
                  <a:lnTo>
                    <a:pt x="12801803" y="965200"/>
                  </a:lnTo>
                  <a:lnTo>
                    <a:pt x="12807239" y="952500"/>
                  </a:lnTo>
                  <a:lnTo>
                    <a:pt x="12825336" y="952500"/>
                  </a:lnTo>
                  <a:lnTo>
                    <a:pt x="12836500" y="965200"/>
                  </a:lnTo>
                  <a:lnTo>
                    <a:pt x="12882283" y="965200"/>
                  </a:lnTo>
                  <a:lnTo>
                    <a:pt x="12892392" y="952500"/>
                  </a:lnTo>
                  <a:lnTo>
                    <a:pt x="12934137" y="965200"/>
                  </a:lnTo>
                  <a:lnTo>
                    <a:pt x="12976974" y="965200"/>
                  </a:lnTo>
                  <a:lnTo>
                    <a:pt x="13020053" y="977900"/>
                  </a:lnTo>
                  <a:lnTo>
                    <a:pt x="13062522" y="977900"/>
                  </a:lnTo>
                  <a:lnTo>
                    <a:pt x="13094488" y="965200"/>
                  </a:lnTo>
                  <a:lnTo>
                    <a:pt x="13126466" y="965200"/>
                  </a:lnTo>
                  <a:lnTo>
                    <a:pt x="13159677" y="952500"/>
                  </a:lnTo>
                  <a:lnTo>
                    <a:pt x="13195326" y="952500"/>
                  </a:lnTo>
                  <a:lnTo>
                    <a:pt x="13178130" y="939800"/>
                  </a:lnTo>
                  <a:lnTo>
                    <a:pt x="13059385" y="939800"/>
                  </a:lnTo>
                  <a:lnTo>
                    <a:pt x="13010083" y="927100"/>
                  </a:lnTo>
                  <a:lnTo>
                    <a:pt x="12960566" y="927100"/>
                  </a:lnTo>
                  <a:lnTo>
                    <a:pt x="12911696" y="914400"/>
                  </a:lnTo>
                  <a:lnTo>
                    <a:pt x="12864338" y="914400"/>
                  </a:lnTo>
                  <a:lnTo>
                    <a:pt x="12819355" y="901700"/>
                  </a:lnTo>
                  <a:lnTo>
                    <a:pt x="12777623" y="901700"/>
                  </a:lnTo>
                  <a:lnTo>
                    <a:pt x="12774562" y="889000"/>
                  </a:lnTo>
                  <a:lnTo>
                    <a:pt x="12779413" y="876300"/>
                  </a:lnTo>
                  <a:lnTo>
                    <a:pt x="12788100" y="863600"/>
                  </a:lnTo>
                  <a:lnTo>
                    <a:pt x="12879083" y="863600"/>
                  </a:lnTo>
                  <a:lnTo>
                    <a:pt x="12877368" y="876300"/>
                  </a:lnTo>
                  <a:lnTo>
                    <a:pt x="12879578" y="876300"/>
                  </a:lnTo>
                  <a:lnTo>
                    <a:pt x="12930429" y="889000"/>
                  </a:lnTo>
                  <a:lnTo>
                    <a:pt x="13033693" y="889000"/>
                  </a:lnTo>
                  <a:lnTo>
                    <a:pt x="13090576" y="901700"/>
                  </a:lnTo>
                  <a:lnTo>
                    <a:pt x="13097891" y="889000"/>
                  </a:lnTo>
                  <a:lnTo>
                    <a:pt x="13105524" y="876300"/>
                  </a:lnTo>
                  <a:lnTo>
                    <a:pt x="13109220" y="876300"/>
                  </a:lnTo>
                  <a:lnTo>
                    <a:pt x="13106972" y="863600"/>
                  </a:lnTo>
                  <a:lnTo>
                    <a:pt x="13104724" y="850900"/>
                  </a:lnTo>
                  <a:lnTo>
                    <a:pt x="13115519" y="863600"/>
                  </a:lnTo>
                  <a:lnTo>
                    <a:pt x="13118198" y="850900"/>
                  </a:lnTo>
                  <a:lnTo>
                    <a:pt x="13133464" y="850900"/>
                  </a:lnTo>
                  <a:lnTo>
                    <a:pt x="13130213" y="863600"/>
                  </a:lnTo>
                  <a:lnTo>
                    <a:pt x="13174167" y="863600"/>
                  </a:lnTo>
                  <a:lnTo>
                    <a:pt x="13186931" y="850900"/>
                  </a:lnTo>
                  <a:lnTo>
                    <a:pt x="13232638" y="863600"/>
                  </a:lnTo>
                  <a:lnTo>
                    <a:pt x="13366445" y="863600"/>
                  </a:lnTo>
                  <a:lnTo>
                    <a:pt x="13414083" y="876300"/>
                  </a:lnTo>
                  <a:lnTo>
                    <a:pt x="13465315" y="889000"/>
                  </a:lnTo>
                  <a:lnTo>
                    <a:pt x="13420776" y="876300"/>
                  </a:lnTo>
                  <a:lnTo>
                    <a:pt x="13371500" y="863600"/>
                  </a:lnTo>
                  <a:lnTo>
                    <a:pt x="13318693" y="850900"/>
                  </a:lnTo>
                  <a:lnTo>
                    <a:pt x="13207124" y="850900"/>
                  </a:lnTo>
                  <a:lnTo>
                    <a:pt x="13198869" y="838200"/>
                  </a:lnTo>
                  <a:lnTo>
                    <a:pt x="13201142" y="838200"/>
                  </a:lnTo>
                  <a:lnTo>
                    <a:pt x="13196316" y="825500"/>
                  </a:lnTo>
                  <a:lnTo>
                    <a:pt x="13177203" y="825500"/>
                  </a:lnTo>
                  <a:lnTo>
                    <a:pt x="13159588" y="838200"/>
                  </a:lnTo>
                  <a:lnTo>
                    <a:pt x="13089801" y="838200"/>
                  </a:lnTo>
                  <a:lnTo>
                    <a:pt x="13074828" y="825500"/>
                  </a:lnTo>
                  <a:lnTo>
                    <a:pt x="12983934" y="825500"/>
                  </a:lnTo>
                  <a:lnTo>
                    <a:pt x="12959563" y="812800"/>
                  </a:lnTo>
                  <a:lnTo>
                    <a:pt x="12937554" y="812800"/>
                  </a:lnTo>
                  <a:lnTo>
                    <a:pt x="12916675" y="800100"/>
                  </a:lnTo>
                  <a:lnTo>
                    <a:pt x="12888100" y="800100"/>
                  </a:lnTo>
                  <a:lnTo>
                    <a:pt x="12888100" y="825500"/>
                  </a:lnTo>
                  <a:lnTo>
                    <a:pt x="12866230" y="838200"/>
                  </a:lnTo>
                  <a:lnTo>
                    <a:pt x="12831204" y="838200"/>
                  </a:lnTo>
                  <a:lnTo>
                    <a:pt x="12816827" y="850900"/>
                  </a:lnTo>
                  <a:lnTo>
                    <a:pt x="12811328" y="838200"/>
                  </a:lnTo>
                  <a:lnTo>
                    <a:pt x="12811811" y="838200"/>
                  </a:lnTo>
                  <a:lnTo>
                    <a:pt x="12813271" y="825500"/>
                  </a:lnTo>
                  <a:lnTo>
                    <a:pt x="12748209" y="825500"/>
                  </a:lnTo>
                  <a:lnTo>
                    <a:pt x="12711494" y="812800"/>
                  </a:lnTo>
                  <a:lnTo>
                    <a:pt x="12676937" y="812800"/>
                  </a:lnTo>
                  <a:lnTo>
                    <a:pt x="12677699" y="800100"/>
                  </a:lnTo>
                  <a:lnTo>
                    <a:pt x="12681445" y="787400"/>
                  </a:lnTo>
                  <a:lnTo>
                    <a:pt x="12683884" y="787400"/>
                  </a:lnTo>
                  <a:lnTo>
                    <a:pt x="12680709" y="774700"/>
                  </a:lnTo>
                  <a:lnTo>
                    <a:pt x="12778258" y="774700"/>
                  </a:lnTo>
                  <a:lnTo>
                    <a:pt x="12786728" y="787400"/>
                  </a:lnTo>
                  <a:lnTo>
                    <a:pt x="12824917" y="787400"/>
                  </a:lnTo>
                  <a:lnTo>
                    <a:pt x="12836246" y="800100"/>
                  </a:lnTo>
                  <a:lnTo>
                    <a:pt x="12858293" y="812800"/>
                  </a:lnTo>
                  <a:lnTo>
                    <a:pt x="12879451" y="812800"/>
                  </a:lnTo>
                  <a:lnTo>
                    <a:pt x="12888100" y="825500"/>
                  </a:lnTo>
                  <a:lnTo>
                    <a:pt x="12888100" y="800100"/>
                  </a:lnTo>
                  <a:lnTo>
                    <a:pt x="12871488" y="800100"/>
                  </a:lnTo>
                  <a:lnTo>
                    <a:pt x="12864795" y="787400"/>
                  </a:lnTo>
                  <a:lnTo>
                    <a:pt x="12860147" y="774700"/>
                  </a:lnTo>
                  <a:lnTo>
                    <a:pt x="12853226" y="774700"/>
                  </a:lnTo>
                  <a:lnTo>
                    <a:pt x="12839687" y="762000"/>
                  </a:lnTo>
                  <a:lnTo>
                    <a:pt x="12841758" y="762000"/>
                  </a:lnTo>
                  <a:lnTo>
                    <a:pt x="12849162" y="749300"/>
                  </a:lnTo>
                  <a:lnTo>
                    <a:pt x="12854115" y="736600"/>
                  </a:lnTo>
                  <a:lnTo>
                    <a:pt x="12839078" y="736600"/>
                  </a:lnTo>
                  <a:lnTo>
                    <a:pt x="12838849" y="749300"/>
                  </a:lnTo>
                  <a:lnTo>
                    <a:pt x="12821984" y="749300"/>
                  </a:lnTo>
                  <a:lnTo>
                    <a:pt x="12812802" y="736600"/>
                  </a:lnTo>
                  <a:lnTo>
                    <a:pt x="12804953" y="723900"/>
                  </a:lnTo>
                  <a:lnTo>
                    <a:pt x="12671222" y="723900"/>
                  </a:lnTo>
                  <a:lnTo>
                    <a:pt x="12671222" y="800100"/>
                  </a:lnTo>
                  <a:lnTo>
                    <a:pt x="12652731" y="800100"/>
                  </a:lnTo>
                  <a:lnTo>
                    <a:pt x="12653251" y="787400"/>
                  </a:lnTo>
                  <a:lnTo>
                    <a:pt x="12661519" y="787400"/>
                  </a:lnTo>
                  <a:lnTo>
                    <a:pt x="12671222" y="800100"/>
                  </a:lnTo>
                  <a:lnTo>
                    <a:pt x="12671222" y="723900"/>
                  </a:lnTo>
                  <a:lnTo>
                    <a:pt x="12658306" y="723900"/>
                  </a:lnTo>
                  <a:lnTo>
                    <a:pt x="12655182" y="711200"/>
                  </a:lnTo>
                  <a:lnTo>
                    <a:pt x="12667310" y="711200"/>
                  </a:lnTo>
                  <a:lnTo>
                    <a:pt x="12662713" y="698500"/>
                  </a:lnTo>
                  <a:lnTo>
                    <a:pt x="12583770" y="698500"/>
                  </a:lnTo>
                  <a:lnTo>
                    <a:pt x="12564542" y="685800"/>
                  </a:lnTo>
                  <a:lnTo>
                    <a:pt x="12411989" y="685800"/>
                  </a:lnTo>
                  <a:lnTo>
                    <a:pt x="12411342" y="673100"/>
                  </a:lnTo>
                  <a:lnTo>
                    <a:pt x="12412713" y="673100"/>
                  </a:lnTo>
                  <a:lnTo>
                    <a:pt x="12409869" y="660400"/>
                  </a:lnTo>
                  <a:lnTo>
                    <a:pt x="12306872" y="660400"/>
                  </a:lnTo>
                  <a:lnTo>
                    <a:pt x="12285815" y="647700"/>
                  </a:lnTo>
                  <a:lnTo>
                    <a:pt x="12259488" y="635000"/>
                  </a:lnTo>
                  <a:lnTo>
                    <a:pt x="12203519" y="635000"/>
                  </a:lnTo>
                  <a:lnTo>
                    <a:pt x="12206948" y="622300"/>
                  </a:lnTo>
                  <a:lnTo>
                    <a:pt x="12248972" y="622300"/>
                  </a:lnTo>
                  <a:lnTo>
                    <a:pt x="12244083" y="609600"/>
                  </a:lnTo>
                  <a:lnTo>
                    <a:pt x="12334926" y="609600"/>
                  </a:lnTo>
                  <a:lnTo>
                    <a:pt x="12389333" y="596900"/>
                  </a:lnTo>
                  <a:lnTo>
                    <a:pt x="12488875" y="596900"/>
                  </a:lnTo>
                  <a:lnTo>
                    <a:pt x="12499975" y="609600"/>
                  </a:lnTo>
                  <a:lnTo>
                    <a:pt x="12515126" y="596900"/>
                  </a:lnTo>
                  <a:lnTo>
                    <a:pt x="12660313" y="596900"/>
                  </a:lnTo>
                  <a:lnTo>
                    <a:pt x="12651410" y="584200"/>
                  </a:lnTo>
                  <a:lnTo>
                    <a:pt x="12666815" y="584200"/>
                  </a:lnTo>
                  <a:lnTo>
                    <a:pt x="12660313" y="596900"/>
                  </a:lnTo>
                  <a:lnTo>
                    <a:pt x="12690399" y="596900"/>
                  </a:lnTo>
                  <a:lnTo>
                    <a:pt x="12701753" y="584200"/>
                  </a:lnTo>
                  <a:lnTo>
                    <a:pt x="12783947" y="584200"/>
                  </a:lnTo>
                  <a:lnTo>
                    <a:pt x="12786360" y="596900"/>
                  </a:lnTo>
                  <a:lnTo>
                    <a:pt x="12794044" y="584200"/>
                  </a:lnTo>
                  <a:lnTo>
                    <a:pt x="12813360" y="584200"/>
                  </a:lnTo>
                  <a:lnTo>
                    <a:pt x="12825971" y="596900"/>
                  </a:lnTo>
                  <a:lnTo>
                    <a:pt x="12851930" y="584200"/>
                  </a:lnTo>
                  <a:lnTo>
                    <a:pt x="12934976" y="584200"/>
                  </a:lnTo>
                  <a:lnTo>
                    <a:pt x="12930696" y="571500"/>
                  </a:lnTo>
                  <a:lnTo>
                    <a:pt x="12959639" y="571500"/>
                  </a:lnTo>
                  <a:lnTo>
                    <a:pt x="12984912" y="584200"/>
                  </a:lnTo>
                  <a:lnTo>
                    <a:pt x="13040017" y="584200"/>
                  </a:lnTo>
                  <a:lnTo>
                    <a:pt x="13037426" y="571500"/>
                  </a:lnTo>
                  <a:lnTo>
                    <a:pt x="13020015" y="571500"/>
                  </a:lnTo>
                  <a:lnTo>
                    <a:pt x="13024879" y="558800"/>
                  </a:lnTo>
                  <a:lnTo>
                    <a:pt x="13039471" y="571500"/>
                  </a:lnTo>
                  <a:lnTo>
                    <a:pt x="13065773" y="571500"/>
                  </a:lnTo>
                  <a:lnTo>
                    <a:pt x="13058851" y="558800"/>
                  </a:lnTo>
                  <a:lnTo>
                    <a:pt x="13105029" y="558800"/>
                  </a:lnTo>
                  <a:lnTo>
                    <a:pt x="13121094" y="571500"/>
                  </a:lnTo>
                  <a:lnTo>
                    <a:pt x="13125133" y="558800"/>
                  </a:lnTo>
                  <a:lnTo>
                    <a:pt x="13258064" y="558800"/>
                  </a:lnTo>
                  <a:lnTo>
                    <a:pt x="13256057" y="571500"/>
                  </a:lnTo>
                  <a:lnTo>
                    <a:pt x="13263842" y="571500"/>
                  </a:lnTo>
                  <a:lnTo>
                    <a:pt x="13263207" y="558800"/>
                  </a:lnTo>
                  <a:lnTo>
                    <a:pt x="13278765" y="571500"/>
                  </a:lnTo>
                  <a:lnTo>
                    <a:pt x="13296583" y="571500"/>
                  </a:lnTo>
                  <a:lnTo>
                    <a:pt x="13291960" y="558800"/>
                  </a:lnTo>
                  <a:lnTo>
                    <a:pt x="13400951" y="558800"/>
                  </a:lnTo>
                  <a:lnTo>
                    <a:pt x="13425170" y="546100"/>
                  </a:lnTo>
                  <a:lnTo>
                    <a:pt x="13477380" y="546100"/>
                  </a:lnTo>
                  <a:lnTo>
                    <a:pt x="13490397" y="558800"/>
                  </a:lnTo>
                  <a:lnTo>
                    <a:pt x="13495503" y="546100"/>
                  </a:lnTo>
                  <a:lnTo>
                    <a:pt x="13510247" y="546100"/>
                  </a:lnTo>
                  <a:lnTo>
                    <a:pt x="13523087" y="558800"/>
                  </a:lnTo>
                  <a:lnTo>
                    <a:pt x="13539813" y="546100"/>
                  </a:lnTo>
                  <a:lnTo>
                    <a:pt x="13581875" y="546100"/>
                  </a:lnTo>
                  <a:lnTo>
                    <a:pt x="13577151" y="533400"/>
                  </a:lnTo>
                  <a:lnTo>
                    <a:pt x="13708482" y="533400"/>
                  </a:lnTo>
                  <a:lnTo>
                    <a:pt x="13712736" y="546100"/>
                  </a:lnTo>
                  <a:lnTo>
                    <a:pt x="13720750" y="533400"/>
                  </a:lnTo>
                  <a:lnTo>
                    <a:pt x="13755002" y="533400"/>
                  </a:lnTo>
                  <a:lnTo>
                    <a:pt x="13749681" y="520700"/>
                  </a:lnTo>
                  <a:lnTo>
                    <a:pt x="13788428" y="520700"/>
                  </a:lnTo>
                  <a:lnTo>
                    <a:pt x="13786155" y="533400"/>
                  </a:lnTo>
                  <a:lnTo>
                    <a:pt x="13815657" y="533400"/>
                  </a:lnTo>
                  <a:lnTo>
                    <a:pt x="13807046" y="520700"/>
                  </a:lnTo>
                  <a:lnTo>
                    <a:pt x="13824598" y="520700"/>
                  </a:lnTo>
                  <a:lnTo>
                    <a:pt x="13827189" y="508000"/>
                  </a:lnTo>
                  <a:lnTo>
                    <a:pt x="13839647" y="508000"/>
                  </a:lnTo>
                  <a:lnTo>
                    <a:pt x="13833767" y="495300"/>
                  </a:lnTo>
                  <a:lnTo>
                    <a:pt x="13815301" y="495300"/>
                  </a:lnTo>
                  <a:lnTo>
                    <a:pt x="13820013" y="508000"/>
                  </a:lnTo>
                  <a:lnTo>
                    <a:pt x="13803567" y="508000"/>
                  </a:lnTo>
                  <a:lnTo>
                    <a:pt x="13801255" y="495300"/>
                  </a:lnTo>
                  <a:lnTo>
                    <a:pt x="13792734" y="495300"/>
                  </a:lnTo>
                  <a:lnTo>
                    <a:pt x="13797407" y="508000"/>
                  </a:lnTo>
                  <a:lnTo>
                    <a:pt x="13750658" y="508000"/>
                  </a:lnTo>
                  <a:lnTo>
                    <a:pt x="13752589" y="495300"/>
                  </a:lnTo>
                  <a:lnTo>
                    <a:pt x="13748538" y="495300"/>
                  </a:lnTo>
                  <a:lnTo>
                    <a:pt x="13738187" y="508000"/>
                  </a:lnTo>
                  <a:lnTo>
                    <a:pt x="13653338" y="508000"/>
                  </a:lnTo>
                  <a:lnTo>
                    <a:pt x="13641489" y="495300"/>
                  </a:lnTo>
                  <a:lnTo>
                    <a:pt x="13633501" y="508000"/>
                  </a:lnTo>
                  <a:lnTo>
                    <a:pt x="13596417" y="508000"/>
                  </a:lnTo>
                  <a:lnTo>
                    <a:pt x="13588746" y="520700"/>
                  </a:lnTo>
                  <a:lnTo>
                    <a:pt x="13564337" y="508000"/>
                  </a:lnTo>
                  <a:lnTo>
                    <a:pt x="13532041" y="520700"/>
                  </a:lnTo>
                  <a:lnTo>
                    <a:pt x="13501307" y="508000"/>
                  </a:lnTo>
                  <a:lnTo>
                    <a:pt x="13476402" y="508000"/>
                  </a:lnTo>
                  <a:lnTo>
                    <a:pt x="13476034" y="520700"/>
                  </a:lnTo>
                  <a:lnTo>
                    <a:pt x="13391045" y="520700"/>
                  </a:lnTo>
                  <a:lnTo>
                    <a:pt x="13399796" y="508000"/>
                  </a:lnTo>
                  <a:lnTo>
                    <a:pt x="13376351" y="508000"/>
                  </a:lnTo>
                  <a:lnTo>
                    <a:pt x="13370052" y="520700"/>
                  </a:lnTo>
                  <a:lnTo>
                    <a:pt x="13327977" y="520700"/>
                  </a:lnTo>
                  <a:lnTo>
                    <a:pt x="13307975" y="533400"/>
                  </a:lnTo>
                  <a:lnTo>
                    <a:pt x="13291477" y="520700"/>
                  </a:lnTo>
                  <a:lnTo>
                    <a:pt x="13279628" y="520700"/>
                  </a:lnTo>
                  <a:lnTo>
                    <a:pt x="13279019" y="533400"/>
                  </a:lnTo>
                  <a:lnTo>
                    <a:pt x="13272656" y="520700"/>
                  </a:lnTo>
                  <a:lnTo>
                    <a:pt x="13224180" y="520700"/>
                  </a:lnTo>
                  <a:lnTo>
                    <a:pt x="13209550" y="533400"/>
                  </a:lnTo>
                  <a:lnTo>
                    <a:pt x="13213626" y="520700"/>
                  </a:lnTo>
                  <a:lnTo>
                    <a:pt x="13031635" y="520700"/>
                  </a:lnTo>
                  <a:lnTo>
                    <a:pt x="13012255" y="532739"/>
                  </a:lnTo>
                  <a:lnTo>
                    <a:pt x="13012255" y="571500"/>
                  </a:lnTo>
                  <a:lnTo>
                    <a:pt x="12984556" y="571500"/>
                  </a:lnTo>
                  <a:lnTo>
                    <a:pt x="12993523" y="558800"/>
                  </a:lnTo>
                  <a:lnTo>
                    <a:pt x="13002730" y="558800"/>
                  </a:lnTo>
                  <a:lnTo>
                    <a:pt x="13012255" y="571500"/>
                  </a:lnTo>
                  <a:lnTo>
                    <a:pt x="13012255" y="532739"/>
                  </a:lnTo>
                  <a:lnTo>
                    <a:pt x="13011188" y="533400"/>
                  </a:lnTo>
                  <a:lnTo>
                    <a:pt x="12987427" y="520700"/>
                  </a:lnTo>
                  <a:lnTo>
                    <a:pt x="12962458" y="533400"/>
                  </a:lnTo>
                  <a:lnTo>
                    <a:pt x="12939459" y="533400"/>
                  </a:lnTo>
                  <a:lnTo>
                    <a:pt x="12921590" y="520700"/>
                  </a:lnTo>
                  <a:lnTo>
                    <a:pt x="12912865" y="533400"/>
                  </a:lnTo>
                  <a:lnTo>
                    <a:pt x="12746800" y="533400"/>
                  </a:lnTo>
                  <a:lnTo>
                    <a:pt x="12732309" y="546100"/>
                  </a:lnTo>
                  <a:lnTo>
                    <a:pt x="12724752" y="546100"/>
                  </a:lnTo>
                  <a:lnTo>
                    <a:pt x="12724867" y="533400"/>
                  </a:lnTo>
                  <a:lnTo>
                    <a:pt x="12718580" y="533400"/>
                  </a:lnTo>
                  <a:lnTo>
                    <a:pt x="12723013" y="546100"/>
                  </a:lnTo>
                  <a:lnTo>
                    <a:pt x="12699975" y="546100"/>
                  </a:lnTo>
                  <a:lnTo>
                    <a:pt x="12688862" y="533400"/>
                  </a:lnTo>
                  <a:lnTo>
                    <a:pt x="12677966" y="533400"/>
                  </a:lnTo>
                  <a:lnTo>
                    <a:pt x="12681280" y="546100"/>
                  </a:lnTo>
                  <a:lnTo>
                    <a:pt x="12652896" y="546100"/>
                  </a:lnTo>
                  <a:lnTo>
                    <a:pt x="12640310" y="533400"/>
                  </a:lnTo>
                  <a:lnTo>
                    <a:pt x="12626327" y="533400"/>
                  </a:lnTo>
                  <a:lnTo>
                    <a:pt x="12620943" y="520700"/>
                  </a:lnTo>
                  <a:lnTo>
                    <a:pt x="12617729" y="520700"/>
                  </a:lnTo>
                  <a:lnTo>
                    <a:pt x="12614643" y="533400"/>
                  </a:lnTo>
                  <a:lnTo>
                    <a:pt x="12611202" y="533400"/>
                  </a:lnTo>
                  <a:lnTo>
                    <a:pt x="12608331" y="520700"/>
                  </a:lnTo>
                  <a:lnTo>
                    <a:pt x="12577394" y="520700"/>
                  </a:lnTo>
                  <a:lnTo>
                    <a:pt x="12582449" y="533400"/>
                  </a:lnTo>
                  <a:lnTo>
                    <a:pt x="12580912" y="533400"/>
                  </a:lnTo>
                  <a:lnTo>
                    <a:pt x="12573127" y="546100"/>
                  </a:lnTo>
                  <a:lnTo>
                    <a:pt x="12564529" y="533400"/>
                  </a:lnTo>
                  <a:lnTo>
                    <a:pt x="12558878" y="533400"/>
                  </a:lnTo>
                  <a:lnTo>
                    <a:pt x="12558166" y="520700"/>
                  </a:lnTo>
                  <a:lnTo>
                    <a:pt x="12532995" y="520700"/>
                  </a:lnTo>
                  <a:lnTo>
                    <a:pt x="12542203" y="533400"/>
                  </a:lnTo>
                  <a:lnTo>
                    <a:pt x="12520447" y="533400"/>
                  </a:lnTo>
                  <a:lnTo>
                    <a:pt x="12520219" y="520700"/>
                  </a:lnTo>
                  <a:lnTo>
                    <a:pt x="12516637" y="520700"/>
                  </a:lnTo>
                  <a:lnTo>
                    <a:pt x="12516637" y="533400"/>
                  </a:lnTo>
                  <a:lnTo>
                    <a:pt x="12510262" y="546100"/>
                  </a:lnTo>
                  <a:lnTo>
                    <a:pt x="12503645" y="546100"/>
                  </a:lnTo>
                  <a:lnTo>
                    <a:pt x="12496864" y="533400"/>
                  </a:lnTo>
                  <a:lnTo>
                    <a:pt x="12516637" y="533400"/>
                  </a:lnTo>
                  <a:lnTo>
                    <a:pt x="12516637" y="520700"/>
                  </a:lnTo>
                  <a:lnTo>
                    <a:pt x="12461939" y="520700"/>
                  </a:lnTo>
                  <a:lnTo>
                    <a:pt x="12436869" y="533400"/>
                  </a:lnTo>
                  <a:lnTo>
                    <a:pt x="12416777" y="533400"/>
                  </a:lnTo>
                  <a:lnTo>
                    <a:pt x="12416282" y="520700"/>
                  </a:lnTo>
                  <a:lnTo>
                    <a:pt x="12375236" y="520700"/>
                  </a:lnTo>
                  <a:lnTo>
                    <a:pt x="12358815" y="533400"/>
                  </a:lnTo>
                  <a:lnTo>
                    <a:pt x="12252604" y="533400"/>
                  </a:lnTo>
                  <a:lnTo>
                    <a:pt x="12267756" y="546100"/>
                  </a:lnTo>
                  <a:lnTo>
                    <a:pt x="12278055" y="546100"/>
                  </a:lnTo>
                  <a:lnTo>
                    <a:pt x="12266867" y="558800"/>
                  </a:lnTo>
                  <a:lnTo>
                    <a:pt x="12233186" y="558800"/>
                  </a:lnTo>
                  <a:lnTo>
                    <a:pt x="12224169" y="546100"/>
                  </a:lnTo>
                  <a:lnTo>
                    <a:pt x="12215139" y="546100"/>
                  </a:lnTo>
                  <a:lnTo>
                    <a:pt x="12213234" y="543293"/>
                  </a:lnTo>
                  <a:lnTo>
                    <a:pt x="12213234" y="609600"/>
                  </a:lnTo>
                  <a:lnTo>
                    <a:pt x="12201373" y="622300"/>
                  </a:lnTo>
                  <a:lnTo>
                    <a:pt x="12137962" y="622300"/>
                  </a:lnTo>
                  <a:lnTo>
                    <a:pt x="12129211" y="609600"/>
                  </a:lnTo>
                  <a:lnTo>
                    <a:pt x="12213234" y="609600"/>
                  </a:lnTo>
                  <a:lnTo>
                    <a:pt x="12213234" y="543293"/>
                  </a:lnTo>
                  <a:lnTo>
                    <a:pt x="12206542" y="533400"/>
                  </a:lnTo>
                  <a:lnTo>
                    <a:pt x="12176709" y="533400"/>
                  </a:lnTo>
                  <a:lnTo>
                    <a:pt x="12182653" y="546100"/>
                  </a:lnTo>
                  <a:lnTo>
                    <a:pt x="12197639" y="546100"/>
                  </a:lnTo>
                  <a:lnTo>
                    <a:pt x="12183834" y="558800"/>
                  </a:lnTo>
                  <a:lnTo>
                    <a:pt x="12141746" y="558800"/>
                  </a:lnTo>
                  <a:lnTo>
                    <a:pt x="12147118" y="546100"/>
                  </a:lnTo>
                  <a:lnTo>
                    <a:pt x="12124246" y="546100"/>
                  </a:lnTo>
                  <a:lnTo>
                    <a:pt x="12132920" y="533400"/>
                  </a:lnTo>
                  <a:lnTo>
                    <a:pt x="11994769" y="533400"/>
                  </a:lnTo>
                  <a:lnTo>
                    <a:pt x="11959565" y="546100"/>
                  </a:lnTo>
                  <a:lnTo>
                    <a:pt x="11823522" y="546100"/>
                  </a:lnTo>
                  <a:lnTo>
                    <a:pt x="11827078" y="533400"/>
                  </a:lnTo>
                  <a:lnTo>
                    <a:pt x="11766372" y="533400"/>
                  </a:lnTo>
                  <a:lnTo>
                    <a:pt x="11740185" y="520700"/>
                  </a:lnTo>
                  <a:lnTo>
                    <a:pt x="12081129" y="520700"/>
                  </a:lnTo>
                  <a:lnTo>
                    <a:pt x="12131167" y="508000"/>
                  </a:lnTo>
                  <a:lnTo>
                    <a:pt x="12484113" y="508000"/>
                  </a:lnTo>
                  <a:lnTo>
                    <a:pt x="12509386" y="495300"/>
                  </a:lnTo>
                  <a:lnTo>
                    <a:pt x="12526963" y="495300"/>
                  </a:lnTo>
                  <a:lnTo>
                    <a:pt x="12544336" y="508000"/>
                  </a:lnTo>
                  <a:lnTo>
                    <a:pt x="12585713" y="508000"/>
                  </a:lnTo>
                  <a:lnTo>
                    <a:pt x="12591491" y="495300"/>
                  </a:lnTo>
                  <a:lnTo>
                    <a:pt x="12598438" y="495300"/>
                  </a:lnTo>
                  <a:lnTo>
                    <a:pt x="12605601" y="508000"/>
                  </a:lnTo>
                  <a:lnTo>
                    <a:pt x="12619990" y="508000"/>
                  </a:lnTo>
                  <a:lnTo>
                    <a:pt x="12635916" y="495300"/>
                  </a:lnTo>
                  <a:lnTo>
                    <a:pt x="12641707" y="495300"/>
                  </a:lnTo>
                  <a:lnTo>
                    <a:pt x="12657442" y="482600"/>
                  </a:lnTo>
                  <a:lnTo>
                    <a:pt x="12671451" y="482600"/>
                  </a:lnTo>
                  <a:lnTo>
                    <a:pt x="12680353" y="495300"/>
                  </a:lnTo>
                  <a:lnTo>
                    <a:pt x="12683795" y="495300"/>
                  </a:lnTo>
                  <a:lnTo>
                    <a:pt x="12705296" y="482600"/>
                  </a:lnTo>
                  <a:lnTo>
                    <a:pt x="12733896" y="495300"/>
                  </a:lnTo>
                  <a:lnTo>
                    <a:pt x="12763678" y="495300"/>
                  </a:lnTo>
                  <a:lnTo>
                    <a:pt x="12788697" y="482600"/>
                  </a:lnTo>
                  <a:lnTo>
                    <a:pt x="12809309" y="490499"/>
                  </a:lnTo>
                  <a:lnTo>
                    <a:pt x="12799924" y="491007"/>
                  </a:lnTo>
                  <a:lnTo>
                    <a:pt x="12783744" y="493496"/>
                  </a:lnTo>
                  <a:lnTo>
                    <a:pt x="12763716" y="495947"/>
                  </a:lnTo>
                  <a:lnTo>
                    <a:pt x="12774435" y="498754"/>
                  </a:lnTo>
                  <a:lnTo>
                    <a:pt x="12791961" y="496785"/>
                  </a:lnTo>
                  <a:lnTo>
                    <a:pt x="12813627" y="493522"/>
                  </a:lnTo>
                  <a:lnTo>
                    <a:pt x="12816853" y="493382"/>
                  </a:lnTo>
                  <a:lnTo>
                    <a:pt x="12821895" y="495300"/>
                  </a:lnTo>
                  <a:lnTo>
                    <a:pt x="12828969" y="492823"/>
                  </a:lnTo>
                  <a:lnTo>
                    <a:pt x="12836779" y="492455"/>
                  </a:lnTo>
                  <a:lnTo>
                    <a:pt x="12831661" y="491871"/>
                  </a:lnTo>
                  <a:lnTo>
                    <a:pt x="12858052" y="482600"/>
                  </a:lnTo>
                  <a:lnTo>
                    <a:pt x="12890233" y="482600"/>
                  </a:lnTo>
                  <a:lnTo>
                    <a:pt x="12911506" y="495300"/>
                  </a:lnTo>
                  <a:lnTo>
                    <a:pt x="12917678" y="482600"/>
                  </a:lnTo>
                  <a:lnTo>
                    <a:pt x="12924650" y="495300"/>
                  </a:lnTo>
                  <a:lnTo>
                    <a:pt x="12930619" y="482600"/>
                  </a:lnTo>
                  <a:lnTo>
                    <a:pt x="12940602" y="495300"/>
                  </a:lnTo>
                  <a:lnTo>
                    <a:pt x="12955296" y="495300"/>
                  </a:lnTo>
                  <a:lnTo>
                    <a:pt x="12968250" y="482600"/>
                  </a:lnTo>
                  <a:lnTo>
                    <a:pt x="13059309" y="482600"/>
                  </a:lnTo>
                  <a:lnTo>
                    <a:pt x="13054470" y="469900"/>
                  </a:lnTo>
                  <a:lnTo>
                    <a:pt x="13067564" y="469900"/>
                  </a:lnTo>
                  <a:lnTo>
                    <a:pt x="13071602" y="482600"/>
                  </a:lnTo>
                  <a:lnTo>
                    <a:pt x="13100736" y="482600"/>
                  </a:lnTo>
                  <a:lnTo>
                    <a:pt x="13091427" y="469900"/>
                  </a:lnTo>
                  <a:lnTo>
                    <a:pt x="13127520" y="469900"/>
                  </a:lnTo>
                  <a:lnTo>
                    <a:pt x="13118706" y="482600"/>
                  </a:lnTo>
                  <a:lnTo>
                    <a:pt x="13180124" y="482600"/>
                  </a:lnTo>
                  <a:lnTo>
                    <a:pt x="13187756" y="469900"/>
                  </a:lnTo>
                  <a:lnTo>
                    <a:pt x="13196202" y="482600"/>
                  </a:lnTo>
                  <a:lnTo>
                    <a:pt x="13202501" y="482600"/>
                  </a:lnTo>
                  <a:lnTo>
                    <a:pt x="13203492" y="469900"/>
                  </a:lnTo>
                  <a:lnTo>
                    <a:pt x="13241896" y="469900"/>
                  </a:lnTo>
                  <a:lnTo>
                    <a:pt x="13250278" y="482600"/>
                  </a:lnTo>
                  <a:lnTo>
                    <a:pt x="13279704" y="482600"/>
                  </a:lnTo>
                  <a:lnTo>
                    <a:pt x="13289534" y="469900"/>
                  </a:lnTo>
                  <a:lnTo>
                    <a:pt x="13390499" y="469900"/>
                  </a:lnTo>
                  <a:lnTo>
                    <a:pt x="13426275" y="457200"/>
                  </a:lnTo>
                  <a:lnTo>
                    <a:pt x="13510247" y="457200"/>
                  </a:lnTo>
                  <a:lnTo>
                    <a:pt x="13484936" y="444500"/>
                  </a:lnTo>
                  <a:lnTo>
                    <a:pt x="13514591" y="444500"/>
                  </a:lnTo>
                  <a:lnTo>
                    <a:pt x="13508901" y="431800"/>
                  </a:lnTo>
                  <a:lnTo>
                    <a:pt x="13539381" y="431800"/>
                  </a:lnTo>
                  <a:lnTo>
                    <a:pt x="13540118" y="444500"/>
                  </a:lnTo>
                  <a:lnTo>
                    <a:pt x="13571677" y="444500"/>
                  </a:lnTo>
                  <a:lnTo>
                    <a:pt x="13579285" y="431800"/>
                  </a:lnTo>
                  <a:lnTo>
                    <a:pt x="13576795" y="444500"/>
                  </a:lnTo>
                  <a:lnTo>
                    <a:pt x="13584111" y="444500"/>
                  </a:lnTo>
                  <a:lnTo>
                    <a:pt x="13587705" y="457200"/>
                  </a:lnTo>
                  <a:lnTo>
                    <a:pt x="13601903" y="444500"/>
                  </a:lnTo>
                  <a:lnTo>
                    <a:pt x="13626313" y="444500"/>
                  </a:lnTo>
                  <a:lnTo>
                    <a:pt x="13637374" y="457200"/>
                  </a:lnTo>
                  <a:lnTo>
                    <a:pt x="13642023" y="457200"/>
                  </a:lnTo>
                  <a:lnTo>
                    <a:pt x="13641946" y="444500"/>
                  </a:lnTo>
                  <a:lnTo>
                    <a:pt x="13686790" y="444500"/>
                  </a:lnTo>
                  <a:lnTo>
                    <a:pt x="13674268" y="431800"/>
                  </a:lnTo>
                  <a:lnTo>
                    <a:pt x="13668693" y="431800"/>
                  </a:lnTo>
                  <a:lnTo>
                    <a:pt x="13676706" y="419100"/>
                  </a:lnTo>
                  <a:lnTo>
                    <a:pt x="13678865" y="431800"/>
                  </a:lnTo>
                  <a:lnTo>
                    <a:pt x="13697598" y="431800"/>
                  </a:lnTo>
                  <a:lnTo>
                    <a:pt x="13705586" y="419100"/>
                  </a:lnTo>
                  <a:lnTo>
                    <a:pt x="13782726" y="419100"/>
                  </a:lnTo>
                  <a:lnTo>
                    <a:pt x="13787628" y="406400"/>
                  </a:lnTo>
                  <a:lnTo>
                    <a:pt x="13791108" y="419100"/>
                  </a:lnTo>
                  <a:lnTo>
                    <a:pt x="13794308" y="406400"/>
                  </a:lnTo>
                  <a:lnTo>
                    <a:pt x="13797661" y="419100"/>
                  </a:lnTo>
                  <a:lnTo>
                    <a:pt x="13804037" y="419100"/>
                  </a:lnTo>
                  <a:lnTo>
                    <a:pt x="13803224" y="431800"/>
                  </a:lnTo>
                  <a:lnTo>
                    <a:pt x="13830033" y="431800"/>
                  </a:lnTo>
                  <a:lnTo>
                    <a:pt x="13824547" y="419100"/>
                  </a:lnTo>
                  <a:lnTo>
                    <a:pt x="13855091" y="419100"/>
                  </a:lnTo>
                  <a:lnTo>
                    <a:pt x="13858888" y="406400"/>
                  </a:lnTo>
                  <a:lnTo>
                    <a:pt x="13856551" y="393700"/>
                  </a:lnTo>
                  <a:lnTo>
                    <a:pt x="13875131" y="393700"/>
                  </a:lnTo>
                  <a:lnTo>
                    <a:pt x="13873150" y="406400"/>
                  </a:lnTo>
                  <a:lnTo>
                    <a:pt x="13881481" y="406400"/>
                  </a:lnTo>
                  <a:lnTo>
                    <a:pt x="13888377" y="393700"/>
                  </a:lnTo>
                  <a:lnTo>
                    <a:pt x="13894092" y="406400"/>
                  </a:lnTo>
                  <a:lnTo>
                    <a:pt x="13899426" y="393700"/>
                  </a:lnTo>
                  <a:lnTo>
                    <a:pt x="13905421" y="406400"/>
                  </a:lnTo>
                  <a:lnTo>
                    <a:pt x="13943622" y="406400"/>
                  </a:lnTo>
                  <a:lnTo>
                    <a:pt x="13928687" y="393700"/>
                  </a:lnTo>
                  <a:lnTo>
                    <a:pt x="13981621" y="393700"/>
                  </a:lnTo>
                  <a:lnTo>
                    <a:pt x="13982459" y="381000"/>
                  </a:lnTo>
                  <a:lnTo>
                    <a:pt x="13985913" y="393700"/>
                  </a:lnTo>
                  <a:lnTo>
                    <a:pt x="13989076" y="381000"/>
                  </a:lnTo>
                  <a:lnTo>
                    <a:pt x="13992581" y="393700"/>
                  </a:lnTo>
                  <a:lnTo>
                    <a:pt x="14091501" y="393700"/>
                  </a:lnTo>
                  <a:lnTo>
                    <a:pt x="14062405" y="381000"/>
                  </a:lnTo>
                  <a:lnTo>
                    <a:pt x="14105890" y="381000"/>
                  </a:lnTo>
                  <a:lnTo>
                    <a:pt x="14108608" y="393700"/>
                  </a:lnTo>
                  <a:lnTo>
                    <a:pt x="14114361" y="393700"/>
                  </a:lnTo>
                  <a:lnTo>
                    <a:pt x="14113269" y="381000"/>
                  </a:lnTo>
                  <a:lnTo>
                    <a:pt x="14248867" y="381000"/>
                  </a:lnTo>
                  <a:lnTo>
                    <a:pt x="14241056" y="368300"/>
                  </a:lnTo>
                  <a:lnTo>
                    <a:pt x="14261681" y="368300"/>
                  </a:lnTo>
                  <a:lnTo>
                    <a:pt x="14278851" y="355600"/>
                  </a:lnTo>
                  <a:close/>
                </a:path>
                <a:path w="19641820" h="1805305">
                  <a:moveTo>
                    <a:pt x="14383665" y="355600"/>
                  </a:moveTo>
                  <a:lnTo>
                    <a:pt x="14371777" y="342900"/>
                  </a:lnTo>
                  <a:lnTo>
                    <a:pt x="14369542" y="342900"/>
                  </a:lnTo>
                  <a:lnTo>
                    <a:pt x="14371828" y="330200"/>
                  </a:lnTo>
                  <a:lnTo>
                    <a:pt x="14354404" y="330200"/>
                  </a:lnTo>
                  <a:lnTo>
                    <a:pt x="14337271" y="342900"/>
                  </a:lnTo>
                  <a:lnTo>
                    <a:pt x="14302613" y="342900"/>
                  </a:lnTo>
                  <a:lnTo>
                    <a:pt x="14299641" y="330200"/>
                  </a:lnTo>
                  <a:lnTo>
                    <a:pt x="14286065" y="330200"/>
                  </a:lnTo>
                  <a:lnTo>
                    <a:pt x="14292910" y="342900"/>
                  </a:lnTo>
                  <a:lnTo>
                    <a:pt x="14297698" y="342900"/>
                  </a:lnTo>
                  <a:lnTo>
                    <a:pt x="14290802" y="355600"/>
                  </a:lnTo>
                  <a:lnTo>
                    <a:pt x="14345717" y="355600"/>
                  </a:lnTo>
                  <a:lnTo>
                    <a:pt x="14349324" y="368300"/>
                  </a:lnTo>
                  <a:lnTo>
                    <a:pt x="14374127" y="368300"/>
                  </a:lnTo>
                  <a:lnTo>
                    <a:pt x="14364703" y="355600"/>
                  </a:lnTo>
                  <a:lnTo>
                    <a:pt x="14356398" y="355600"/>
                  </a:lnTo>
                  <a:lnTo>
                    <a:pt x="14360436" y="342900"/>
                  </a:lnTo>
                  <a:lnTo>
                    <a:pt x="14367104" y="355600"/>
                  </a:lnTo>
                  <a:lnTo>
                    <a:pt x="14383665" y="355600"/>
                  </a:lnTo>
                  <a:close/>
                </a:path>
                <a:path w="19641820" h="1805305">
                  <a:moveTo>
                    <a:pt x="14533639" y="1499260"/>
                  </a:moveTo>
                  <a:lnTo>
                    <a:pt x="14524406" y="1496047"/>
                  </a:lnTo>
                  <a:lnTo>
                    <a:pt x="14504823" y="1494396"/>
                  </a:lnTo>
                  <a:lnTo>
                    <a:pt x="14482610" y="1494751"/>
                  </a:lnTo>
                  <a:lnTo>
                    <a:pt x="14491208" y="1498841"/>
                  </a:lnTo>
                  <a:lnTo>
                    <a:pt x="14504061" y="1499362"/>
                  </a:lnTo>
                  <a:lnTo>
                    <a:pt x="14516735" y="1499781"/>
                  </a:lnTo>
                  <a:lnTo>
                    <a:pt x="14524787" y="1503527"/>
                  </a:lnTo>
                  <a:lnTo>
                    <a:pt x="14533639" y="1499260"/>
                  </a:lnTo>
                  <a:close/>
                </a:path>
                <a:path w="19641820" h="1805305">
                  <a:moveTo>
                    <a:pt x="14594319" y="1293622"/>
                  </a:moveTo>
                  <a:lnTo>
                    <a:pt x="14579791" y="1290027"/>
                  </a:lnTo>
                  <a:lnTo>
                    <a:pt x="14560842" y="1287614"/>
                  </a:lnTo>
                  <a:lnTo>
                    <a:pt x="14540941" y="1285430"/>
                  </a:lnTo>
                  <a:lnTo>
                    <a:pt x="14523542" y="1282573"/>
                  </a:lnTo>
                  <a:lnTo>
                    <a:pt x="14518793" y="1283893"/>
                  </a:lnTo>
                  <a:lnTo>
                    <a:pt x="14518691" y="1285481"/>
                  </a:lnTo>
                  <a:lnTo>
                    <a:pt x="14518780" y="1287716"/>
                  </a:lnTo>
                  <a:lnTo>
                    <a:pt x="14514652" y="1290993"/>
                  </a:lnTo>
                  <a:lnTo>
                    <a:pt x="14521726" y="1291005"/>
                  </a:lnTo>
                  <a:lnTo>
                    <a:pt x="14520761" y="1288465"/>
                  </a:lnTo>
                  <a:lnTo>
                    <a:pt x="14522691" y="1286814"/>
                  </a:lnTo>
                  <a:lnTo>
                    <a:pt x="14534566" y="1287640"/>
                  </a:lnTo>
                  <a:lnTo>
                    <a:pt x="14543367" y="1289291"/>
                  </a:lnTo>
                  <a:lnTo>
                    <a:pt x="14557921" y="1293406"/>
                  </a:lnTo>
                  <a:lnTo>
                    <a:pt x="14553349" y="1295958"/>
                  </a:lnTo>
                  <a:lnTo>
                    <a:pt x="14545590" y="1294726"/>
                  </a:lnTo>
                  <a:lnTo>
                    <a:pt x="14538401" y="1293329"/>
                  </a:lnTo>
                  <a:lnTo>
                    <a:pt x="14535595" y="1295387"/>
                  </a:lnTo>
                  <a:lnTo>
                    <a:pt x="14542923" y="1299146"/>
                  </a:lnTo>
                  <a:lnTo>
                    <a:pt x="14558823" y="1297978"/>
                  </a:lnTo>
                  <a:lnTo>
                    <a:pt x="14577784" y="1295069"/>
                  </a:lnTo>
                  <a:lnTo>
                    <a:pt x="14594319" y="1293622"/>
                  </a:lnTo>
                  <a:close/>
                </a:path>
                <a:path w="19641820" h="1805305">
                  <a:moveTo>
                    <a:pt x="15111972" y="1265682"/>
                  </a:moveTo>
                  <a:lnTo>
                    <a:pt x="15088997" y="1262761"/>
                  </a:lnTo>
                  <a:lnTo>
                    <a:pt x="15096439" y="1269885"/>
                  </a:lnTo>
                  <a:lnTo>
                    <a:pt x="15109266" y="1269453"/>
                  </a:lnTo>
                  <a:lnTo>
                    <a:pt x="15111972" y="1265682"/>
                  </a:lnTo>
                  <a:close/>
                </a:path>
                <a:path w="19641820" h="1805305">
                  <a:moveTo>
                    <a:pt x="17753419" y="1382268"/>
                  </a:moveTo>
                  <a:lnTo>
                    <a:pt x="17738941" y="1332750"/>
                  </a:lnTo>
                  <a:lnTo>
                    <a:pt x="17698568" y="1298295"/>
                  </a:lnTo>
                  <a:lnTo>
                    <a:pt x="17662665" y="1291526"/>
                  </a:lnTo>
                  <a:lnTo>
                    <a:pt x="17397197" y="1291526"/>
                  </a:lnTo>
                  <a:lnTo>
                    <a:pt x="17735817" y="753833"/>
                  </a:lnTo>
                  <a:lnTo>
                    <a:pt x="17742332" y="741591"/>
                  </a:lnTo>
                  <a:lnTo>
                    <a:pt x="17746980" y="729272"/>
                  </a:lnTo>
                  <a:lnTo>
                    <a:pt x="17749774" y="716876"/>
                  </a:lnTo>
                  <a:lnTo>
                    <a:pt x="17750714" y="704380"/>
                  </a:lnTo>
                  <a:lnTo>
                    <a:pt x="17749990" y="692111"/>
                  </a:lnTo>
                  <a:lnTo>
                    <a:pt x="17732845" y="648309"/>
                  </a:lnTo>
                  <a:lnTo>
                    <a:pt x="17695901" y="617791"/>
                  </a:lnTo>
                  <a:lnTo>
                    <a:pt x="17659960" y="608901"/>
                  </a:lnTo>
                  <a:lnTo>
                    <a:pt x="17226547" y="608901"/>
                  </a:lnTo>
                  <a:lnTo>
                    <a:pt x="17177030" y="624141"/>
                  </a:lnTo>
                  <a:lnTo>
                    <a:pt x="17142575" y="665797"/>
                  </a:lnTo>
                  <a:lnTo>
                    <a:pt x="17135793" y="701001"/>
                  </a:lnTo>
                  <a:lnTo>
                    <a:pt x="17137495" y="719797"/>
                  </a:lnTo>
                  <a:lnTo>
                    <a:pt x="17162895" y="766013"/>
                  </a:lnTo>
                  <a:lnTo>
                    <a:pt x="17208856" y="790143"/>
                  </a:lnTo>
                  <a:lnTo>
                    <a:pt x="17226547" y="791756"/>
                  </a:lnTo>
                  <a:lnTo>
                    <a:pt x="17494720" y="791756"/>
                  </a:lnTo>
                  <a:lnTo>
                    <a:pt x="17153420" y="1333512"/>
                  </a:lnTo>
                  <a:lnTo>
                    <a:pt x="17147490" y="1345704"/>
                  </a:lnTo>
                  <a:lnTo>
                    <a:pt x="17143260" y="1357896"/>
                  </a:lnTo>
                  <a:lnTo>
                    <a:pt x="17140720" y="1370088"/>
                  </a:lnTo>
                  <a:lnTo>
                    <a:pt x="17139870" y="1382268"/>
                  </a:lnTo>
                  <a:lnTo>
                    <a:pt x="17140543" y="1394206"/>
                  </a:lnTo>
                  <a:lnTo>
                    <a:pt x="17156710" y="1436662"/>
                  </a:lnTo>
                  <a:lnTo>
                    <a:pt x="17192435" y="1465859"/>
                  </a:lnTo>
                  <a:lnTo>
                    <a:pt x="17229252" y="1474368"/>
                  </a:lnTo>
                  <a:lnTo>
                    <a:pt x="17662665" y="1474368"/>
                  </a:lnTo>
                  <a:lnTo>
                    <a:pt x="17713973" y="1459509"/>
                  </a:lnTo>
                  <a:lnTo>
                    <a:pt x="17746993" y="1418336"/>
                  </a:lnTo>
                  <a:lnTo>
                    <a:pt x="17751819" y="1401102"/>
                  </a:lnTo>
                  <a:lnTo>
                    <a:pt x="17753419" y="1382268"/>
                  </a:lnTo>
                  <a:close/>
                </a:path>
                <a:path w="19641820" h="1805305">
                  <a:moveTo>
                    <a:pt x="18456364" y="916355"/>
                  </a:moveTo>
                  <a:lnTo>
                    <a:pt x="18448058" y="853706"/>
                  </a:lnTo>
                  <a:lnTo>
                    <a:pt x="18428589" y="795807"/>
                  </a:lnTo>
                  <a:lnTo>
                    <a:pt x="18399481" y="743673"/>
                  </a:lnTo>
                  <a:lnTo>
                    <a:pt x="18362219" y="698296"/>
                  </a:lnTo>
                  <a:lnTo>
                    <a:pt x="18317693" y="660882"/>
                  </a:lnTo>
                  <a:lnTo>
                    <a:pt x="18274869" y="636625"/>
                  </a:lnTo>
                  <a:lnTo>
                    <a:pt x="18274869" y="916355"/>
                  </a:lnTo>
                  <a:lnTo>
                    <a:pt x="18274869" y="1165567"/>
                  </a:lnTo>
                  <a:lnTo>
                    <a:pt x="18269154" y="1203528"/>
                  </a:lnTo>
                  <a:lnTo>
                    <a:pt x="18245659" y="1245857"/>
                  </a:lnTo>
                  <a:lnTo>
                    <a:pt x="18209171" y="1276794"/>
                  </a:lnTo>
                  <a:lnTo>
                    <a:pt x="18162918" y="1290929"/>
                  </a:lnTo>
                  <a:lnTo>
                    <a:pt x="18150269" y="1291526"/>
                  </a:lnTo>
                  <a:lnTo>
                    <a:pt x="18124869" y="1289240"/>
                  </a:lnTo>
                  <a:lnTo>
                    <a:pt x="18080165" y="1270965"/>
                  </a:lnTo>
                  <a:lnTo>
                    <a:pt x="18044872" y="1235659"/>
                  </a:lnTo>
                  <a:lnTo>
                    <a:pt x="18026584" y="1190955"/>
                  </a:lnTo>
                  <a:lnTo>
                    <a:pt x="18024298" y="1165567"/>
                  </a:lnTo>
                  <a:lnTo>
                    <a:pt x="18024298" y="916355"/>
                  </a:lnTo>
                  <a:lnTo>
                    <a:pt x="18033784" y="867587"/>
                  </a:lnTo>
                  <a:lnTo>
                    <a:pt x="18060899" y="827595"/>
                  </a:lnTo>
                  <a:lnTo>
                    <a:pt x="18100815" y="801230"/>
                  </a:lnTo>
                  <a:lnTo>
                    <a:pt x="18150269" y="791756"/>
                  </a:lnTo>
                  <a:lnTo>
                    <a:pt x="18162918" y="792340"/>
                  </a:lnTo>
                  <a:lnTo>
                    <a:pt x="18209171" y="806437"/>
                  </a:lnTo>
                  <a:lnTo>
                    <a:pt x="18245659" y="836485"/>
                  </a:lnTo>
                  <a:lnTo>
                    <a:pt x="18269154" y="879271"/>
                  </a:lnTo>
                  <a:lnTo>
                    <a:pt x="18274869" y="916355"/>
                  </a:lnTo>
                  <a:lnTo>
                    <a:pt x="18274869" y="636625"/>
                  </a:lnTo>
                  <a:lnTo>
                    <a:pt x="18239143" y="622236"/>
                  </a:lnTo>
                  <a:lnTo>
                    <a:pt x="18180901" y="610387"/>
                  </a:lnTo>
                  <a:lnTo>
                    <a:pt x="18150269" y="608901"/>
                  </a:lnTo>
                  <a:lnTo>
                    <a:pt x="18118900" y="610463"/>
                  </a:lnTo>
                  <a:lnTo>
                    <a:pt x="18058969" y="622998"/>
                  </a:lnTo>
                  <a:lnTo>
                    <a:pt x="18003228" y="647547"/>
                  </a:lnTo>
                  <a:lnTo>
                    <a:pt x="17954460" y="681062"/>
                  </a:lnTo>
                  <a:lnTo>
                    <a:pt x="17913274" y="722884"/>
                  </a:lnTo>
                  <a:lnTo>
                    <a:pt x="17880432" y="771982"/>
                  </a:lnTo>
                  <a:lnTo>
                    <a:pt x="17856429" y="827633"/>
                  </a:lnTo>
                  <a:lnTo>
                    <a:pt x="17843577" y="886180"/>
                  </a:lnTo>
                  <a:lnTo>
                    <a:pt x="17841456" y="916355"/>
                  </a:lnTo>
                  <a:lnTo>
                    <a:pt x="17841456" y="1165567"/>
                  </a:lnTo>
                  <a:lnTo>
                    <a:pt x="17849749" y="1228382"/>
                  </a:lnTo>
                  <a:lnTo>
                    <a:pt x="17869218" y="1286789"/>
                  </a:lnTo>
                  <a:lnTo>
                    <a:pt x="17898504" y="1339443"/>
                  </a:lnTo>
                  <a:lnTo>
                    <a:pt x="17936274" y="1384985"/>
                  </a:lnTo>
                  <a:lnTo>
                    <a:pt x="17981460" y="1422400"/>
                  </a:lnTo>
                  <a:lnTo>
                    <a:pt x="18033111" y="1450657"/>
                  </a:lnTo>
                  <a:lnTo>
                    <a:pt x="18089817" y="1468450"/>
                  </a:lnTo>
                  <a:lnTo>
                    <a:pt x="18150269" y="1474368"/>
                  </a:lnTo>
                  <a:lnTo>
                    <a:pt x="18182133" y="1472806"/>
                  </a:lnTo>
                  <a:lnTo>
                    <a:pt x="18242064" y="1460284"/>
                  </a:lnTo>
                  <a:lnTo>
                    <a:pt x="18296662" y="1435696"/>
                  </a:lnTo>
                  <a:lnTo>
                    <a:pt x="18344414" y="1401826"/>
                  </a:lnTo>
                  <a:lnTo>
                    <a:pt x="18384876" y="1359420"/>
                  </a:lnTo>
                  <a:lnTo>
                    <a:pt x="18417032" y="1309979"/>
                  </a:lnTo>
                  <a:lnTo>
                    <a:pt x="18440489" y="1254315"/>
                  </a:lnTo>
                  <a:lnTo>
                    <a:pt x="18453697" y="1195743"/>
                  </a:lnTo>
                  <a:lnTo>
                    <a:pt x="18456364" y="1165567"/>
                  </a:lnTo>
                  <a:lnTo>
                    <a:pt x="18456364" y="916355"/>
                  </a:lnTo>
                  <a:close/>
                </a:path>
                <a:path w="19641820" h="1805305">
                  <a:moveTo>
                    <a:pt x="19053658" y="1375498"/>
                  </a:moveTo>
                  <a:lnTo>
                    <a:pt x="19038799" y="1325092"/>
                  </a:lnTo>
                  <a:lnTo>
                    <a:pt x="18998299" y="1291361"/>
                  </a:lnTo>
                  <a:lnTo>
                    <a:pt x="18964263" y="1284757"/>
                  </a:lnTo>
                  <a:lnTo>
                    <a:pt x="18715051" y="1284757"/>
                  </a:lnTo>
                  <a:lnTo>
                    <a:pt x="18715051" y="694232"/>
                  </a:lnTo>
                  <a:lnTo>
                    <a:pt x="18699430" y="643826"/>
                  </a:lnTo>
                  <a:lnTo>
                    <a:pt x="18657659" y="610082"/>
                  </a:lnTo>
                  <a:lnTo>
                    <a:pt x="18624309" y="603491"/>
                  </a:lnTo>
                  <a:lnTo>
                    <a:pt x="18605424" y="605142"/>
                  </a:lnTo>
                  <a:lnTo>
                    <a:pt x="18557939" y="629894"/>
                  </a:lnTo>
                  <a:lnTo>
                    <a:pt x="18532539" y="675995"/>
                  </a:lnTo>
                  <a:lnTo>
                    <a:pt x="18530850" y="694232"/>
                  </a:lnTo>
                  <a:lnTo>
                    <a:pt x="18530850" y="1375498"/>
                  </a:lnTo>
                  <a:lnTo>
                    <a:pt x="18547868" y="1427175"/>
                  </a:lnTo>
                  <a:lnTo>
                    <a:pt x="18588419" y="1460995"/>
                  </a:lnTo>
                  <a:lnTo>
                    <a:pt x="18624309" y="1467599"/>
                  </a:lnTo>
                  <a:lnTo>
                    <a:pt x="18964263" y="1467599"/>
                  </a:lnTo>
                  <a:lnTo>
                    <a:pt x="19013399" y="1452753"/>
                  </a:lnTo>
                  <a:lnTo>
                    <a:pt x="19047054" y="1411566"/>
                  </a:lnTo>
                  <a:lnTo>
                    <a:pt x="19052007" y="1394333"/>
                  </a:lnTo>
                  <a:lnTo>
                    <a:pt x="19053658" y="1375498"/>
                  </a:lnTo>
                  <a:close/>
                </a:path>
                <a:path w="19641820" h="1805305">
                  <a:moveTo>
                    <a:pt x="19641478" y="877074"/>
                  </a:moveTo>
                  <a:lnTo>
                    <a:pt x="19635369" y="823239"/>
                  </a:lnTo>
                  <a:lnTo>
                    <a:pt x="19618440" y="772795"/>
                  </a:lnTo>
                  <a:lnTo>
                    <a:pt x="19593052" y="727075"/>
                  </a:lnTo>
                  <a:lnTo>
                    <a:pt x="19560198" y="687463"/>
                  </a:lnTo>
                  <a:lnTo>
                    <a:pt x="19520421" y="654786"/>
                  </a:lnTo>
                  <a:lnTo>
                    <a:pt x="19474206" y="629894"/>
                  </a:lnTo>
                  <a:lnTo>
                    <a:pt x="19458623" y="624205"/>
                  </a:lnTo>
                  <a:lnTo>
                    <a:pt x="19458623" y="881138"/>
                  </a:lnTo>
                  <a:lnTo>
                    <a:pt x="19458623" y="1042314"/>
                  </a:lnTo>
                  <a:lnTo>
                    <a:pt x="19281191" y="1042314"/>
                  </a:lnTo>
                  <a:lnTo>
                    <a:pt x="19281191" y="881138"/>
                  </a:lnTo>
                  <a:lnTo>
                    <a:pt x="19295669" y="832002"/>
                  </a:lnTo>
                  <a:lnTo>
                    <a:pt x="19335369" y="798360"/>
                  </a:lnTo>
                  <a:lnTo>
                    <a:pt x="19369228" y="791756"/>
                  </a:lnTo>
                  <a:lnTo>
                    <a:pt x="19386881" y="793407"/>
                  </a:lnTo>
                  <a:lnTo>
                    <a:pt x="19432220" y="818159"/>
                  </a:lnTo>
                  <a:lnTo>
                    <a:pt x="19456972" y="863485"/>
                  </a:lnTo>
                  <a:lnTo>
                    <a:pt x="19458623" y="881138"/>
                  </a:lnTo>
                  <a:lnTo>
                    <a:pt x="19458623" y="624205"/>
                  </a:lnTo>
                  <a:lnTo>
                    <a:pt x="19449098" y="620712"/>
                  </a:lnTo>
                  <a:lnTo>
                    <a:pt x="19423241" y="614159"/>
                  </a:lnTo>
                  <a:lnTo>
                    <a:pt x="19396609" y="610222"/>
                  </a:lnTo>
                  <a:lnTo>
                    <a:pt x="19369228" y="608901"/>
                  </a:lnTo>
                  <a:lnTo>
                    <a:pt x="19341846" y="610222"/>
                  </a:lnTo>
                  <a:lnTo>
                    <a:pt x="19289370" y="620712"/>
                  </a:lnTo>
                  <a:lnTo>
                    <a:pt x="19240361" y="641362"/>
                  </a:lnTo>
                  <a:lnTo>
                    <a:pt x="19197346" y="670153"/>
                  </a:lnTo>
                  <a:lnTo>
                    <a:pt x="19160910" y="706501"/>
                  </a:lnTo>
                  <a:lnTo>
                    <a:pt x="19131788" y="749173"/>
                  </a:lnTo>
                  <a:lnTo>
                    <a:pt x="19110541" y="797598"/>
                  </a:lnTo>
                  <a:lnTo>
                    <a:pt x="19099708" y="849769"/>
                  </a:lnTo>
                  <a:lnTo>
                    <a:pt x="19098349" y="877074"/>
                  </a:lnTo>
                  <a:lnTo>
                    <a:pt x="19098349" y="1383626"/>
                  </a:lnTo>
                  <a:lnTo>
                    <a:pt x="19112827" y="1434033"/>
                  </a:lnTo>
                  <a:lnTo>
                    <a:pt x="19152858" y="1467764"/>
                  </a:lnTo>
                  <a:lnTo>
                    <a:pt x="19187745" y="1474368"/>
                  </a:lnTo>
                  <a:lnTo>
                    <a:pt x="19206630" y="1472717"/>
                  </a:lnTo>
                  <a:lnTo>
                    <a:pt x="19254102" y="1447965"/>
                  </a:lnTo>
                  <a:lnTo>
                    <a:pt x="19279502" y="1401864"/>
                  </a:lnTo>
                  <a:lnTo>
                    <a:pt x="19281191" y="1225156"/>
                  </a:lnTo>
                  <a:lnTo>
                    <a:pt x="19458623" y="1225156"/>
                  </a:lnTo>
                  <a:lnTo>
                    <a:pt x="19458623" y="1383626"/>
                  </a:lnTo>
                  <a:lnTo>
                    <a:pt x="19460274" y="1401864"/>
                  </a:lnTo>
                  <a:lnTo>
                    <a:pt x="19485039" y="1447965"/>
                  </a:lnTo>
                  <a:lnTo>
                    <a:pt x="19531889" y="1472717"/>
                  </a:lnTo>
                  <a:lnTo>
                    <a:pt x="19550723" y="1474368"/>
                  </a:lnTo>
                  <a:lnTo>
                    <a:pt x="19568973" y="1472717"/>
                  </a:lnTo>
                  <a:lnTo>
                    <a:pt x="19615062" y="1447965"/>
                  </a:lnTo>
                  <a:lnTo>
                    <a:pt x="19639827" y="1401864"/>
                  </a:lnTo>
                  <a:lnTo>
                    <a:pt x="19641478" y="1383626"/>
                  </a:lnTo>
                  <a:lnTo>
                    <a:pt x="19641478" y="1225156"/>
                  </a:lnTo>
                  <a:lnTo>
                    <a:pt x="19641478" y="1042314"/>
                  </a:lnTo>
                  <a:lnTo>
                    <a:pt x="19641478" y="877074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1297" y="614142"/>
              <a:ext cx="197409" cy="1974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65984" y="295241"/>
              <a:ext cx="197397" cy="1974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3058" y="1578435"/>
              <a:ext cx="197397" cy="1974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228452" y="232105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228452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228452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228452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228452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10358" y="374072"/>
            <a:ext cx="307086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70"/>
              <a:t>LANOLIN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85811" y="2443467"/>
            <a:ext cx="12748260" cy="789050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185" b="1">
                <a:solidFill>
                  <a:srgbClr val="1D1D1B"/>
                </a:solidFill>
                <a:latin typeface="Trebuchet MS"/>
                <a:cs typeface="Trebuchet MS"/>
              </a:rPr>
              <a:t>Animal</a:t>
            </a:r>
            <a:r>
              <a:rPr dirty="0" sz="3550" spc="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85" b="1">
                <a:solidFill>
                  <a:srgbClr val="1D1D1B"/>
                </a:solidFill>
                <a:latin typeface="Trebuchet MS"/>
                <a:cs typeface="Trebuchet MS"/>
              </a:rPr>
              <a:t>wax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Trebuchet MS"/>
                <a:cs typeface="Trebuchet MS"/>
              </a:rPr>
              <a:t>derived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50" b="1">
                <a:solidFill>
                  <a:srgbClr val="1D1D1B"/>
                </a:solidFill>
                <a:latin typeface="Trebuchet MS"/>
                <a:cs typeface="Trebuchet MS"/>
              </a:rPr>
              <a:t>from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00" b="1">
                <a:solidFill>
                  <a:srgbClr val="1D1D1B"/>
                </a:solidFill>
                <a:latin typeface="Trebuchet MS"/>
                <a:cs typeface="Trebuchet MS"/>
              </a:rPr>
              <a:t>the</a:t>
            </a:r>
            <a:r>
              <a:rPr dirty="0" sz="3550" spc="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30" b="1">
                <a:solidFill>
                  <a:srgbClr val="1D1D1B"/>
                </a:solidFill>
                <a:latin typeface="Trebuchet MS"/>
                <a:cs typeface="Trebuchet MS"/>
              </a:rPr>
              <a:t>treatment</a:t>
            </a:r>
            <a:endParaRPr sz="3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3550" spc="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50" b="1">
                <a:solidFill>
                  <a:srgbClr val="1D1D1B"/>
                </a:solidFill>
                <a:latin typeface="Arial"/>
                <a:cs typeface="Arial"/>
              </a:rPr>
              <a:t>sheep's</a:t>
            </a:r>
            <a:r>
              <a:rPr dirty="0" sz="3550" spc="7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10" b="1">
                <a:solidFill>
                  <a:srgbClr val="1D1D1B"/>
                </a:solidFill>
                <a:latin typeface="Arial"/>
                <a:cs typeface="Arial"/>
              </a:rPr>
              <a:t>hair.</a:t>
            </a:r>
            <a:endParaRPr sz="3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Arial"/>
              <a:cs typeface="Arial"/>
            </a:endParaRPr>
          </a:p>
          <a:p>
            <a:pPr algn="just" marL="12700" marR="544830">
              <a:lnSpc>
                <a:spcPct val="100299"/>
              </a:lnSpc>
            </a:pPr>
            <a:r>
              <a:rPr dirty="0" sz="3550" spc="-5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main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purpose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lanolin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protect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condition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skin,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it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normalises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30">
                <a:solidFill>
                  <a:srgbClr val="1D1D1B"/>
                </a:solidFill>
                <a:latin typeface="Lucida Sans Unicode"/>
                <a:cs typeface="Lucida Sans Unicode"/>
              </a:rPr>
              <a:t>lipid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5">
                <a:solidFill>
                  <a:srgbClr val="1D1D1B"/>
                </a:solidFill>
                <a:latin typeface="Lucida Sans Unicode"/>
                <a:cs typeface="Lucida Sans Unicode"/>
              </a:rPr>
              <a:t>balance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20">
                <a:solidFill>
                  <a:srgbClr val="1D1D1B"/>
                </a:solidFill>
                <a:latin typeface="Lucida Sans Unicode"/>
                <a:cs typeface="Lucida Sans Unicode"/>
              </a:rPr>
              <a:t>sur-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5">
                <a:solidFill>
                  <a:srgbClr val="1D1D1B"/>
                </a:solidFill>
                <a:latin typeface="Lucida Sans Unicode"/>
                <a:cs typeface="Lucida Sans Unicode"/>
              </a:rPr>
              <a:t>face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skin,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which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helps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5">
                <a:solidFill>
                  <a:srgbClr val="1D1D1B"/>
                </a:solidFill>
                <a:latin typeface="Lucida Sans Unicode"/>
                <a:cs typeface="Lucida Sans Unicode"/>
              </a:rPr>
              <a:t>reduce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loss</a:t>
            </a:r>
            <a:endParaRPr sz="3550">
              <a:latin typeface="Lucida Sans Unicode"/>
              <a:cs typeface="Lucida Sans Unicode"/>
            </a:endParaRPr>
          </a:p>
          <a:p>
            <a:pPr algn="just" marL="12700" marR="5912485">
              <a:lnSpc>
                <a:spcPct val="100299"/>
              </a:lnSpc>
              <a:spcBef>
                <a:spcPts val="5"/>
              </a:spcBef>
            </a:pP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</a:t>
            </a:r>
            <a:r>
              <a:rPr dirty="0" sz="3550" spc="-9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5">
                <a:solidFill>
                  <a:srgbClr val="1D1D1B"/>
                </a:solidFill>
                <a:latin typeface="Lucida Sans Unicode"/>
                <a:cs typeface="Lucida Sans Unicode"/>
              </a:rPr>
              <a:t>moisture</a:t>
            </a:r>
            <a:r>
              <a:rPr dirty="0" sz="3550" spc="-9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0">
                <a:solidFill>
                  <a:srgbClr val="1D1D1B"/>
                </a:solidFill>
                <a:latin typeface="Lucida Sans Unicode"/>
                <a:cs typeface="Lucida Sans Unicode"/>
              </a:rPr>
              <a:t>and,</a:t>
            </a:r>
            <a:r>
              <a:rPr dirty="0" sz="3550" spc="-9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consequently,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0">
                <a:solidFill>
                  <a:srgbClr val="1D1D1B"/>
                </a:solidFill>
                <a:latin typeface="Lucida Sans Unicode"/>
                <a:cs typeface="Lucida Sans Unicode"/>
              </a:rPr>
              <a:t>ensures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85">
                <a:solidFill>
                  <a:srgbClr val="1D1D1B"/>
                </a:solidFill>
                <a:latin typeface="Lucida Sans Unicode"/>
                <a:cs typeface="Lucida Sans Unicode"/>
              </a:rPr>
              <a:t>that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40">
                <a:solidFill>
                  <a:srgbClr val="1D1D1B"/>
                </a:solidFill>
                <a:latin typeface="Lucida Sans Unicode"/>
                <a:cs typeface="Lucida Sans Unicode"/>
              </a:rPr>
              <a:t>skin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0">
                <a:solidFill>
                  <a:srgbClr val="1D1D1B"/>
                </a:solidFill>
                <a:latin typeface="Lucida Sans Unicode"/>
                <a:cs typeface="Lucida Sans Unicode"/>
              </a:rPr>
              <a:t>soft</a:t>
            </a:r>
            <a:endParaRPr sz="3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250">
              <a:latin typeface="Lucida Sans Unicode"/>
              <a:cs typeface="Lucida Sans Unicode"/>
            </a:endParaRPr>
          </a:p>
          <a:p>
            <a:pPr marL="12700" marR="5080">
              <a:lnSpc>
                <a:spcPct val="100299"/>
              </a:lnSpc>
            </a:pPr>
            <a:r>
              <a:rPr dirty="0" sz="3550" spc="30" b="1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45" b="1">
                <a:solidFill>
                  <a:srgbClr val="1D1D1B"/>
                </a:solidFill>
                <a:latin typeface="Arial"/>
                <a:cs typeface="Arial"/>
              </a:rPr>
              <a:t>useful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20" b="1">
                <a:solidFill>
                  <a:srgbClr val="1D1D1B"/>
                </a:solidFill>
                <a:latin typeface="Arial"/>
                <a:cs typeface="Arial"/>
              </a:rPr>
              <a:t>qualities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14" b="1">
                <a:solidFill>
                  <a:srgbClr val="1D1D1B"/>
                </a:solidFill>
                <a:latin typeface="Arial"/>
                <a:cs typeface="Arial"/>
              </a:rPr>
              <a:t>lanolin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include </a:t>
            </a:r>
            <a:r>
              <a:rPr dirty="0" sz="3550" spc="175" b="1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60" b="1">
                <a:solidFill>
                  <a:srgbClr val="1D1D1B"/>
                </a:solidFill>
                <a:latin typeface="Arial"/>
                <a:cs typeface="Arial"/>
              </a:rPr>
              <a:t>ability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80" b="1">
                <a:solidFill>
                  <a:srgbClr val="1D1D1B"/>
                </a:solidFill>
                <a:latin typeface="Arial"/>
                <a:cs typeface="Arial"/>
              </a:rPr>
              <a:t>heal </a:t>
            </a:r>
            <a:r>
              <a:rPr dirty="0" sz="3550" spc="-969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40" b="1">
                <a:solidFill>
                  <a:srgbClr val="1D1D1B"/>
                </a:solidFill>
                <a:latin typeface="Arial"/>
                <a:cs typeface="Arial"/>
              </a:rPr>
              <a:t>wounds,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85" b="1">
                <a:solidFill>
                  <a:srgbClr val="1D1D1B"/>
                </a:solidFill>
                <a:latin typeface="Arial"/>
                <a:cs typeface="Arial"/>
              </a:rPr>
              <a:t>regenerate,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55" b="1">
                <a:solidFill>
                  <a:srgbClr val="1D1D1B"/>
                </a:solidFill>
                <a:latin typeface="Arial"/>
                <a:cs typeface="Arial"/>
              </a:rPr>
              <a:t>moisturise,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25" b="1">
                <a:solidFill>
                  <a:srgbClr val="1D1D1B"/>
                </a:solidFill>
                <a:latin typeface="Arial"/>
                <a:cs typeface="Arial"/>
              </a:rPr>
              <a:t>nourish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65" b="1">
                <a:solidFill>
                  <a:srgbClr val="1D1D1B"/>
                </a:solidFill>
                <a:latin typeface="Arial"/>
                <a:cs typeface="Arial"/>
              </a:rPr>
              <a:t>dehydrated </a:t>
            </a:r>
            <a:r>
              <a:rPr dirty="0" sz="3550" spc="17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30" b="1">
                <a:solidFill>
                  <a:srgbClr val="1D1D1B"/>
                </a:solidFill>
                <a:latin typeface="Trebuchet MS"/>
                <a:cs typeface="Trebuchet MS"/>
              </a:rPr>
              <a:t>skin,</a:t>
            </a:r>
            <a:r>
              <a:rPr dirty="0" sz="3550" spc="1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50" b="1">
                <a:solidFill>
                  <a:srgbClr val="1D1D1B"/>
                </a:solidFill>
                <a:latin typeface="Trebuchet MS"/>
                <a:cs typeface="Trebuchet MS"/>
              </a:rPr>
              <a:t>provides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20" b="1">
                <a:solidFill>
                  <a:srgbClr val="1D1D1B"/>
                </a:solidFill>
                <a:latin typeface="Trebuchet MS"/>
                <a:cs typeface="Trebuchet MS"/>
              </a:rPr>
              <a:t>nourishment</a:t>
            </a:r>
            <a:r>
              <a:rPr dirty="0" sz="3550" spc="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285" b="1">
                <a:solidFill>
                  <a:srgbClr val="1D1D1B"/>
                </a:solidFill>
                <a:latin typeface="Trebuchet MS"/>
                <a:cs typeface="Trebuchet MS"/>
              </a:rPr>
              <a:t>and</a:t>
            </a:r>
            <a:r>
              <a:rPr dirty="0" sz="3550" spc="10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14" b="1">
                <a:solidFill>
                  <a:srgbClr val="1D1D1B"/>
                </a:solidFill>
                <a:latin typeface="Trebuchet MS"/>
                <a:cs typeface="Trebuchet MS"/>
              </a:rPr>
              <a:t>moisturise</a:t>
            </a:r>
            <a:endParaRPr sz="3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550" spc="245" b="1">
                <a:solidFill>
                  <a:srgbClr val="1D1D1B"/>
                </a:solidFill>
                <a:latin typeface="Arial"/>
                <a:cs typeface="Arial"/>
              </a:rPr>
              <a:t>damaged</a:t>
            </a:r>
            <a:r>
              <a:rPr dirty="0" sz="3550" spc="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10" b="1">
                <a:solidFill>
                  <a:srgbClr val="1D1D1B"/>
                </a:solidFill>
                <a:latin typeface="Arial"/>
                <a:cs typeface="Arial"/>
              </a:rPr>
              <a:t>hair.</a:t>
            </a:r>
            <a:endParaRPr sz="3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3" y="3975322"/>
            <a:ext cx="10860405" cy="3896360"/>
            <a:chOff x="653" y="3975322"/>
            <a:chExt cx="10860405" cy="3896360"/>
          </a:xfrm>
        </p:grpSpPr>
        <p:sp>
          <p:nvSpPr>
            <p:cNvPr id="24" name="object 24"/>
            <p:cNvSpPr/>
            <p:nvPr/>
          </p:nvSpPr>
          <p:spPr>
            <a:xfrm>
              <a:off x="8600860" y="3975322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901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901" y="158746"/>
                  </a:lnTo>
                  <a:lnTo>
                    <a:pt x="2259901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87429" y="3975322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73986" y="3975322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260555" y="3975322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53" y="3975322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889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889" y="158746"/>
                  </a:lnTo>
                  <a:lnTo>
                    <a:pt x="2259889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600860" y="7712536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901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901" y="158746"/>
                  </a:lnTo>
                  <a:lnTo>
                    <a:pt x="2259901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487429" y="7712536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373986" y="7712536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260555" y="7712536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53" y="7712536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889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889" y="158746"/>
                  </a:lnTo>
                  <a:lnTo>
                    <a:pt x="2259889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03562" y="10844490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99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892599" y="464065"/>
                  </a:lnTo>
                  <a:lnTo>
                    <a:pt x="1892599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33610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52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52" y="464065"/>
                  </a:lnTo>
                  <a:lnTo>
                    <a:pt x="1769952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63683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39" y="464065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93730" y="10844490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80" h="464184">
                  <a:moveTo>
                    <a:pt x="1769952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769952" y="464065"/>
                  </a:lnTo>
                  <a:lnTo>
                    <a:pt x="1769952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30" y="10844490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87" y="0"/>
                  </a:moveTo>
                  <a:lnTo>
                    <a:pt x="0" y="0"/>
                  </a:lnTo>
                  <a:lnTo>
                    <a:pt x="0" y="464065"/>
                  </a:lnTo>
                  <a:lnTo>
                    <a:pt x="1892587" y="464065"/>
                  </a:lnTo>
                  <a:lnTo>
                    <a:pt x="1892587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69956"/>
              <a:ext cx="15528925" cy="1397000"/>
            </a:xfrm>
            <a:custGeom>
              <a:avLst/>
              <a:gdLst/>
              <a:ahLst/>
              <a:cxnLst/>
              <a:rect l="l" t="t" r="r" b="b"/>
              <a:pathLst>
                <a:path w="15528925" h="1397000">
                  <a:moveTo>
                    <a:pt x="16344" y="1329804"/>
                  </a:moveTo>
                  <a:lnTo>
                    <a:pt x="6451" y="1327886"/>
                  </a:lnTo>
                  <a:lnTo>
                    <a:pt x="0" y="1327645"/>
                  </a:lnTo>
                  <a:lnTo>
                    <a:pt x="0" y="1330972"/>
                  </a:lnTo>
                  <a:lnTo>
                    <a:pt x="6807" y="1330680"/>
                  </a:lnTo>
                  <a:lnTo>
                    <a:pt x="16344" y="1329804"/>
                  </a:lnTo>
                  <a:close/>
                </a:path>
                <a:path w="15528925" h="1397000">
                  <a:moveTo>
                    <a:pt x="62509" y="711987"/>
                  </a:moveTo>
                  <a:lnTo>
                    <a:pt x="53644" y="707656"/>
                  </a:lnTo>
                  <a:lnTo>
                    <a:pt x="41935" y="704913"/>
                  </a:lnTo>
                  <a:lnTo>
                    <a:pt x="29895" y="704862"/>
                  </a:lnTo>
                  <a:lnTo>
                    <a:pt x="20015" y="708596"/>
                  </a:lnTo>
                  <a:lnTo>
                    <a:pt x="26149" y="712787"/>
                  </a:lnTo>
                  <a:lnTo>
                    <a:pt x="37642" y="712978"/>
                  </a:lnTo>
                  <a:lnTo>
                    <a:pt x="50939" y="711822"/>
                  </a:lnTo>
                  <a:lnTo>
                    <a:pt x="62509" y="711987"/>
                  </a:lnTo>
                  <a:close/>
                </a:path>
                <a:path w="15528925" h="1397000">
                  <a:moveTo>
                    <a:pt x="1788121" y="1381074"/>
                  </a:moveTo>
                  <a:lnTo>
                    <a:pt x="1778177" y="1378978"/>
                  </a:lnTo>
                  <a:lnTo>
                    <a:pt x="1768462" y="1378648"/>
                  </a:lnTo>
                  <a:lnTo>
                    <a:pt x="1758721" y="1378178"/>
                  </a:lnTo>
                  <a:lnTo>
                    <a:pt x="1748751" y="1375664"/>
                  </a:lnTo>
                  <a:lnTo>
                    <a:pt x="1743976" y="1379245"/>
                  </a:lnTo>
                  <a:lnTo>
                    <a:pt x="1738782" y="1381061"/>
                  </a:lnTo>
                  <a:lnTo>
                    <a:pt x="1735988" y="1382839"/>
                  </a:lnTo>
                  <a:lnTo>
                    <a:pt x="1738376" y="1386319"/>
                  </a:lnTo>
                  <a:lnTo>
                    <a:pt x="1750504" y="1382509"/>
                  </a:lnTo>
                  <a:lnTo>
                    <a:pt x="1763039" y="1381963"/>
                  </a:lnTo>
                  <a:lnTo>
                    <a:pt x="1775675" y="1382293"/>
                  </a:lnTo>
                  <a:lnTo>
                    <a:pt x="1788121" y="1381074"/>
                  </a:lnTo>
                  <a:close/>
                </a:path>
                <a:path w="15528925" h="1397000">
                  <a:moveTo>
                    <a:pt x="1885861" y="1390116"/>
                  </a:moveTo>
                  <a:lnTo>
                    <a:pt x="1874812" y="1388071"/>
                  </a:lnTo>
                  <a:lnTo>
                    <a:pt x="1861680" y="1389900"/>
                  </a:lnTo>
                  <a:lnTo>
                    <a:pt x="1851164" y="1393482"/>
                  </a:lnTo>
                  <a:lnTo>
                    <a:pt x="1847926" y="1396695"/>
                  </a:lnTo>
                  <a:lnTo>
                    <a:pt x="1857578" y="1396695"/>
                  </a:lnTo>
                  <a:lnTo>
                    <a:pt x="1867065" y="1395056"/>
                  </a:lnTo>
                  <a:lnTo>
                    <a:pt x="1885861" y="1390116"/>
                  </a:lnTo>
                  <a:close/>
                </a:path>
                <a:path w="15528925" h="1397000">
                  <a:moveTo>
                    <a:pt x="14393647" y="62979"/>
                  </a:moveTo>
                  <a:lnTo>
                    <a:pt x="14369872" y="64071"/>
                  </a:lnTo>
                  <a:lnTo>
                    <a:pt x="14343901" y="66903"/>
                  </a:lnTo>
                  <a:lnTo>
                    <a:pt x="14319326" y="67627"/>
                  </a:lnTo>
                  <a:lnTo>
                    <a:pt x="14299743" y="62382"/>
                  </a:lnTo>
                  <a:lnTo>
                    <a:pt x="14292339" y="63398"/>
                  </a:lnTo>
                  <a:lnTo>
                    <a:pt x="14290967" y="66332"/>
                  </a:lnTo>
                  <a:lnTo>
                    <a:pt x="14291666" y="69926"/>
                  </a:lnTo>
                  <a:lnTo>
                    <a:pt x="14290485" y="72923"/>
                  </a:lnTo>
                  <a:lnTo>
                    <a:pt x="14306131" y="69532"/>
                  </a:lnTo>
                  <a:lnTo>
                    <a:pt x="14310779" y="72491"/>
                  </a:lnTo>
                  <a:lnTo>
                    <a:pt x="14315808" y="77343"/>
                  </a:lnTo>
                  <a:lnTo>
                    <a:pt x="14332560" y="79578"/>
                  </a:lnTo>
                  <a:lnTo>
                    <a:pt x="14329156" y="72758"/>
                  </a:lnTo>
                  <a:lnTo>
                    <a:pt x="14350759" y="70065"/>
                  </a:lnTo>
                  <a:lnTo>
                    <a:pt x="14378521" y="67995"/>
                  </a:lnTo>
                  <a:lnTo>
                    <a:pt x="14393647" y="62979"/>
                  </a:lnTo>
                  <a:close/>
                </a:path>
                <a:path w="15528925" h="1397000">
                  <a:moveTo>
                    <a:pt x="14506740" y="0"/>
                  </a:moveTo>
                  <a:lnTo>
                    <a:pt x="14495590" y="1485"/>
                  </a:lnTo>
                  <a:lnTo>
                    <a:pt x="14482344" y="2324"/>
                  </a:lnTo>
                  <a:lnTo>
                    <a:pt x="14471891" y="4064"/>
                  </a:lnTo>
                  <a:lnTo>
                    <a:pt x="14469110" y="8255"/>
                  </a:lnTo>
                  <a:lnTo>
                    <a:pt x="14480159" y="6705"/>
                  </a:lnTo>
                  <a:lnTo>
                    <a:pt x="14494828" y="6324"/>
                  </a:lnTo>
                  <a:lnTo>
                    <a:pt x="14506042" y="4838"/>
                  </a:lnTo>
                  <a:lnTo>
                    <a:pt x="14506740" y="0"/>
                  </a:lnTo>
                  <a:close/>
                </a:path>
                <a:path w="15528925" h="1397000">
                  <a:moveTo>
                    <a:pt x="14740700" y="101346"/>
                  </a:moveTo>
                  <a:lnTo>
                    <a:pt x="14738020" y="98247"/>
                  </a:lnTo>
                  <a:lnTo>
                    <a:pt x="14734223" y="101511"/>
                  </a:lnTo>
                  <a:lnTo>
                    <a:pt x="14726196" y="101244"/>
                  </a:lnTo>
                  <a:lnTo>
                    <a:pt x="14716862" y="99809"/>
                  </a:lnTo>
                  <a:lnTo>
                    <a:pt x="14713623" y="96647"/>
                  </a:lnTo>
                  <a:lnTo>
                    <a:pt x="14713407" y="92671"/>
                  </a:lnTo>
                  <a:lnTo>
                    <a:pt x="14695196" y="95351"/>
                  </a:lnTo>
                  <a:lnTo>
                    <a:pt x="14680591" y="96634"/>
                  </a:lnTo>
                  <a:lnTo>
                    <a:pt x="14669262" y="98513"/>
                  </a:lnTo>
                  <a:lnTo>
                    <a:pt x="14660817" y="102971"/>
                  </a:lnTo>
                  <a:lnTo>
                    <a:pt x="14680464" y="103314"/>
                  </a:lnTo>
                  <a:lnTo>
                    <a:pt x="14683943" y="105473"/>
                  </a:lnTo>
                  <a:lnTo>
                    <a:pt x="14684693" y="107492"/>
                  </a:lnTo>
                  <a:lnTo>
                    <a:pt x="14696123" y="107416"/>
                  </a:lnTo>
                  <a:lnTo>
                    <a:pt x="14691487" y="112572"/>
                  </a:lnTo>
                  <a:lnTo>
                    <a:pt x="14690903" y="116662"/>
                  </a:lnTo>
                  <a:lnTo>
                    <a:pt x="14686788" y="119811"/>
                  </a:lnTo>
                  <a:lnTo>
                    <a:pt x="14671561" y="122135"/>
                  </a:lnTo>
                  <a:lnTo>
                    <a:pt x="14672564" y="123418"/>
                  </a:lnTo>
                  <a:lnTo>
                    <a:pt x="14711109" y="119367"/>
                  </a:lnTo>
                  <a:lnTo>
                    <a:pt x="14730260" y="118275"/>
                  </a:lnTo>
                  <a:lnTo>
                    <a:pt x="14714284" y="114388"/>
                  </a:lnTo>
                  <a:lnTo>
                    <a:pt x="14712201" y="109067"/>
                  </a:lnTo>
                  <a:lnTo>
                    <a:pt x="14721751" y="104114"/>
                  </a:lnTo>
                  <a:lnTo>
                    <a:pt x="14740700" y="101346"/>
                  </a:lnTo>
                  <a:close/>
                </a:path>
                <a:path w="15528925" h="1397000">
                  <a:moveTo>
                    <a:pt x="14813737" y="1064056"/>
                  </a:moveTo>
                  <a:lnTo>
                    <a:pt x="14800580" y="1064971"/>
                  </a:lnTo>
                  <a:lnTo>
                    <a:pt x="14787017" y="1065771"/>
                  </a:lnTo>
                  <a:lnTo>
                    <a:pt x="14772107" y="1066152"/>
                  </a:lnTo>
                  <a:lnTo>
                    <a:pt x="14754898" y="1065784"/>
                  </a:lnTo>
                  <a:lnTo>
                    <a:pt x="14764944" y="1069530"/>
                  </a:lnTo>
                  <a:lnTo>
                    <a:pt x="14784947" y="1070178"/>
                  </a:lnTo>
                  <a:lnTo>
                    <a:pt x="14804632" y="1068197"/>
                  </a:lnTo>
                  <a:lnTo>
                    <a:pt x="14813737" y="1064056"/>
                  </a:lnTo>
                  <a:close/>
                </a:path>
                <a:path w="15528925" h="1397000">
                  <a:moveTo>
                    <a:pt x="14974405" y="909967"/>
                  </a:moveTo>
                  <a:lnTo>
                    <a:pt x="14956358" y="906741"/>
                  </a:lnTo>
                  <a:lnTo>
                    <a:pt x="14940890" y="904951"/>
                  </a:lnTo>
                  <a:lnTo>
                    <a:pt x="14924240" y="903960"/>
                  </a:lnTo>
                  <a:lnTo>
                    <a:pt x="14902637" y="903160"/>
                  </a:lnTo>
                  <a:lnTo>
                    <a:pt x="14911172" y="905891"/>
                  </a:lnTo>
                  <a:lnTo>
                    <a:pt x="14924126" y="907427"/>
                  </a:lnTo>
                  <a:lnTo>
                    <a:pt x="14934959" y="909535"/>
                  </a:lnTo>
                  <a:lnTo>
                    <a:pt x="14937156" y="913968"/>
                  </a:lnTo>
                  <a:lnTo>
                    <a:pt x="14945805" y="912761"/>
                  </a:lnTo>
                  <a:lnTo>
                    <a:pt x="14965782" y="911199"/>
                  </a:lnTo>
                  <a:lnTo>
                    <a:pt x="14974405" y="909967"/>
                  </a:lnTo>
                  <a:close/>
                </a:path>
                <a:path w="15528925" h="1397000">
                  <a:moveTo>
                    <a:pt x="15073757" y="846874"/>
                  </a:moveTo>
                  <a:lnTo>
                    <a:pt x="15066036" y="843419"/>
                  </a:lnTo>
                  <a:lnTo>
                    <a:pt x="15050377" y="842797"/>
                  </a:lnTo>
                  <a:lnTo>
                    <a:pt x="15033562" y="844664"/>
                  </a:lnTo>
                  <a:lnTo>
                    <a:pt x="15022411" y="848702"/>
                  </a:lnTo>
                  <a:lnTo>
                    <a:pt x="15037600" y="847229"/>
                  </a:lnTo>
                  <a:lnTo>
                    <a:pt x="15046592" y="846086"/>
                  </a:lnTo>
                  <a:lnTo>
                    <a:pt x="15056320" y="845794"/>
                  </a:lnTo>
                  <a:lnTo>
                    <a:pt x="15073757" y="846874"/>
                  </a:lnTo>
                  <a:close/>
                </a:path>
                <a:path w="15528925" h="1397000">
                  <a:moveTo>
                    <a:pt x="15077275" y="906411"/>
                  </a:moveTo>
                  <a:lnTo>
                    <a:pt x="15073859" y="904303"/>
                  </a:lnTo>
                  <a:lnTo>
                    <a:pt x="15063572" y="904036"/>
                  </a:lnTo>
                  <a:lnTo>
                    <a:pt x="15054961" y="903338"/>
                  </a:lnTo>
                  <a:lnTo>
                    <a:pt x="15056587" y="899883"/>
                  </a:lnTo>
                  <a:lnTo>
                    <a:pt x="15049373" y="900976"/>
                  </a:lnTo>
                  <a:lnTo>
                    <a:pt x="15040852" y="901674"/>
                  </a:lnTo>
                  <a:lnTo>
                    <a:pt x="15034425" y="903033"/>
                  </a:lnTo>
                  <a:lnTo>
                    <a:pt x="15033536" y="906106"/>
                  </a:lnTo>
                  <a:lnTo>
                    <a:pt x="15055304" y="906856"/>
                  </a:lnTo>
                  <a:lnTo>
                    <a:pt x="15063521" y="909815"/>
                  </a:lnTo>
                  <a:lnTo>
                    <a:pt x="15067674" y="911009"/>
                  </a:lnTo>
                  <a:lnTo>
                    <a:pt x="15077275" y="906411"/>
                  </a:lnTo>
                  <a:close/>
                </a:path>
                <a:path w="15528925" h="1397000">
                  <a:moveTo>
                    <a:pt x="15078253" y="826541"/>
                  </a:moveTo>
                  <a:lnTo>
                    <a:pt x="15075688" y="823709"/>
                  </a:lnTo>
                  <a:lnTo>
                    <a:pt x="15063572" y="823442"/>
                  </a:lnTo>
                  <a:lnTo>
                    <a:pt x="15064385" y="826630"/>
                  </a:lnTo>
                  <a:lnTo>
                    <a:pt x="15066937" y="828319"/>
                  </a:lnTo>
                  <a:lnTo>
                    <a:pt x="15067395" y="829691"/>
                  </a:lnTo>
                  <a:lnTo>
                    <a:pt x="15061984" y="831964"/>
                  </a:lnTo>
                  <a:lnTo>
                    <a:pt x="15053513" y="830211"/>
                  </a:lnTo>
                  <a:lnTo>
                    <a:pt x="15045322" y="828395"/>
                  </a:lnTo>
                  <a:lnTo>
                    <a:pt x="15034705" y="827227"/>
                  </a:lnTo>
                  <a:lnTo>
                    <a:pt x="15018982" y="827430"/>
                  </a:lnTo>
                  <a:lnTo>
                    <a:pt x="15028317" y="831621"/>
                  </a:lnTo>
                  <a:lnTo>
                    <a:pt x="15042896" y="834110"/>
                  </a:lnTo>
                  <a:lnTo>
                    <a:pt x="15059813" y="834936"/>
                  </a:lnTo>
                  <a:lnTo>
                    <a:pt x="15076145" y="834161"/>
                  </a:lnTo>
                  <a:lnTo>
                    <a:pt x="15076627" y="830503"/>
                  </a:lnTo>
                  <a:lnTo>
                    <a:pt x="15078253" y="826541"/>
                  </a:lnTo>
                  <a:close/>
                </a:path>
                <a:path w="15528925" h="1397000">
                  <a:moveTo>
                    <a:pt x="15096414" y="1005192"/>
                  </a:moveTo>
                  <a:lnTo>
                    <a:pt x="15096401" y="999947"/>
                  </a:lnTo>
                  <a:lnTo>
                    <a:pt x="15065883" y="1000036"/>
                  </a:lnTo>
                  <a:lnTo>
                    <a:pt x="15034235" y="1001318"/>
                  </a:lnTo>
                  <a:lnTo>
                    <a:pt x="15002536" y="1002258"/>
                  </a:lnTo>
                  <a:lnTo>
                    <a:pt x="14971891" y="1001293"/>
                  </a:lnTo>
                  <a:lnTo>
                    <a:pt x="14992401" y="1007884"/>
                  </a:lnTo>
                  <a:lnTo>
                    <a:pt x="15025485" y="1009269"/>
                  </a:lnTo>
                  <a:lnTo>
                    <a:pt x="15060486" y="1009510"/>
                  </a:lnTo>
                  <a:lnTo>
                    <a:pt x="15086724" y="1012659"/>
                  </a:lnTo>
                  <a:lnTo>
                    <a:pt x="15095576" y="1010183"/>
                  </a:lnTo>
                  <a:lnTo>
                    <a:pt x="15096414" y="1005192"/>
                  </a:lnTo>
                  <a:close/>
                </a:path>
                <a:path w="15528925" h="1397000">
                  <a:moveTo>
                    <a:pt x="15172182" y="906780"/>
                  </a:moveTo>
                  <a:lnTo>
                    <a:pt x="15154364" y="902538"/>
                  </a:lnTo>
                  <a:lnTo>
                    <a:pt x="15130107" y="900176"/>
                  </a:lnTo>
                  <a:lnTo>
                    <a:pt x="15106803" y="901039"/>
                  </a:lnTo>
                  <a:lnTo>
                    <a:pt x="15091893" y="906487"/>
                  </a:lnTo>
                  <a:lnTo>
                    <a:pt x="15105075" y="904595"/>
                  </a:lnTo>
                  <a:lnTo>
                    <a:pt x="15115185" y="906018"/>
                  </a:lnTo>
                  <a:lnTo>
                    <a:pt x="15124379" y="908786"/>
                  </a:lnTo>
                  <a:lnTo>
                    <a:pt x="15134819" y="910920"/>
                  </a:lnTo>
                  <a:lnTo>
                    <a:pt x="15146236" y="910526"/>
                  </a:lnTo>
                  <a:lnTo>
                    <a:pt x="15151697" y="908291"/>
                  </a:lnTo>
                  <a:lnTo>
                    <a:pt x="15158060" y="906335"/>
                  </a:lnTo>
                  <a:lnTo>
                    <a:pt x="15172182" y="906780"/>
                  </a:lnTo>
                  <a:close/>
                </a:path>
                <a:path w="15528925" h="1397000">
                  <a:moveTo>
                    <a:pt x="15179066" y="836980"/>
                  </a:moveTo>
                  <a:lnTo>
                    <a:pt x="15170544" y="836663"/>
                  </a:lnTo>
                  <a:lnTo>
                    <a:pt x="15164207" y="837018"/>
                  </a:lnTo>
                  <a:lnTo>
                    <a:pt x="15163635" y="834504"/>
                  </a:lnTo>
                  <a:lnTo>
                    <a:pt x="15150326" y="839609"/>
                  </a:lnTo>
                  <a:lnTo>
                    <a:pt x="15127593" y="839901"/>
                  </a:lnTo>
                  <a:lnTo>
                    <a:pt x="15075662" y="836269"/>
                  </a:lnTo>
                  <a:lnTo>
                    <a:pt x="15081123" y="838352"/>
                  </a:lnTo>
                  <a:lnTo>
                    <a:pt x="15088896" y="839787"/>
                  </a:lnTo>
                  <a:lnTo>
                    <a:pt x="15098979" y="840587"/>
                  </a:lnTo>
                  <a:lnTo>
                    <a:pt x="15111413" y="840740"/>
                  </a:lnTo>
                  <a:lnTo>
                    <a:pt x="15108377" y="843165"/>
                  </a:lnTo>
                  <a:lnTo>
                    <a:pt x="15097544" y="846035"/>
                  </a:lnTo>
                  <a:lnTo>
                    <a:pt x="15096376" y="842772"/>
                  </a:lnTo>
                  <a:lnTo>
                    <a:pt x="15089188" y="844448"/>
                  </a:lnTo>
                  <a:lnTo>
                    <a:pt x="15087219" y="847763"/>
                  </a:lnTo>
                  <a:lnTo>
                    <a:pt x="15085695" y="851217"/>
                  </a:lnTo>
                  <a:lnTo>
                    <a:pt x="15079841" y="853300"/>
                  </a:lnTo>
                  <a:lnTo>
                    <a:pt x="15062416" y="853478"/>
                  </a:lnTo>
                  <a:lnTo>
                    <a:pt x="15049348" y="852487"/>
                  </a:lnTo>
                  <a:lnTo>
                    <a:pt x="15037067" y="851268"/>
                  </a:lnTo>
                  <a:lnTo>
                    <a:pt x="15021979" y="850823"/>
                  </a:lnTo>
                  <a:lnTo>
                    <a:pt x="15020379" y="859294"/>
                  </a:lnTo>
                  <a:lnTo>
                    <a:pt x="15028418" y="858456"/>
                  </a:lnTo>
                  <a:lnTo>
                    <a:pt x="15033447" y="856665"/>
                  </a:lnTo>
                  <a:lnTo>
                    <a:pt x="15039467" y="855179"/>
                  </a:lnTo>
                  <a:lnTo>
                    <a:pt x="15050415" y="855218"/>
                  </a:lnTo>
                  <a:lnTo>
                    <a:pt x="15046871" y="859751"/>
                  </a:lnTo>
                  <a:lnTo>
                    <a:pt x="15035810" y="861898"/>
                  </a:lnTo>
                  <a:lnTo>
                    <a:pt x="15024151" y="863854"/>
                  </a:lnTo>
                  <a:lnTo>
                    <a:pt x="15018804" y="867778"/>
                  </a:lnTo>
                  <a:lnTo>
                    <a:pt x="15053386" y="864793"/>
                  </a:lnTo>
                  <a:lnTo>
                    <a:pt x="15085771" y="863092"/>
                  </a:lnTo>
                  <a:lnTo>
                    <a:pt x="15116036" y="861758"/>
                  </a:lnTo>
                  <a:lnTo>
                    <a:pt x="15144293" y="859955"/>
                  </a:lnTo>
                  <a:lnTo>
                    <a:pt x="15144217" y="854684"/>
                  </a:lnTo>
                  <a:lnTo>
                    <a:pt x="15144852" y="849655"/>
                  </a:lnTo>
                  <a:lnTo>
                    <a:pt x="15160854" y="849363"/>
                  </a:lnTo>
                  <a:lnTo>
                    <a:pt x="15159584" y="847064"/>
                  </a:lnTo>
                  <a:lnTo>
                    <a:pt x="15146655" y="847890"/>
                  </a:lnTo>
                  <a:lnTo>
                    <a:pt x="15147087" y="845083"/>
                  </a:lnTo>
                  <a:lnTo>
                    <a:pt x="15161400" y="843407"/>
                  </a:lnTo>
                  <a:lnTo>
                    <a:pt x="15169261" y="841794"/>
                  </a:lnTo>
                  <a:lnTo>
                    <a:pt x="15177440" y="838758"/>
                  </a:lnTo>
                  <a:lnTo>
                    <a:pt x="15179066" y="836980"/>
                  </a:lnTo>
                  <a:close/>
                </a:path>
                <a:path w="15528925" h="1397000">
                  <a:moveTo>
                    <a:pt x="15181847" y="101638"/>
                  </a:moveTo>
                  <a:lnTo>
                    <a:pt x="15173490" y="100088"/>
                  </a:lnTo>
                  <a:lnTo>
                    <a:pt x="15164892" y="100088"/>
                  </a:lnTo>
                  <a:lnTo>
                    <a:pt x="15154034" y="100291"/>
                  </a:lnTo>
                  <a:lnTo>
                    <a:pt x="15138883" y="99415"/>
                  </a:lnTo>
                  <a:lnTo>
                    <a:pt x="15145373" y="103593"/>
                  </a:lnTo>
                  <a:lnTo>
                    <a:pt x="15157438" y="104914"/>
                  </a:lnTo>
                  <a:lnTo>
                    <a:pt x="15170950" y="104038"/>
                  </a:lnTo>
                  <a:lnTo>
                    <a:pt x="15181847" y="101638"/>
                  </a:lnTo>
                  <a:close/>
                </a:path>
                <a:path w="15528925" h="1397000">
                  <a:moveTo>
                    <a:pt x="15187460" y="1010259"/>
                  </a:moveTo>
                  <a:lnTo>
                    <a:pt x="15184209" y="1009916"/>
                  </a:lnTo>
                  <a:lnTo>
                    <a:pt x="15163775" y="1008430"/>
                  </a:lnTo>
                  <a:lnTo>
                    <a:pt x="15146782" y="1004430"/>
                  </a:lnTo>
                  <a:lnTo>
                    <a:pt x="15141055" y="1005459"/>
                  </a:lnTo>
                  <a:lnTo>
                    <a:pt x="15134158" y="1006144"/>
                  </a:lnTo>
                  <a:lnTo>
                    <a:pt x="15126170" y="1006475"/>
                  </a:lnTo>
                  <a:lnTo>
                    <a:pt x="15117140" y="1006449"/>
                  </a:lnTo>
                  <a:lnTo>
                    <a:pt x="15111591" y="1005865"/>
                  </a:lnTo>
                  <a:lnTo>
                    <a:pt x="15122043" y="1007414"/>
                  </a:lnTo>
                  <a:lnTo>
                    <a:pt x="15138984" y="1009586"/>
                  </a:lnTo>
                  <a:lnTo>
                    <a:pt x="15152904" y="1010831"/>
                  </a:lnTo>
                  <a:lnTo>
                    <a:pt x="15187460" y="1010259"/>
                  </a:lnTo>
                  <a:close/>
                </a:path>
                <a:path w="15528925" h="1397000">
                  <a:moveTo>
                    <a:pt x="15229612" y="832535"/>
                  </a:moveTo>
                  <a:lnTo>
                    <a:pt x="15178596" y="832434"/>
                  </a:lnTo>
                  <a:lnTo>
                    <a:pt x="15187257" y="835253"/>
                  </a:lnTo>
                  <a:lnTo>
                    <a:pt x="15199386" y="835850"/>
                  </a:lnTo>
                  <a:lnTo>
                    <a:pt x="15207793" y="837946"/>
                  </a:lnTo>
                  <a:lnTo>
                    <a:pt x="15205355" y="845235"/>
                  </a:lnTo>
                  <a:lnTo>
                    <a:pt x="15221763" y="840206"/>
                  </a:lnTo>
                  <a:lnTo>
                    <a:pt x="15227834" y="837031"/>
                  </a:lnTo>
                  <a:lnTo>
                    <a:pt x="15229612" y="832535"/>
                  </a:lnTo>
                  <a:close/>
                </a:path>
                <a:path w="15528925" h="1397000">
                  <a:moveTo>
                    <a:pt x="15240788" y="95402"/>
                  </a:moveTo>
                  <a:lnTo>
                    <a:pt x="15236470" y="93560"/>
                  </a:lnTo>
                  <a:lnTo>
                    <a:pt x="15230132" y="92290"/>
                  </a:lnTo>
                  <a:lnTo>
                    <a:pt x="15222081" y="91490"/>
                  </a:lnTo>
                  <a:lnTo>
                    <a:pt x="15212657" y="91097"/>
                  </a:lnTo>
                  <a:lnTo>
                    <a:pt x="15212975" y="87820"/>
                  </a:lnTo>
                  <a:lnTo>
                    <a:pt x="15228278" y="85877"/>
                  </a:lnTo>
                  <a:lnTo>
                    <a:pt x="15228621" y="82613"/>
                  </a:lnTo>
                  <a:lnTo>
                    <a:pt x="15222436" y="80810"/>
                  </a:lnTo>
                  <a:lnTo>
                    <a:pt x="15216772" y="78854"/>
                  </a:lnTo>
                  <a:lnTo>
                    <a:pt x="15210092" y="77165"/>
                  </a:lnTo>
                  <a:lnTo>
                    <a:pt x="15200910" y="76161"/>
                  </a:lnTo>
                  <a:lnTo>
                    <a:pt x="15203691" y="71450"/>
                  </a:lnTo>
                  <a:lnTo>
                    <a:pt x="15208517" y="67094"/>
                  </a:lnTo>
                  <a:lnTo>
                    <a:pt x="15208403" y="63563"/>
                  </a:lnTo>
                  <a:lnTo>
                    <a:pt x="15196401" y="61290"/>
                  </a:lnTo>
                  <a:lnTo>
                    <a:pt x="15202357" y="60223"/>
                  </a:lnTo>
                  <a:lnTo>
                    <a:pt x="15211044" y="59778"/>
                  </a:lnTo>
                  <a:lnTo>
                    <a:pt x="15240089" y="59283"/>
                  </a:lnTo>
                  <a:lnTo>
                    <a:pt x="15223427" y="56832"/>
                  </a:lnTo>
                  <a:lnTo>
                    <a:pt x="15207577" y="54152"/>
                  </a:lnTo>
                  <a:lnTo>
                    <a:pt x="15194128" y="50825"/>
                  </a:lnTo>
                  <a:lnTo>
                    <a:pt x="15184666" y="46405"/>
                  </a:lnTo>
                  <a:lnTo>
                    <a:pt x="15184120" y="57696"/>
                  </a:lnTo>
                  <a:lnTo>
                    <a:pt x="15165566" y="65671"/>
                  </a:lnTo>
                  <a:lnTo>
                    <a:pt x="15144103" y="73012"/>
                  </a:lnTo>
                  <a:lnTo>
                    <a:pt x="15134832" y="82397"/>
                  </a:lnTo>
                  <a:lnTo>
                    <a:pt x="15142655" y="80365"/>
                  </a:lnTo>
                  <a:lnTo>
                    <a:pt x="15148484" y="77698"/>
                  </a:lnTo>
                  <a:lnTo>
                    <a:pt x="15155088" y="75272"/>
                  </a:lnTo>
                  <a:lnTo>
                    <a:pt x="15165197" y="73952"/>
                  </a:lnTo>
                  <a:lnTo>
                    <a:pt x="15171979" y="76034"/>
                  </a:lnTo>
                  <a:lnTo>
                    <a:pt x="15167572" y="78701"/>
                  </a:lnTo>
                  <a:lnTo>
                    <a:pt x="15157971" y="81114"/>
                  </a:lnTo>
                  <a:lnTo>
                    <a:pt x="15149157" y="82423"/>
                  </a:lnTo>
                  <a:lnTo>
                    <a:pt x="15156409" y="84759"/>
                  </a:lnTo>
                  <a:lnTo>
                    <a:pt x="15169363" y="84772"/>
                  </a:lnTo>
                  <a:lnTo>
                    <a:pt x="15179637" y="82562"/>
                  </a:lnTo>
                  <a:lnTo>
                    <a:pt x="15178824" y="78232"/>
                  </a:lnTo>
                  <a:lnTo>
                    <a:pt x="15191728" y="83947"/>
                  </a:lnTo>
                  <a:lnTo>
                    <a:pt x="15200465" y="89268"/>
                  </a:lnTo>
                  <a:lnTo>
                    <a:pt x="15204555" y="94932"/>
                  </a:lnTo>
                  <a:lnTo>
                    <a:pt x="15203488" y="101676"/>
                  </a:lnTo>
                  <a:lnTo>
                    <a:pt x="15216391" y="101231"/>
                  </a:lnTo>
                  <a:lnTo>
                    <a:pt x="15224138" y="99161"/>
                  </a:lnTo>
                  <a:lnTo>
                    <a:pt x="15230882" y="96786"/>
                  </a:lnTo>
                  <a:lnTo>
                    <a:pt x="15240788" y="95402"/>
                  </a:lnTo>
                  <a:close/>
                </a:path>
                <a:path w="15528925" h="1397000">
                  <a:moveTo>
                    <a:pt x="15354630" y="907173"/>
                  </a:moveTo>
                  <a:lnTo>
                    <a:pt x="15347239" y="903643"/>
                  </a:lnTo>
                  <a:lnTo>
                    <a:pt x="15330475" y="902690"/>
                  </a:lnTo>
                  <a:lnTo>
                    <a:pt x="15309558" y="902868"/>
                  </a:lnTo>
                  <a:lnTo>
                    <a:pt x="15289733" y="902766"/>
                  </a:lnTo>
                  <a:lnTo>
                    <a:pt x="15298623" y="906500"/>
                  </a:lnTo>
                  <a:lnTo>
                    <a:pt x="15315045" y="906335"/>
                  </a:lnTo>
                  <a:lnTo>
                    <a:pt x="15335047" y="905497"/>
                  </a:lnTo>
                  <a:lnTo>
                    <a:pt x="15354630" y="907173"/>
                  </a:lnTo>
                  <a:close/>
                </a:path>
                <a:path w="15528925" h="1397000">
                  <a:moveTo>
                    <a:pt x="15398814" y="824407"/>
                  </a:moveTo>
                  <a:lnTo>
                    <a:pt x="15394458" y="822566"/>
                  </a:lnTo>
                  <a:lnTo>
                    <a:pt x="15388057" y="821296"/>
                  </a:lnTo>
                  <a:lnTo>
                    <a:pt x="15379954" y="820496"/>
                  </a:lnTo>
                  <a:lnTo>
                    <a:pt x="15370480" y="820089"/>
                  </a:lnTo>
                  <a:lnTo>
                    <a:pt x="15356828" y="823950"/>
                  </a:lnTo>
                  <a:lnTo>
                    <a:pt x="15336152" y="823506"/>
                  </a:lnTo>
                  <a:lnTo>
                    <a:pt x="15312378" y="822363"/>
                  </a:lnTo>
                  <a:lnTo>
                    <a:pt x="15289467" y="824179"/>
                  </a:lnTo>
                  <a:lnTo>
                    <a:pt x="15300097" y="829132"/>
                  </a:lnTo>
                  <a:lnTo>
                    <a:pt x="15299385" y="831088"/>
                  </a:lnTo>
                  <a:lnTo>
                    <a:pt x="15287905" y="832675"/>
                  </a:lnTo>
                  <a:lnTo>
                    <a:pt x="15284539" y="832446"/>
                  </a:lnTo>
                  <a:lnTo>
                    <a:pt x="15293899" y="833234"/>
                  </a:lnTo>
                  <a:lnTo>
                    <a:pt x="15311108" y="834301"/>
                  </a:lnTo>
                  <a:lnTo>
                    <a:pt x="15331275" y="834910"/>
                  </a:lnTo>
                  <a:lnTo>
                    <a:pt x="15328824" y="827824"/>
                  </a:lnTo>
                  <a:lnTo>
                    <a:pt x="15352002" y="826731"/>
                  </a:lnTo>
                  <a:lnTo>
                    <a:pt x="15381694" y="827100"/>
                  </a:lnTo>
                  <a:lnTo>
                    <a:pt x="15398814" y="824407"/>
                  </a:lnTo>
                  <a:close/>
                </a:path>
                <a:path w="15528925" h="1397000">
                  <a:moveTo>
                    <a:pt x="15405634" y="907288"/>
                  </a:moveTo>
                  <a:lnTo>
                    <a:pt x="15398293" y="904709"/>
                  </a:lnTo>
                  <a:lnTo>
                    <a:pt x="15386533" y="903287"/>
                  </a:lnTo>
                  <a:lnTo>
                    <a:pt x="15373477" y="903312"/>
                  </a:lnTo>
                  <a:lnTo>
                    <a:pt x="15362225" y="905052"/>
                  </a:lnTo>
                  <a:lnTo>
                    <a:pt x="15367038" y="907249"/>
                  </a:lnTo>
                  <a:lnTo>
                    <a:pt x="15379916" y="907249"/>
                  </a:lnTo>
                  <a:lnTo>
                    <a:pt x="15390952" y="907745"/>
                  </a:lnTo>
                  <a:lnTo>
                    <a:pt x="15390190" y="911479"/>
                  </a:lnTo>
                  <a:lnTo>
                    <a:pt x="15398255" y="910983"/>
                  </a:lnTo>
                  <a:lnTo>
                    <a:pt x="15395944" y="907275"/>
                  </a:lnTo>
                  <a:lnTo>
                    <a:pt x="15405634" y="907288"/>
                  </a:lnTo>
                  <a:close/>
                </a:path>
                <a:path w="15528925" h="1397000">
                  <a:moveTo>
                    <a:pt x="15406053" y="864793"/>
                  </a:moveTo>
                  <a:lnTo>
                    <a:pt x="15400173" y="860348"/>
                  </a:lnTo>
                  <a:lnTo>
                    <a:pt x="15385822" y="858240"/>
                  </a:lnTo>
                  <a:lnTo>
                    <a:pt x="15373122" y="855662"/>
                  </a:lnTo>
                  <a:lnTo>
                    <a:pt x="15372220" y="849845"/>
                  </a:lnTo>
                  <a:lnTo>
                    <a:pt x="15359596" y="852093"/>
                  </a:lnTo>
                  <a:lnTo>
                    <a:pt x="15339251" y="858113"/>
                  </a:lnTo>
                  <a:lnTo>
                    <a:pt x="15326589" y="860361"/>
                  </a:lnTo>
                  <a:lnTo>
                    <a:pt x="15344737" y="859840"/>
                  </a:lnTo>
                  <a:lnTo>
                    <a:pt x="15363012" y="860247"/>
                  </a:lnTo>
                  <a:lnTo>
                    <a:pt x="15382939" y="861822"/>
                  </a:lnTo>
                  <a:lnTo>
                    <a:pt x="15406053" y="864793"/>
                  </a:lnTo>
                  <a:close/>
                </a:path>
                <a:path w="15528925" h="1397000">
                  <a:moveTo>
                    <a:pt x="15459355" y="811809"/>
                  </a:moveTo>
                  <a:lnTo>
                    <a:pt x="15449766" y="809904"/>
                  </a:lnTo>
                  <a:lnTo>
                    <a:pt x="15437422" y="808761"/>
                  </a:lnTo>
                  <a:lnTo>
                    <a:pt x="15423515" y="808050"/>
                  </a:lnTo>
                  <a:lnTo>
                    <a:pt x="15409190" y="807440"/>
                  </a:lnTo>
                  <a:lnTo>
                    <a:pt x="15407653" y="815936"/>
                  </a:lnTo>
                  <a:lnTo>
                    <a:pt x="15424874" y="816241"/>
                  </a:lnTo>
                  <a:lnTo>
                    <a:pt x="15439873" y="815860"/>
                  </a:lnTo>
                  <a:lnTo>
                    <a:pt x="15451697" y="814476"/>
                  </a:lnTo>
                  <a:lnTo>
                    <a:pt x="15459355" y="811809"/>
                  </a:lnTo>
                  <a:close/>
                </a:path>
                <a:path w="15528925" h="1397000">
                  <a:moveTo>
                    <a:pt x="15496705" y="815924"/>
                  </a:moveTo>
                  <a:lnTo>
                    <a:pt x="15495854" y="811872"/>
                  </a:lnTo>
                  <a:lnTo>
                    <a:pt x="15483307" y="814730"/>
                  </a:lnTo>
                  <a:lnTo>
                    <a:pt x="15469502" y="817181"/>
                  </a:lnTo>
                  <a:lnTo>
                    <a:pt x="15452192" y="818540"/>
                  </a:lnTo>
                  <a:lnTo>
                    <a:pt x="15429141" y="818095"/>
                  </a:lnTo>
                  <a:lnTo>
                    <a:pt x="15434882" y="822223"/>
                  </a:lnTo>
                  <a:lnTo>
                    <a:pt x="15448991" y="821715"/>
                  </a:lnTo>
                  <a:lnTo>
                    <a:pt x="15467648" y="819962"/>
                  </a:lnTo>
                  <a:lnTo>
                    <a:pt x="15487079" y="820343"/>
                  </a:lnTo>
                  <a:lnTo>
                    <a:pt x="15486761" y="816559"/>
                  </a:lnTo>
                  <a:lnTo>
                    <a:pt x="15496705" y="815924"/>
                  </a:lnTo>
                  <a:close/>
                </a:path>
                <a:path w="15528925" h="1397000">
                  <a:moveTo>
                    <a:pt x="15528532" y="913930"/>
                  </a:moveTo>
                  <a:lnTo>
                    <a:pt x="15525522" y="909688"/>
                  </a:lnTo>
                  <a:lnTo>
                    <a:pt x="15516314" y="907161"/>
                  </a:lnTo>
                  <a:lnTo>
                    <a:pt x="15502624" y="905865"/>
                  </a:lnTo>
                  <a:lnTo>
                    <a:pt x="15486152" y="905332"/>
                  </a:lnTo>
                  <a:lnTo>
                    <a:pt x="15495905" y="907707"/>
                  </a:lnTo>
                  <a:lnTo>
                    <a:pt x="15504478" y="910412"/>
                  </a:lnTo>
                  <a:lnTo>
                    <a:pt x="15514473" y="912723"/>
                  </a:lnTo>
                  <a:lnTo>
                    <a:pt x="15528532" y="91393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549001" y="1036550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 h="0">
                  <a:moveTo>
                    <a:pt x="0" y="0"/>
                  </a:moveTo>
                  <a:lnTo>
                    <a:pt x="233207" y="0"/>
                  </a:lnTo>
                </a:path>
              </a:pathLst>
            </a:custGeom>
            <a:ln w="3175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1002" y="239896"/>
              <a:ext cx="15367000" cy="1661795"/>
            </a:xfrm>
            <a:custGeom>
              <a:avLst/>
              <a:gdLst/>
              <a:ahLst/>
              <a:cxnLst/>
              <a:rect l="l" t="t" r="r" b="b"/>
              <a:pathLst>
                <a:path w="15367000" h="1661795">
                  <a:moveTo>
                    <a:pt x="42138" y="1094117"/>
                  </a:moveTo>
                  <a:lnTo>
                    <a:pt x="30302" y="1089926"/>
                  </a:lnTo>
                  <a:lnTo>
                    <a:pt x="15430" y="1087196"/>
                  </a:lnTo>
                  <a:lnTo>
                    <a:pt x="3378" y="1089215"/>
                  </a:lnTo>
                  <a:lnTo>
                    <a:pt x="0" y="1099261"/>
                  </a:lnTo>
                  <a:lnTo>
                    <a:pt x="12941" y="1099540"/>
                  </a:lnTo>
                  <a:lnTo>
                    <a:pt x="23177" y="1098067"/>
                  </a:lnTo>
                  <a:lnTo>
                    <a:pt x="32359" y="1095908"/>
                  </a:lnTo>
                  <a:lnTo>
                    <a:pt x="42138" y="1094117"/>
                  </a:lnTo>
                  <a:close/>
                </a:path>
                <a:path w="15367000" h="1661795">
                  <a:moveTo>
                    <a:pt x="66014" y="1372616"/>
                  </a:moveTo>
                  <a:lnTo>
                    <a:pt x="63207" y="1370025"/>
                  </a:lnTo>
                  <a:lnTo>
                    <a:pt x="55359" y="1370545"/>
                  </a:lnTo>
                  <a:lnTo>
                    <a:pt x="51282" y="1368310"/>
                  </a:lnTo>
                  <a:lnTo>
                    <a:pt x="48133" y="1365135"/>
                  </a:lnTo>
                  <a:lnTo>
                    <a:pt x="43014" y="1362875"/>
                  </a:lnTo>
                  <a:lnTo>
                    <a:pt x="37973" y="1364475"/>
                  </a:lnTo>
                  <a:lnTo>
                    <a:pt x="33235" y="1367574"/>
                  </a:lnTo>
                  <a:lnTo>
                    <a:pt x="27914" y="1366151"/>
                  </a:lnTo>
                  <a:lnTo>
                    <a:pt x="29883" y="1365110"/>
                  </a:lnTo>
                  <a:lnTo>
                    <a:pt x="31673" y="1364056"/>
                  </a:lnTo>
                  <a:lnTo>
                    <a:pt x="27533" y="1363129"/>
                  </a:lnTo>
                  <a:lnTo>
                    <a:pt x="21780" y="1368158"/>
                  </a:lnTo>
                  <a:lnTo>
                    <a:pt x="29730" y="1372146"/>
                  </a:lnTo>
                  <a:lnTo>
                    <a:pt x="43751" y="1374889"/>
                  </a:lnTo>
                  <a:lnTo>
                    <a:pt x="56184" y="1376146"/>
                  </a:lnTo>
                  <a:lnTo>
                    <a:pt x="53428" y="1374241"/>
                  </a:lnTo>
                  <a:lnTo>
                    <a:pt x="59740" y="1373543"/>
                  </a:lnTo>
                  <a:lnTo>
                    <a:pt x="66014" y="1372616"/>
                  </a:lnTo>
                  <a:close/>
                </a:path>
                <a:path w="15367000" h="1661795">
                  <a:moveTo>
                    <a:pt x="113550" y="1370634"/>
                  </a:moveTo>
                  <a:lnTo>
                    <a:pt x="106870" y="1368767"/>
                  </a:lnTo>
                  <a:lnTo>
                    <a:pt x="99987" y="1364792"/>
                  </a:lnTo>
                  <a:lnTo>
                    <a:pt x="93726" y="1366481"/>
                  </a:lnTo>
                  <a:lnTo>
                    <a:pt x="97815" y="1368412"/>
                  </a:lnTo>
                  <a:lnTo>
                    <a:pt x="86766" y="1372590"/>
                  </a:lnTo>
                  <a:lnTo>
                    <a:pt x="81343" y="1371053"/>
                  </a:lnTo>
                  <a:lnTo>
                    <a:pt x="76111" y="1369682"/>
                  </a:lnTo>
                  <a:lnTo>
                    <a:pt x="71285" y="1372870"/>
                  </a:lnTo>
                  <a:lnTo>
                    <a:pt x="77304" y="1374711"/>
                  </a:lnTo>
                  <a:lnTo>
                    <a:pt x="83159" y="1375194"/>
                  </a:lnTo>
                  <a:lnTo>
                    <a:pt x="89052" y="1375905"/>
                  </a:lnTo>
                  <a:lnTo>
                    <a:pt x="95186" y="1378458"/>
                  </a:lnTo>
                  <a:lnTo>
                    <a:pt x="113550" y="1370634"/>
                  </a:lnTo>
                  <a:close/>
                </a:path>
                <a:path w="15367000" h="1661795">
                  <a:moveTo>
                    <a:pt x="311569" y="1343177"/>
                  </a:moveTo>
                  <a:lnTo>
                    <a:pt x="301612" y="1340840"/>
                  </a:lnTo>
                  <a:lnTo>
                    <a:pt x="291846" y="1340180"/>
                  </a:lnTo>
                  <a:lnTo>
                    <a:pt x="282282" y="1341170"/>
                  </a:lnTo>
                  <a:lnTo>
                    <a:pt x="272935" y="1343825"/>
                  </a:lnTo>
                  <a:lnTo>
                    <a:pt x="282867" y="1346022"/>
                  </a:lnTo>
                  <a:lnTo>
                    <a:pt x="292519" y="1345882"/>
                  </a:lnTo>
                  <a:lnTo>
                    <a:pt x="311569" y="1343177"/>
                  </a:lnTo>
                  <a:close/>
                </a:path>
                <a:path w="15367000" h="1661795">
                  <a:moveTo>
                    <a:pt x="449707" y="1636712"/>
                  </a:moveTo>
                  <a:lnTo>
                    <a:pt x="434073" y="1635290"/>
                  </a:lnTo>
                  <a:lnTo>
                    <a:pt x="418261" y="1635125"/>
                  </a:lnTo>
                  <a:lnTo>
                    <a:pt x="404406" y="1633715"/>
                  </a:lnTo>
                  <a:lnTo>
                    <a:pt x="394627" y="1628559"/>
                  </a:lnTo>
                  <a:lnTo>
                    <a:pt x="381533" y="1632077"/>
                  </a:lnTo>
                  <a:lnTo>
                    <a:pt x="368261" y="1634147"/>
                  </a:lnTo>
                  <a:lnTo>
                    <a:pt x="355028" y="1636636"/>
                  </a:lnTo>
                  <a:lnTo>
                    <a:pt x="342023" y="1641373"/>
                  </a:lnTo>
                  <a:lnTo>
                    <a:pt x="353796" y="1642821"/>
                  </a:lnTo>
                  <a:lnTo>
                    <a:pt x="365404" y="1642922"/>
                  </a:lnTo>
                  <a:lnTo>
                    <a:pt x="376821" y="1641335"/>
                  </a:lnTo>
                  <a:lnTo>
                    <a:pt x="387997" y="1637677"/>
                  </a:lnTo>
                  <a:lnTo>
                    <a:pt x="399224" y="1641017"/>
                  </a:lnTo>
                  <a:lnTo>
                    <a:pt x="419290" y="1640179"/>
                  </a:lnTo>
                  <a:lnTo>
                    <a:pt x="449707" y="1636712"/>
                  </a:lnTo>
                  <a:close/>
                </a:path>
                <a:path w="15367000" h="1661795">
                  <a:moveTo>
                    <a:pt x="509384" y="1652282"/>
                  </a:moveTo>
                  <a:lnTo>
                    <a:pt x="484581" y="1648663"/>
                  </a:lnTo>
                  <a:lnTo>
                    <a:pt x="448233" y="1648421"/>
                  </a:lnTo>
                  <a:lnTo>
                    <a:pt x="414718" y="1652422"/>
                  </a:lnTo>
                  <a:lnTo>
                    <a:pt x="398411" y="1661528"/>
                  </a:lnTo>
                  <a:lnTo>
                    <a:pt x="420014" y="1654429"/>
                  </a:lnTo>
                  <a:lnTo>
                    <a:pt x="448729" y="1652270"/>
                  </a:lnTo>
                  <a:lnTo>
                    <a:pt x="480021" y="1652435"/>
                  </a:lnTo>
                  <a:lnTo>
                    <a:pt x="509384" y="1652282"/>
                  </a:lnTo>
                  <a:close/>
                </a:path>
                <a:path w="15367000" h="1661795">
                  <a:moveTo>
                    <a:pt x="551002" y="1339494"/>
                  </a:moveTo>
                  <a:lnTo>
                    <a:pt x="532803" y="1333855"/>
                  </a:lnTo>
                  <a:lnTo>
                    <a:pt x="511479" y="1332090"/>
                  </a:lnTo>
                  <a:lnTo>
                    <a:pt x="487337" y="1330998"/>
                  </a:lnTo>
                  <a:lnTo>
                    <a:pt x="460616" y="1327365"/>
                  </a:lnTo>
                  <a:lnTo>
                    <a:pt x="452907" y="1333207"/>
                  </a:lnTo>
                  <a:lnTo>
                    <a:pt x="452081" y="1338795"/>
                  </a:lnTo>
                  <a:lnTo>
                    <a:pt x="458812" y="1341983"/>
                  </a:lnTo>
                  <a:lnTo>
                    <a:pt x="473786" y="1340675"/>
                  </a:lnTo>
                  <a:lnTo>
                    <a:pt x="469582" y="1338732"/>
                  </a:lnTo>
                  <a:lnTo>
                    <a:pt x="461670" y="1336865"/>
                  </a:lnTo>
                  <a:lnTo>
                    <a:pt x="465340" y="1334795"/>
                  </a:lnTo>
                  <a:lnTo>
                    <a:pt x="486918" y="1337322"/>
                  </a:lnTo>
                  <a:lnTo>
                    <a:pt x="508355" y="1338732"/>
                  </a:lnTo>
                  <a:lnTo>
                    <a:pt x="529704" y="1339354"/>
                  </a:lnTo>
                  <a:lnTo>
                    <a:pt x="551002" y="1339494"/>
                  </a:lnTo>
                  <a:close/>
                </a:path>
                <a:path w="15367000" h="1661795">
                  <a:moveTo>
                    <a:pt x="588314" y="1631048"/>
                  </a:moveTo>
                  <a:lnTo>
                    <a:pt x="587819" y="1628571"/>
                  </a:lnTo>
                  <a:lnTo>
                    <a:pt x="562483" y="1627162"/>
                  </a:lnTo>
                  <a:lnTo>
                    <a:pt x="534441" y="1630400"/>
                  </a:lnTo>
                  <a:lnTo>
                    <a:pt x="510794" y="1631937"/>
                  </a:lnTo>
                  <a:lnTo>
                    <a:pt x="498602" y="1625460"/>
                  </a:lnTo>
                  <a:lnTo>
                    <a:pt x="483463" y="1628216"/>
                  </a:lnTo>
                  <a:lnTo>
                    <a:pt x="467982" y="1627886"/>
                  </a:lnTo>
                  <a:lnTo>
                    <a:pt x="452374" y="1626577"/>
                  </a:lnTo>
                  <a:lnTo>
                    <a:pt x="436880" y="1626400"/>
                  </a:lnTo>
                  <a:lnTo>
                    <a:pt x="445973" y="1629575"/>
                  </a:lnTo>
                  <a:lnTo>
                    <a:pt x="454710" y="1629994"/>
                  </a:lnTo>
                  <a:lnTo>
                    <a:pt x="463372" y="1629613"/>
                  </a:lnTo>
                  <a:lnTo>
                    <a:pt x="472198" y="1630375"/>
                  </a:lnTo>
                  <a:lnTo>
                    <a:pt x="467334" y="1632940"/>
                  </a:lnTo>
                  <a:lnTo>
                    <a:pt x="457111" y="1635594"/>
                  </a:lnTo>
                  <a:lnTo>
                    <a:pt x="461416" y="1638033"/>
                  </a:lnTo>
                  <a:lnTo>
                    <a:pt x="497890" y="1635988"/>
                  </a:lnTo>
                  <a:lnTo>
                    <a:pt x="516216" y="1635963"/>
                  </a:lnTo>
                  <a:lnTo>
                    <a:pt x="534822" y="1638388"/>
                  </a:lnTo>
                  <a:lnTo>
                    <a:pt x="546811" y="1633347"/>
                  </a:lnTo>
                  <a:lnTo>
                    <a:pt x="559308" y="1632813"/>
                  </a:lnTo>
                  <a:lnTo>
                    <a:pt x="584796" y="1636141"/>
                  </a:lnTo>
                  <a:lnTo>
                    <a:pt x="580123" y="1633715"/>
                  </a:lnTo>
                  <a:lnTo>
                    <a:pt x="588314" y="1631048"/>
                  </a:lnTo>
                  <a:close/>
                </a:path>
                <a:path w="15367000" h="1661795">
                  <a:moveTo>
                    <a:pt x="699135" y="1622374"/>
                  </a:moveTo>
                  <a:lnTo>
                    <a:pt x="667042" y="1620266"/>
                  </a:lnTo>
                  <a:lnTo>
                    <a:pt x="635228" y="1620862"/>
                  </a:lnTo>
                  <a:lnTo>
                    <a:pt x="603262" y="1620088"/>
                  </a:lnTo>
                  <a:lnTo>
                    <a:pt x="570661" y="1613827"/>
                  </a:lnTo>
                  <a:lnTo>
                    <a:pt x="572249" y="1615440"/>
                  </a:lnTo>
                  <a:lnTo>
                    <a:pt x="566699" y="1616938"/>
                  </a:lnTo>
                  <a:lnTo>
                    <a:pt x="567334" y="1618424"/>
                  </a:lnTo>
                  <a:lnTo>
                    <a:pt x="575030" y="1618145"/>
                  </a:lnTo>
                  <a:lnTo>
                    <a:pt x="582841" y="1618983"/>
                  </a:lnTo>
                  <a:lnTo>
                    <a:pt x="590702" y="1620164"/>
                  </a:lnTo>
                  <a:lnTo>
                    <a:pt x="598525" y="1620901"/>
                  </a:lnTo>
                  <a:lnTo>
                    <a:pt x="594817" y="1622958"/>
                  </a:lnTo>
                  <a:lnTo>
                    <a:pt x="587413" y="1625066"/>
                  </a:lnTo>
                  <a:lnTo>
                    <a:pt x="591527" y="1627009"/>
                  </a:lnTo>
                  <a:lnTo>
                    <a:pt x="618617" y="1627441"/>
                  </a:lnTo>
                  <a:lnTo>
                    <a:pt x="645629" y="1627225"/>
                  </a:lnTo>
                  <a:lnTo>
                    <a:pt x="672490" y="1625752"/>
                  </a:lnTo>
                  <a:lnTo>
                    <a:pt x="699135" y="1622374"/>
                  </a:lnTo>
                  <a:close/>
                </a:path>
                <a:path w="15367000" h="1661795">
                  <a:moveTo>
                    <a:pt x="712914" y="1333982"/>
                  </a:moveTo>
                  <a:lnTo>
                    <a:pt x="703859" y="1330693"/>
                  </a:lnTo>
                  <a:lnTo>
                    <a:pt x="695286" y="1331899"/>
                  </a:lnTo>
                  <a:lnTo>
                    <a:pt x="686790" y="1333919"/>
                  </a:lnTo>
                  <a:lnTo>
                    <a:pt x="677989" y="1333017"/>
                  </a:lnTo>
                  <a:lnTo>
                    <a:pt x="680046" y="1332166"/>
                  </a:lnTo>
                  <a:lnTo>
                    <a:pt x="678903" y="1330071"/>
                  </a:lnTo>
                  <a:lnTo>
                    <a:pt x="673912" y="1331582"/>
                  </a:lnTo>
                  <a:lnTo>
                    <a:pt x="679234" y="1333525"/>
                  </a:lnTo>
                  <a:lnTo>
                    <a:pt x="671131" y="1335633"/>
                  </a:lnTo>
                  <a:lnTo>
                    <a:pt x="674649" y="1337589"/>
                  </a:lnTo>
                  <a:lnTo>
                    <a:pt x="684288" y="1337551"/>
                  </a:lnTo>
                  <a:lnTo>
                    <a:pt x="694029" y="1338186"/>
                  </a:lnTo>
                  <a:lnTo>
                    <a:pt x="703643" y="1337614"/>
                  </a:lnTo>
                  <a:lnTo>
                    <a:pt x="712914" y="1333982"/>
                  </a:lnTo>
                  <a:close/>
                </a:path>
                <a:path w="15367000" h="1661795">
                  <a:moveTo>
                    <a:pt x="731659" y="1636864"/>
                  </a:moveTo>
                  <a:lnTo>
                    <a:pt x="720166" y="1637423"/>
                  </a:lnTo>
                  <a:lnTo>
                    <a:pt x="708672" y="1638173"/>
                  </a:lnTo>
                  <a:lnTo>
                    <a:pt x="697204" y="1639201"/>
                  </a:lnTo>
                  <a:lnTo>
                    <a:pt x="685774" y="1640573"/>
                  </a:lnTo>
                  <a:lnTo>
                    <a:pt x="698563" y="1641449"/>
                  </a:lnTo>
                  <a:lnTo>
                    <a:pt x="713816" y="1641551"/>
                  </a:lnTo>
                  <a:lnTo>
                    <a:pt x="726528" y="1640230"/>
                  </a:lnTo>
                  <a:lnTo>
                    <a:pt x="731659" y="1636864"/>
                  </a:lnTo>
                  <a:close/>
                </a:path>
                <a:path w="15367000" h="1661795">
                  <a:moveTo>
                    <a:pt x="934554" y="1645488"/>
                  </a:moveTo>
                  <a:lnTo>
                    <a:pt x="933221" y="1642745"/>
                  </a:lnTo>
                  <a:lnTo>
                    <a:pt x="920521" y="1642973"/>
                  </a:lnTo>
                  <a:lnTo>
                    <a:pt x="905167" y="1642237"/>
                  </a:lnTo>
                  <a:lnTo>
                    <a:pt x="892352" y="1642694"/>
                  </a:lnTo>
                  <a:lnTo>
                    <a:pt x="887260" y="1646478"/>
                  </a:lnTo>
                  <a:lnTo>
                    <a:pt x="896823" y="1644700"/>
                  </a:lnTo>
                  <a:lnTo>
                    <a:pt x="902208" y="1644840"/>
                  </a:lnTo>
                  <a:lnTo>
                    <a:pt x="906995" y="1646821"/>
                  </a:lnTo>
                  <a:lnTo>
                    <a:pt x="914781" y="1650542"/>
                  </a:lnTo>
                  <a:lnTo>
                    <a:pt x="920534" y="1647685"/>
                  </a:lnTo>
                  <a:lnTo>
                    <a:pt x="928725" y="1646567"/>
                  </a:lnTo>
                  <a:lnTo>
                    <a:pt x="934554" y="1645488"/>
                  </a:lnTo>
                  <a:close/>
                </a:path>
                <a:path w="15367000" h="1661795">
                  <a:moveTo>
                    <a:pt x="1012355" y="1625015"/>
                  </a:moveTo>
                  <a:lnTo>
                    <a:pt x="981278" y="1624609"/>
                  </a:lnTo>
                  <a:lnTo>
                    <a:pt x="947699" y="1625346"/>
                  </a:lnTo>
                  <a:lnTo>
                    <a:pt x="916686" y="1627517"/>
                  </a:lnTo>
                  <a:lnTo>
                    <a:pt x="893343" y="1631391"/>
                  </a:lnTo>
                  <a:lnTo>
                    <a:pt x="906132" y="1631200"/>
                  </a:lnTo>
                  <a:lnTo>
                    <a:pt x="914984" y="1632331"/>
                  </a:lnTo>
                  <a:lnTo>
                    <a:pt x="919060" y="1635137"/>
                  </a:lnTo>
                  <a:lnTo>
                    <a:pt x="917473" y="1639989"/>
                  </a:lnTo>
                  <a:lnTo>
                    <a:pt x="926604" y="1638846"/>
                  </a:lnTo>
                  <a:lnTo>
                    <a:pt x="925804" y="1636217"/>
                  </a:lnTo>
                  <a:lnTo>
                    <a:pt x="923442" y="1632800"/>
                  </a:lnTo>
                  <a:lnTo>
                    <a:pt x="927849" y="1629333"/>
                  </a:lnTo>
                  <a:lnTo>
                    <a:pt x="941247" y="1631797"/>
                  </a:lnTo>
                  <a:lnTo>
                    <a:pt x="955700" y="1630730"/>
                  </a:lnTo>
                  <a:lnTo>
                    <a:pt x="967968" y="1630286"/>
                  </a:lnTo>
                  <a:lnTo>
                    <a:pt x="974775" y="1634617"/>
                  </a:lnTo>
                  <a:lnTo>
                    <a:pt x="980655" y="1630006"/>
                  </a:lnTo>
                  <a:lnTo>
                    <a:pt x="989761" y="1629219"/>
                  </a:lnTo>
                  <a:lnTo>
                    <a:pt x="1000760" y="1628724"/>
                  </a:lnTo>
                  <a:lnTo>
                    <a:pt x="1012355" y="1625015"/>
                  </a:lnTo>
                  <a:close/>
                </a:path>
                <a:path w="15367000" h="1661795">
                  <a:moveTo>
                    <a:pt x="1100531" y="1619148"/>
                  </a:moveTo>
                  <a:lnTo>
                    <a:pt x="1080249" y="1618970"/>
                  </a:lnTo>
                  <a:lnTo>
                    <a:pt x="1060069" y="1619796"/>
                  </a:lnTo>
                  <a:lnTo>
                    <a:pt x="1040003" y="1621739"/>
                  </a:lnTo>
                  <a:lnTo>
                    <a:pt x="1020038" y="1624901"/>
                  </a:lnTo>
                  <a:lnTo>
                    <a:pt x="1041908" y="1627771"/>
                  </a:lnTo>
                  <a:lnTo>
                    <a:pt x="1065885" y="1630045"/>
                  </a:lnTo>
                  <a:lnTo>
                    <a:pt x="1087056" y="1628317"/>
                  </a:lnTo>
                  <a:lnTo>
                    <a:pt x="1100531" y="1619148"/>
                  </a:lnTo>
                  <a:close/>
                </a:path>
                <a:path w="15367000" h="1661795">
                  <a:moveTo>
                    <a:pt x="1318653" y="1630908"/>
                  </a:moveTo>
                  <a:lnTo>
                    <a:pt x="1305750" y="1627924"/>
                  </a:lnTo>
                  <a:lnTo>
                    <a:pt x="1280756" y="1629702"/>
                  </a:lnTo>
                  <a:lnTo>
                    <a:pt x="1267904" y="1627149"/>
                  </a:lnTo>
                  <a:lnTo>
                    <a:pt x="1268666" y="1623225"/>
                  </a:lnTo>
                  <a:lnTo>
                    <a:pt x="1272565" y="1621599"/>
                  </a:lnTo>
                  <a:lnTo>
                    <a:pt x="1282687" y="1620926"/>
                  </a:lnTo>
                  <a:lnTo>
                    <a:pt x="1276375" y="1616608"/>
                  </a:lnTo>
                  <a:lnTo>
                    <a:pt x="1268044" y="1613662"/>
                  </a:lnTo>
                  <a:lnTo>
                    <a:pt x="1258125" y="1612607"/>
                  </a:lnTo>
                  <a:lnTo>
                    <a:pt x="1247089" y="1613979"/>
                  </a:lnTo>
                  <a:lnTo>
                    <a:pt x="1253350" y="1615757"/>
                  </a:lnTo>
                  <a:lnTo>
                    <a:pt x="1261783" y="1616710"/>
                  </a:lnTo>
                  <a:lnTo>
                    <a:pt x="1267904" y="1618094"/>
                  </a:lnTo>
                  <a:lnTo>
                    <a:pt x="1267231" y="1621167"/>
                  </a:lnTo>
                  <a:lnTo>
                    <a:pt x="1255788" y="1622920"/>
                  </a:lnTo>
                  <a:lnTo>
                    <a:pt x="1248473" y="1620901"/>
                  </a:lnTo>
                  <a:lnTo>
                    <a:pt x="1241806" y="1618767"/>
                  </a:lnTo>
                  <a:lnTo>
                    <a:pt x="1232293" y="1620177"/>
                  </a:lnTo>
                  <a:lnTo>
                    <a:pt x="1242352" y="1624152"/>
                  </a:lnTo>
                  <a:lnTo>
                    <a:pt x="1243076" y="1628267"/>
                  </a:lnTo>
                  <a:lnTo>
                    <a:pt x="1239812" y="1632445"/>
                  </a:lnTo>
                  <a:lnTo>
                    <a:pt x="1237932" y="1636610"/>
                  </a:lnTo>
                  <a:lnTo>
                    <a:pt x="1248117" y="1633537"/>
                  </a:lnTo>
                  <a:lnTo>
                    <a:pt x="1260894" y="1631784"/>
                  </a:lnTo>
                  <a:lnTo>
                    <a:pt x="1275727" y="1632242"/>
                  </a:lnTo>
                  <a:lnTo>
                    <a:pt x="1292098" y="1635810"/>
                  </a:lnTo>
                  <a:lnTo>
                    <a:pt x="1298473" y="1632458"/>
                  </a:lnTo>
                  <a:lnTo>
                    <a:pt x="1305102" y="1631124"/>
                  </a:lnTo>
                  <a:lnTo>
                    <a:pt x="1311871" y="1630908"/>
                  </a:lnTo>
                  <a:lnTo>
                    <a:pt x="1318653" y="1630908"/>
                  </a:lnTo>
                  <a:close/>
                </a:path>
                <a:path w="15367000" h="1661795">
                  <a:moveTo>
                    <a:pt x="1418437" y="1623415"/>
                  </a:moveTo>
                  <a:lnTo>
                    <a:pt x="1413205" y="1620151"/>
                  </a:lnTo>
                  <a:lnTo>
                    <a:pt x="1408899" y="1618691"/>
                  </a:lnTo>
                  <a:lnTo>
                    <a:pt x="1403299" y="1617446"/>
                  </a:lnTo>
                  <a:lnTo>
                    <a:pt x="1394244" y="1614766"/>
                  </a:lnTo>
                  <a:lnTo>
                    <a:pt x="1379474" y="1620989"/>
                  </a:lnTo>
                  <a:lnTo>
                    <a:pt x="1380883" y="1622323"/>
                  </a:lnTo>
                  <a:lnTo>
                    <a:pt x="1385747" y="1630400"/>
                  </a:lnTo>
                  <a:lnTo>
                    <a:pt x="1395590" y="1626755"/>
                  </a:lnTo>
                  <a:lnTo>
                    <a:pt x="1391615" y="1622475"/>
                  </a:lnTo>
                  <a:lnTo>
                    <a:pt x="1396949" y="1623098"/>
                  </a:lnTo>
                  <a:lnTo>
                    <a:pt x="1407312" y="1624711"/>
                  </a:lnTo>
                  <a:lnTo>
                    <a:pt x="1418437" y="1623415"/>
                  </a:lnTo>
                  <a:close/>
                </a:path>
                <a:path w="15367000" h="1661795">
                  <a:moveTo>
                    <a:pt x="1478584" y="1607502"/>
                  </a:moveTo>
                  <a:lnTo>
                    <a:pt x="1465135" y="1606854"/>
                  </a:lnTo>
                  <a:lnTo>
                    <a:pt x="1454061" y="1606245"/>
                  </a:lnTo>
                  <a:lnTo>
                    <a:pt x="1444586" y="1606042"/>
                  </a:lnTo>
                  <a:lnTo>
                    <a:pt x="1435938" y="1606651"/>
                  </a:lnTo>
                  <a:lnTo>
                    <a:pt x="1443926" y="1608759"/>
                  </a:lnTo>
                  <a:lnTo>
                    <a:pt x="1451660" y="1608759"/>
                  </a:lnTo>
                  <a:lnTo>
                    <a:pt x="1459420" y="1609077"/>
                  </a:lnTo>
                  <a:lnTo>
                    <a:pt x="1467510" y="1612176"/>
                  </a:lnTo>
                  <a:lnTo>
                    <a:pt x="1478584" y="1607502"/>
                  </a:lnTo>
                  <a:close/>
                </a:path>
                <a:path w="15367000" h="1661795">
                  <a:moveTo>
                    <a:pt x="1678813" y="1623085"/>
                  </a:moveTo>
                  <a:lnTo>
                    <a:pt x="1677543" y="1621040"/>
                  </a:lnTo>
                  <a:lnTo>
                    <a:pt x="1664208" y="1622463"/>
                  </a:lnTo>
                  <a:lnTo>
                    <a:pt x="1655064" y="1620278"/>
                  </a:lnTo>
                  <a:lnTo>
                    <a:pt x="1646402" y="1617497"/>
                  </a:lnTo>
                  <a:lnTo>
                    <a:pt x="1634540" y="1617179"/>
                  </a:lnTo>
                  <a:lnTo>
                    <a:pt x="1658747" y="1625841"/>
                  </a:lnTo>
                  <a:lnTo>
                    <a:pt x="1664690" y="1624660"/>
                  </a:lnTo>
                  <a:lnTo>
                    <a:pt x="1672958" y="1624012"/>
                  </a:lnTo>
                  <a:lnTo>
                    <a:pt x="1678813" y="1623085"/>
                  </a:lnTo>
                  <a:close/>
                </a:path>
                <a:path w="15367000" h="1661795">
                  <a:moveTo>
                    <a:pt x="1932330" y="1614246"/>
                  </a:moveTo>
                  <a:lnTo>
                    <a:pt x="1926602" y="1612303"/>
                  </a:lnTo>
                  <a:lnTo>
                    <a:pt x="1923884" y="1608340"/>
                  </a:lnTo>
                  <a:lnTo>
                    <a:pt x="1910499" y="1614093"/>
                  </a:lnTo>
                  <a:lnTo>
                    <a:pt x="1898256" y="1612849"/>
                  </a:lnTo>
                  <a:lnTo>
                    <a:pt x="1888401" y="1611376"/>
                  </a:lnTo>
                  <a:lnTo>
                    <a:pt x="1882165" y="1616481"/>
                  </a:lnTo>
                  <a:lnTo>
                    <a:pt x="1894776" y="1616583"/>
                  </a:lnTo>
                  <a:lnTo>
                    <a:pt x="1907489" y="1617522"/>
                  </a:lnTo>
                  <a:lnTo>
                    <a:pt x="1920074" y="1617383"/>
                  </a:lnTo>
                  <a:lnTo>
                    <a:pt x="1932330" y="1614246"/>
                  </a:lnTo>
                  <a:close/>
                </a:path>
                <a:path w="15367000" h="1661795">
                  <a:moveTo>
                    <a:pt x="2061273" y="1607286"/>
                  </a:moveTo>
                  <a:lnTo>
                    <a:pt x="2059279" y="1604683"/>
                  </a:lnTo>
                  <a:lnTo>
                    <a:pt x="2047735" y="1605572"/>
                  </a:lnTo>
                  <a:lnTo>
                    <a:pt x="2036178" y="1606321"/>
                  </a:lnTo>
                  <a:lnTo>
                    <a:pt x="2024646" y="1607197"/>
                  </a:lnTo>
                  <a:lnTo>
                    <a:pt x="2013153" y="1608442"/>
                  </a:lnTo>
                  <a:lnTo>
                    <a:pt x="2019274" y="1611274"/>
                  </a:lnTo>
                  <a:lnTo>
                    <a:pt x="2025116" y="1611503"/>
                  </a:lnTo>
                  <a:lnTo>
                    <a:pt x="2030882" y="1610855"/>
                  </a:lnTo>
                  <a:lnTo>
                    <a:pt x="2036724" y="1611058"/>
                  </a:lnTo>
                  <a:lnTo>
                    <a:pt x="2040928" y="1612963"/>
                  </a:lnTo>
                  <a:lnTo>
                    <a:pt x="2039327" y="1617091"/>
                  </a:lnTo>
                  <a:lnTo>
                    <a:pt x="2048852" y="1615351"/>
                  </a:lnTo>
                  <a:lnTo>
                    <a:pt x="2046833" y="1612773"/>
                  </a:lnTo>
                  <a:lnTo>
                    <a:pt x="2061273" y="1607286"/>
                  </a:lnTo>
                  <a:close/>
                </a:path>
                <a:path w="15367000" h="1661795">
                  <a:moveTo>
                    <a:pt x="2208111" y="1617306"/>
                  </a:moveTo>
                  <a:lnTo>
                    <a:pt x="2195665" y="1618818"/>
                  </a:lnTo>
                  <a:lnTo>
                    <a:pt x="2183079" y="1618894"/>
                  </a:lnTo>
                  <a:lnTo>
                    <a:pt x="2170468" y="1618754"/>
                  </a:lnTo>
                  <a:lnTo>
                    <a:pt x="2157958" y="1619605"/>
                  </a:lnTo>
                  <a:lnTo>
                    <a:pt x="2172131" y="1623453"/>
                  </a:lnTo>
                  <a:lnTo>
                    <a:pt x="2188413" y="1623250"/>
                  </a:lnTo>
                  <a:lnTo>
                    <a:pt x="2202015" y="1620647"/>
                  </a:lnTo>
                  <a:lnTo>
                    <a:pt x="2208111" y="1617306"/>
                  </a:lnTo>
                  <a:close/>
                </a:path>
                <a:path w="15367000" h="1661795">
                  <a:moveTo>
                    <a:pt x="2223859" y="1604695"/>
                  </a:moveTo>
                  <a:lnTo>
                    <a:pt x="2221496" y="1599082"/>
                  </a:lnTo>
                  <a:lnTo>
                    <a:pt x="2204262" y="1600682"/>
                  </a:lnTo>
                  <a:lnTo>
                    <a:pt x="2187067" y="1602968"/>
                  </a:lnTo>
                  <a:lnTo>
                    <a:pt x="2169680" y="1603590"/>
                  </a:lnTo>
                  <a:lnTo>
                    <a:pt x="2151837" y="1600200"/>
                  </a:lnTo>
                  <a:lnTo>
                    <a:pt x="2138769" y="1604441"/>
                  </a:lnTo>
                  <a:lnTo>
                    <a:pt x="2130094" y="1607959"/>
                  </a:lnTo>
                  <a:lnTo>
                    <a:pt x="2126005" y="1611833"/>
                  </a:lnTo>
                  <a:lnTo>
                    <a:pt x="2126678" y="1617141"/>
                  </a:lnTo>
                  <a:lnTo>
                    <a:pt x="2138248" y="1616481"/>
                  </a:lnTo>
                  <a:lnTo>
                    <a:pt x="2145093" y="1614233"/>
                  </a:lnTo>
                  <a:lnTo>
                    <a:pt x="2151113" y="1610664"/>
                  </a:lnTo>
                  <a:lnTo>
                    <a:pt x="2160257" y="1606067"/>
                  </a:lnTo>
                  <a:lnTo>
                    <a:pt x="2174506" y="1607680"/>
                  </a:lnTo>
                  <a:lnTo>
                    <a:pt x="2180717" y="1609585"/>
                  </a:lnTo>
                  <a:lnTo>
                    <a:pt x="2182876" y="1612633"/>
                  </a:lnTo>
                  <a:lnTo>
                    <a:pt x="2184920" y="1617675"/>
                  </a:lnTo>
                  <a:lnTo>
                    <a:pt x="2196719" y="1612734"/>
                  </a:lnTo>
                  <a:lnTo>
                    <a:pt x="2212644" y="1608836"/>
                  </a:lnTo>
                  <a:lnTo>
                    <a:pt x="2223859" y="1604695"/>
                  </a:lnTo>
                  <a:close/>
                </a:path>
                <a:path w="15367000" h="1661795">
                  <a:moveTo>
                    <a:pt x="2355596" y="1617967"/>
                  </a:moveTo>
                  <a:lnTo>
                    <a:pt x="2349271" y="1615808"/>
                  </a:lnTo>
                  <a:lnTo>
                    <a:pt x="2353157" y="1611249"/>
                  </a:lnTo>
                  <a:lnTo>
                    <a:pt x="2346807" y="1609090"/>
                  </a:lnTo>
                  <a:lnTo>
                    <a:pt x="2330894" y="1609369"/>
                  </a:lnTo>
                  <a:lnTo>
                    <a:pt x="2315705" y="1610601"/>
                  </a:lnTo>
                  <a:lnTo>
                    <a:pt x="2301329" y="1609445"/>
                  </a:lnTo>
                  <a:lnTo>
                    <a:pt x="2287854" y="1602536"/>
                  </a:lnTo>
                  <a:lnTo>
                    <a:pt x="2278507" y="1605330"/>
                  </a:lnTo>
                  <a:lnTo>
                    <a:pt x="2268778" y="1605038"/>
                  </a:lnTo>
                  <a:lnTo>
                    <a:pt x="2258911" y="1603654"/>
                  </a:lnTo>
                  <a:lnTo>
                    <a:pt x="2249132" y="1603171"/>
                  </a:lnTo>
                  <a:lnTo>
                    <a:pt x="2250795" y="1606651"/>
                  </a:lnTo>
                  <a:lnTo>
                    <a:pt x="2260714" y="1609953"/>
                  </a:lnTo>
                  <a:lnTo>
                    <a:pt x="2254199" y="1613611"/>
                  </a:lnTo>
                  <a:lnTo>
                    <a:pt x="2249716" y="1613115"/>
                  </a:lnTo>
                  <a:lnTo>
                    <a:pt x="2246439" y="1614233"/>
                  </a:lnTo>
                  <a:lnTo>
                    <a:pt x="2246134" y="1615401"/>
                  </a:lnTo>
                  <a:lnTo>
                    <a:pt x="2250579" y="1615135"/>
                  </a:lnTo>
                  <a:lnTo>
                    <a:pt x="2259419" y="1615427"/>
                  </a:lnTo>
                  <a:lnTo>
                    <a:pt x="2268474" y="1616735"/>
                  </a:lnTo>
                  <a:lnTo>
                    <a:pt x="2275548" y="1619021"/>
                  </a:lnTo>
                  <a:lnTo>
                    <a:pt x="2278456" y="1622183"/>
                  </a:lnTo>
                  <a:lnTo>
                    <a:pt x="2286393" y="1619567"/>
                  </a:lnTo>
                  <a:lnTo>
                    <a:pt x="2282101" y="1617129"/>
                  </a:lnTo>
                  <a:lnTo>
                    <a:pt x="2289251" y="1614500"/>
                  </a:lnTo>
                  <a:lnTo>
                    <a:pt x="2306053" y="1617218"/>
                  </a:lnTo>
                  <a:lnTo>
                    <a:pt x="2322550" y="1617230"/>
                  </a:lnTo>
                  <a:lnTo>
                    <a:pt x="2338997" y="1616748"/>
                  </a:lnTo>
                  <a:lnTo>
                    <a:pt x="2355596" y="1617967"/>
                  </a:lnTo>
                  <a:close/>
                </a:path>
                <a:path w="15367000" h="1661795">
                  <a:moveTo>
                    <a:pt x="2947835" y="1601355"/>
                  </a:moveTo>
                  <a:lnTo>
                    <a:pt x="2943453" y="1598917"/>
                  </a:lnTo>
                  <a:lnTo>
                    <a:pt x="2928289" y="1601774"/>
                  </a:lnTo>
                  <a:lnTo>
                    <a:pt x="2912541" y="1600085"/>
                  </a:lnTo>
                  <a:lnTo>
                    <a:pt x="2896743" y="1598117"/>
                  </a:lnTo>
                  <a:lnTo>
                    <a:pt x="2881426" y="1600085"/>
                  </a:lnTo>
                  <a:lnTo>
                    <a:pt x="2894469" y="1603616"/>
                  </a:lnTo>
                  <a:lnTo>
                    <a:pt x="2919692" y="1603108"/>
                  </a:lnTo>
                  <a:lnTo>
                    <a:pt x="2932798" y="1606626"/>
                  </a:lnTo>
                  <a:lnTo>
                    <a:pt x="2937560" y="1604035"/>
                  </a:lnTo>
                  <a:lnTo>
                    <a:pt x="2947835" y="1601355"/>
                  </a:lnTo>
                  <a:close/>
                </a:path>
                <a:path w="15367000" h="1661795">
                  <a:moveTo>
                    <a:pt x="3340176" y="1600530"/>
                  </a:moveTo>
                  <a:lnTo>
                    <a:pt x="3331654" y="1598180"/>
                  </a:lnTo>
                  <a:lnTo>
                    <a:pt x="3314344" y="1597901"/>
                  </a:lnTo>
                  <a:lnTo>
                    <a:pt x="3297402" y="1599539"/>
                  </a:lnTo>
                  <a:lnTo>
                    <a:pt x="3289947" y="1602968"/>
                  </a:lnTo>
                  <a:lnTo>
                    <a:pt x="3302330" y="1600987"/>
                  </a:lnTo>
                  <a:lnTo>
                    <a:pt x="3314928" y="1600644"/>
                  </a:lnTo>
                  <a:lnTo>
                    <a:pt x="3327590" y="1600860"/>
                  </a:lnTo>
                  <a:lnTo>
                    <a:pt x="3340176" y="1600530"/>
                  </a:lnTo>
                  <a:close/>
                </a:path>
                <a:path w="15367000" h="1661795">
                  <a:moveTo>
                    <a:pt x="3749192" y="1573847"/>
                  </a:moveTo>
                  <a:lnTo>
                    <a:pt x="3734104" y="1570532"/>
                  </a:lnTo>
                  <a:lnTo>
                    <a:pt x="3719207" y="1568462"/>
                  </a:lnTo>
                  <a:lnTo>
                    <a:pt x="3704590" y="1568297"/>
                  </a:lnTo>
                  <a:lnTo>
                    <a:pt x="3690328" y="1570723"/>
                  </a:lnTo>
                  <a:lnTo>
                    <a:pt x="3694163" y="1574622"/>
                  </a:lnTo>
                  <a:lnTo>
                    <a:pt x="3693401" y="1578648"/>
                  </a:lnTo>
                  <a:lnTo>
                    <a:pt x="3699713" y="1582508"/>
                  </a:lnTo>
                  <a:lnTo>
                    <a:pt x="3712172" y="1581048"/>
                  </a:lnTo>
                  <a:lnTo>
                    <a:pt x="3724516" y="1578787"/>
                  </a:lnTo>
                  <a:lnTo>
                    <a:pt x="3736835" y="1576209"/>
                  </a:lnTo>
                  <a:lnTo>
                    <a:pt x="3749192" y="1573847"/>
                  </a:lnTo>
                  <a:close/>
                </a:path>
                <a:path w="15367000" h="1661795">
                  <a:moveTo>
                    <a:pt x="4512945" y="1573237"/>
                  </a:moveTo>
                  <a:lnTo>
                    <a:pt x="4499622" y="1570278"/>
                  </a:lnTo>
                  <a:lnTo>
                    <a:pt x="4484078" y="1569605"/>
                  </a:lnTo>
                  <a:lnTo>
                    <a:pt x="4471301" y="1571091"/>
                  </a:lnTo>
                  <a:lnTo>
                    <a:pt x="4466323" y="1574596"/>
                  </a:lnTo>
                  <a:lnTo>
                    <a:pt x="4478007" y="1574546"/>
                  </a:lnTo>
                  <a:lnTo>
                    <a:pt x="4489742" y="1574723"/>
                  </a:lnTo>
                  <a:lnTo>
                    <a:pt x="4501426" y="1574495"/>
                  </a:lnTo>
                  <a:lnTo>
                    <a:pt x="4512945" y="1573237"/>
                  </a:lnTo>
                  <a:close/>
                </a:path>
                <a:path w="15367000" h="1661795">
                  <a:moveTo>
                    <a:pt x="4716538" y="1576400"/>
                  </a:moveTo>
                  <a:lnTo>
                    <a:pt x="4706950" y="1573110"/>
                  </a:lnTo>
                  <a:lnTo>
                    <a:pt x="4691088" y="1571231"/>
                  </a:lnTo>
                  <a:lnTo>
                    <a:pt x="4672952" y="1569720"/>
                  </a:lnTo>
                  <a:lnTo>
                    <a:pt x="4656493" y="1567599"/>
                  </a:lnTo>
                  <a:lnTo>
                    <a:pt x="4666399" y="1572717"/>
                  </a:lnTo>
                  <a:lnTo>
                    <a:pt x="4682414" y="1575523"/>
                  </a:lnTo>
                  <a:lnTo>
                    <a:pt x="4700486" y="1576565"/>
                  </a:lnTo>
                  <a:lnTo>
                    <a:pt x="4716538" y="1576400"/>
                  </a:lnTo>
                  <a:close/>
                </a:path>
                <a:path w="15367000" h="1661795">
                  <a:moveTo>
                    <a:pt x="5082413" y="1568869"/>
                  </a:moveTo>
                  <a:lnTo>
                    <a:pt x="5071821" y="1569567"/>
                  </a:lnTo>
                  <a:lnTo>
                    <a:pt x="5061089" y="1569516"/>
                  </a:lnTo>
                  <a:lnTo>
                    <a:pt x="5050396" y="1569821"/>
                  </a:lnTo>
                  <a:lnTo>
                    <a:pt x="5039919" y="1571574"/>
                  </a:lnTo>
                  <a:lnTo>
                    <a:pt x="5052339" y="1574533"/>
                  </a:lnTo>
                  <a:lnTo>
                    <a:pt x="5066766" y="1574393"/>
                  </a:lnTo>
                  <a:lnTo>
                    <a:pt x="5078387" y="1572171"/>
                  </a:lnTo>
                  <a:lnTo>
                    <a:pt x="5082413" y="1568869"/>
                  </a:lnTo>
                  <a:close/>
                </a:path>
                <a:path w="15367000" h="1661795">
                  <a:moveTo>
                    <a:pt x="5218341" y="1562265"/>
                  </a:moveTo>
                  <a:lnTo>
                    <a:pt x="5214112" y="1561426"/>
                  </a:lnTo>
                  <a:lnTo>
                    <a:pt x="5203507" y="1563281"/>
                  </a:lnTo>
                  <a:lnTo>
                    <a:pt x="5190109" y="1563751"/>
                  </a:lnTo>
                  <a:lnTo>
                    <a:pt x="5179263" y="1564894"/>
                  </a:lnTo>
                  <a:lnTo>
                    <a:pt x="5176304" y="1568805"/>
                  </a:lnTo>
                  <a:lnTo>
                    <a:pt x="5184000" y="1568081"/>
                  </a:lnTo>
                  <a:lnTo>
                    <a:pt x="5191595" y="1566722"/>
                  </a:lnTo>
                  <a:lnTo>
                    <a:pt x="5199329" y="1566125"/>
                  </a:lnTo>
                  <a:lnTo>
                    <a:pt x="5207444" y="1567662"/>
                  </a:lnTo>
                  <a:lnTo>
                    <a:pt x="5214632" y="1564398"/>
                  </a:lnTo>
                  <a:lnTo>
                    <a:pt x="5216639" y="1563319"/>
                  </a:lnTo>
                  <a:lnTo>
                    <a:pt x="5218341" y="1562265"/>
                  </a:lnTo>
                  <a:close/>
                </a:path>
                <a:path w="15367000" h="1661795">
                  <a:moveTo>
                    <a:pt x="6236030" y="1553121"/>
                  </a:moveTo>
                  <a:lnTo>
                    <a:pt x="6217145" y="1551990"/>
                  </a:lnTo>
                  <a:lnTo>
                    <a:pt x="6203073" y="1551774"/>
                  </a:lnTo>
                  <a:lnTo>
                    <a:pt x="6189764" y="1552194"/>
                  </a:lnTo>
                  <a:lnTo>
                    <a:pt x="6173127" y="1552981"/>
                  </a:lnTo>
                  <a:lnTo>
                    <a:pt x="6179451" y="1550174"/>
                  </a:lnTo>
                  <a:lnTo>
                    <a:pt x="6179045" y="1547672"/>
                  </a:lnTo>
                  <a:lnTo>
                    <a:pt x="6175387" y="1545336"/>
                  </a:lnTo>
                  <a:lnTo>
                    <a:pt x="6171082" y="1548168"/>
                  </a:lnTo>
                  <a:lnTo>
                    <a:pt x="6168834" y="1550898"/>
                  </a:lnTo>
                  <a:lnTo>
                    <a:pt x="6165570" y="1553692"/>
                  </a:lnTo>
                  <a:lnTo>
                    <a:pt x="6158192" y="1556664"/>
                  </a:lnTo>
                  <a:lnTo>
                    <a:pt x="6178105" y="1557858"/>
                  </a:lnTo>
                  <a:lnTo>
                    <a:pt x="6197714" y="1557667"/>
                  </a:lnTo>
                  <a:lnTo>
                    <a:pt x="6217031" y="1556092"/>
                  </a:lnTo>
                  <a:lnTo>
                    <a:pt x="6236030" y="1553121"/>
                  </a:lnTo>
                  <a:close/>
                </a:path>
                <a:path w="15367000" h="1661795">
                  <a:moveTo>
                    <a:pt x="7466749" y="1549666"/>
                  </a:moveTo>
                  <a:lnTo>
                    <a:pt x="7454887" y="1547672"/>
                  </a:lnTo>
                  <a:lnTo>
                    <a:pt x="7443876" y="1546555"/>
                  </a:lnTo>
                  <a:lnTo>
                    <a:pt x="7436752" y="1544777"/>
                  </a:lnTo>
                  <a:lnTo>
                    <a:pt x="7436548" y="1540802"/>
                  </a:lnTo>
                  <a:lnTo>
                    <a:pt x="7384885" y="1540154"/>
                  </a:lnTo>
                  <a:lnTo>
                    <a:pt x="7359332" y="1540802"/>
                  </a:lnTo>
                  <a:lnTo>
                    <a:pt x="7334326" y="1543545"/>
                  </a:lnTo>
                  <a:lnTo>
                    <a:pt x="7370432" y="1545005"/>
                  </a:lnTo>
                  <a:lnTo>
                    <a:pt x="7402449" y="1547507"/>
                  </a:lnTo>
                  <a:lnTo>
                    <a:pt x="7433513" y="1549565"/>
                  </a:lnTo>
                  <a:lnTo>
                    <a:pt x="7466749" y="1549666"/>
                  </a:lnTo>
                  <a:close/>
                </a:path>
                <a:path w="15367000" h="1661795">
                  <a:moveTo>
                    <a:pt x="7497115" y="1544967"/>
                  </a:moveTo>
                  <a:lnTo>
                    <a:pt x="7485824" y="1543545"/>
                  </a:lnTo>
                  <a:lnTo>
                    <a:pt x="7474432" y="1541767"/>
                  </a:lnTo>
                  <a:lnTo>
                    <a:pt x="7463358" y="1541068"/>
                  </a:lnTo>
                  <a:lnTo>
                    <a:pt x="7452982" y="1542884"/>
                  </a:lnTo>
                  <a:lnTo>
                    <a:pt x="7464780" y="1546313"/>
                  </a:lnTo>
                  <a:lnTo>
                    <a:pt x="7476033" y="1547609"/>
                  </a:lnTo>
                  <a:lnTo>
                    <a:pt x="7486777" y="1547063"/>
                  </a:lnTo>
                  <a:lnTo>
                    <a:pt x="7497115" y="1544967"/>
                  </a:lnTo>
                  <a:close/>
                </a:path>
                <a:path w="15367000" h="1661795">
                  <a:moveTo>
                    <a:pt x="7559497" y="1541399"/>
                  </a:moveTo>
                  <a:lnTo>
                    <a:pt x="7547407" y="1540738"/>
                  </a:lnTo>
                  <a:lnTo>
                    <a:pt x="7535748" y="1541551"/>
                  </a:lnTo>
                  <a:lnTo>
                    <a:pt x="7524255" y="1542961"/>
                  </a:lnTo>
                  <a:lnTo>
                    <a:pt x="7512672" y="1544066"/>
                  </a:lnTo>
                  <a:lnTo>
                    <a:pt x="7527049" y="1547241"/>
                  </a:lnTo>
                  <a:lnTo>
                    <a:pt x="7541996" y="1547241"/>
                  </a:lnTo>
                  <a:lnTo>
                    <a:pt x="7553985" y="1544980"/>
                  </a:lnTo>
                  <a:lnTo>
                    <a:pt x="7559497" y="1541399"/>
                  </a:lnTo>
                  <a:close/>
                </a:path>
                <a:path w="15367000" h="1661795">
                  <a:moveTo>
                    <a:pt x="7605217" y="1531785"/>
                  </a:moveTo>
                  <a:lnTo>
                    <a:pt x="7603591" y="1528597"/>
                  </a:lnTo>
                  <a:lnTo>
                    <a:pt x="7598105" y="1526019"/>
                  </a:lnTo>
                  <a:lnTo>
                    <a:pt x="7589837" y="1522679"/>
                  </a:lnTo>
                  <a:lnTo>
                    <a:pt x="7582103" y="1525219"/>
                  </a:lnTo>
                  <a:lnTo>
                    <a:pt x="7574343" y="1527632"/>
                  </a:lnTo>
                  <a:lnTo>
                    <a:pt x="7565009" y="1529715"/>
                  </a:lnTo>
                  <a:lnTo>
                    <a:pt x="7552601" y="1531239"/>
                  </a:lnTo>
                  <a:lnTo>
                    <a:pt x="7566469" y="1532610"/>
                  </a:lnTo>
                  <a:lnTo>
                    <a:pt x="7581303" y="1532064"/>
                  </a:lnTo>
                  <a:lnTo>
                    <a:pt x="7594105" y="1532534"/>
                  </a:lnTo>
                  <a:lnTo>
                    <a:pt x="7601877" y="1536966"/>
                  </a:lnTo>
                  <a:lnTo>
                    <a:pt x="7605217" y="1531785"/>
                  </a:lnTo>
                  <a:close/>
                </a:path>
                <a:path w="15367000" h="1661795">
                  <a:moveTo>
                    <a:pt x="7747825" y="1613154"/>
                  </a:moveTo>
                  <a:lnTo>
                    <a:pt x="7728013" y="1610360"/>
                  </a:lnTo>
                  <a:lnTo>
                    <a:pt x="7708709" y="1609293"/>
                  </a:lnTo>
                  <a:lnTo>
                    <a:pt x="7689824" y="1609572"/>
                  </a:lnTo>
                  <a:lnTo>
                    <a:pt x="7671232" y="1610842"/>
                  </a:lnTo>
                  <a:lnTo>
                    <a:pt x="7690675" y="1612480"/>
                  </a:lnTo>
                  <a:lnTo>
                    <a:pt x="7709967" y="1613560"/>
                  </a:lnTo>
                  <a:lnTo>
                    <a:pt x="7729042" y="1613852"/>
                  </a:lnTo>
                  <a:lnTo>
                    <a:pt x="7747825" y="1613154"/>
                  </a:lnTo>
                  <a:close/>
                </a:path>
                <a:path w="15367000" h="1661795">
                  <a:moveTo>
                    <a:pt x="7850721" y="1544066"/>
                  </a:moveTo>
                  <a:lnTo>
                    <a:pt x="7829486" y="1540903"/>
                  </a:lnTo>
                  <a:lnTo>
                    <a:pt x="7807084" y="1540929"/>
                  </a:lnTo>
                  <a:lnTo>
                    <a:pt x="7787157" y="1541208"/>
                  </a:lnTo>
                  <a:lnTo>
                    <a:pt x="7773378" y="1538795"/>
                  </a:lnTo>
                  <a:lnTo>
                    <a:pt x="7766596" y="1542300"/>
                  </a:lnTo>
                  <a:lnTo>
                    <a:pt x="7764678" y="1543431"/>
                  </a:lnTo>
                  <a:lnTo>
                    <a:pt x="7763103" y="1544561"/>
                  </a:lnTo>
                  <a:lnTo>
                    <a:pt x="7767409" y="1545234"/>
                  </a:lnTo>
                  <a:lnTo>
                    <a:pt x="7776121" y="1544256"/>
                  </a:lnTo>
                  <a:lnTo>
                    <a:pt x="7775740" y="1546606"/>
                  </a:lnTo>
                  <a:lnTo>
                    <a:pt x="7772743" y="1550073"/>
                  </a:lnTo>
                  <a:lnTo>
                    <a:pt x="7773581" y="1552397"/>
                  </a:lnTo>
                  <a:lnTo>
                    <a:pt x="7780223" y="1551279"/>
                  </a:lnTo>
                  <a:lnTo>
                    <a:pt x="7795603" y="1556092"/>
                  </a:lnTo>
                  <a:lnTo>
                    <a:pt x="7802232" y="1554962"/>
                  </a:lnTo>
                  <a:lnTo>
                    <a:pt x="7797622" y="1551622"/>
                  </a:lnTo>
                  <a:lnTo>
                    <a:pt x="7789659" y="1550060"/>
                  </a:lnTo>
                  <a:lnTo>
                    <a:pt x="7785138" y="1548130"/>
                  </a:lnTo>
                  <a:lnTo>
                    <a:pt x="7790878" y="1543659"/>
                  </a:lnTo>
                  <a:lnTo>
                    <a:pt x="7805458" y="1545844"/>
                  </a:lnTo>
                  <a:lnTo>
                    <a:pt x="7819682" y="1546783"/>
                  </a:lnTo>
                  <a:lnTo>
                    <a:pt x="7833817" y="1547444"/>
                  </a:lnTo>
                  <a:lnTo>
                    <a:pt x="7848168" y="1548790"/>
                  </a:lnTo>
                  <a:lnTo>
                    <a:pt x="7845565" y="1547456"/>
                  </a:lnTo>
                  <a:lnTo>
                    <a:pt x="7846022" y="1545907"/>
                  </a:lnTo>
                  <a:lnTo>
                    <a:pt x="7850721" y="1544066"/>
                  </a:lnTo>
                  <a:close/>
                </a:path>
                <a:path w="15367000" h="1661795">
                  <a:moveTo>
                    <a:pt x="7918386" y="1543964"/>
                  </a:moveTo>
                  <a:lnTo>
                    <a:pt x="7906232" y="1542694"/>
                  </a:lnTo>
                  <a:lnTo>
                    <a:pt x="7899336" y="1540522"/>
                  </a:lnTo>
                  <a:lnTo>
                    <a:pt x="7897165" y="1537373"/>
                  </a:lnTo>
                  <a:lnTo>
                    <a:pt x="7899133" y="1533156"/>
                  </a:lnTo>
                  <a:lnTo>
                    <a:pt x="7888656" y="1535137"/>
                  </a:lnTo>
                  <a:lnTo>
                    <a:pt x="7882763" y="1538846"/>
                  </a:lnTo>
                  <a:lnTo>
                    <a:pt x="7877924" y="1542478"/>
                  </a:lnTo>
                  <a:lnTo>
                    <a:pt x="7870660" y="1544218"/>
                  </a:lnTo>
                  <a:lnTo>
                    <a:pt x="7882979" y="1545463"/>
                  </a:lnTo>
                  <a:lnTo>
                    <a:pt x="7895196" y="1546339"/>
                  </a:lnTo>
                  <a:lnTo>
                    <a:pt x="7907083" y="1546085"/>
                  </a:lnTo>
                  <a:lnTo>
                    <a:pt x="7918386" y="1543964"/>
                  </a:lnTo>
                  <a:close/>
                </a:path>
                <a:path w="15367000" h="1661795">
                  <a:moveTo>
                    <a:pt x="8140471" y="1565021"/>
                  </a:moveTo>
                  <a:lnTo>
                    <a:pt x="8122056" y="1560563"/>
                  </a:lnTo>
                  <a:lnTo>
                    <a:pt x="8104987" y="1560233"/>
                  </a:lnTo>
                  <a:lnTo>
                    <a:pt x="8088693" y="1562341"/>
                  </a:lnTo>
                  <a:lnTo>
                    <a:pt x="8072615" y="1565148"/>
                  </a:lnTo>
                  <a:lnTo>
                    <a:pt x="8090103" y="1566786"/>
                  </a:lnTo>
                  <a:lnTo>
                    <a:pt x="8123034" y="1563560"/>
                  </a:lnTo>
                  <a:lnTo>
                    <a:pt x="8140471" y="1565021"/>
                  </a:lnTo>
                  <a:close/>
                </a:path>
                <a:path w="15367000" h="1661795">
                  <a:moveTo>
                    <a:pt x="8306016" y="1570266"/>
                  </a:moveTo>
                  <a:lnTo>
                    <a:pt x="8282191" y="1565808"/>
                  </a:lnTo>
                  <a:lnTo>
                    <a:pt x="8253971" y="1559255"/>
                  </a:lnTo>
                  <a:lnTo>
                    <a:pt x="8248650" y="1557553"/>
                  </a:lnTo>
                  <a:lnTo>
                    <a:pt x="8228431" y="1551089"/>
                  </a:lnTo>
                  <a:lnTo>
                    <a:pt x="8217192" y="1544472"/>
                  </a:lnTo>
                  <a:lnTo>
                    <a:pt x="8212772" y="1541868"/>
                  </a:lnTo>
                  <a:lnTo>
                    <a:pt x="8205635" y="1544472"/>
                  </a:lnTo>
                  <a:lnTo>
                    <a:pt x="8197532" y="1544078"/>
                  </a:lnTo>
                  <a:lnTo>
                    <a:pt x="8189493" y="1543850"/>
                  </a:lnTo>
                  <a:lnTo>
                    <a:pt x="8182534" y="1546961"/>
                  </a:lnTo>
                  <a:lnTo>
                    <a:pt x="8192097" y="1548295"/>
                  </a:lnTo>
                  <a:lnTo>
                    <a:pt x="8201482" y="1549793"/>
                  </a:lnTo>
                  <a:lnTo>
                    <a:pt x="8207121" y="1552130"/>
                  </a:lnTo>
                  <a:lnTo>
                    <a:pt x="8205406" y="1555991"/>
                  </a:lnTo>
                  <a:lnTo>
                    <a:pt x="8192833" y="1557553"/>
                  </a:lnTo>
                  <a:lnTo>
                    <a:pt x="8180730" y="1556245"/>
                  </a:lnTo>
                  <a:lnTo>
                    <a:pt x="8175244" y="1552549"/>
                  </a:lnTo>
                  <a:lnTo>
                    <a:pt x="8182534" y="1546961"/>
                  </a:lnTo>
                  <a:lnTo>
                    <a:pt x="8167192" y="1542757"/>
                  </a:lnTo>
                  <a:lnTo>
                    <a:pt x="8152333" y="1539963"/>
                  </a:lnTo>
                  <a:lnTo>
                    <a:pt x="8138185" y="1539392"/>
                  </a:lnTo>
                  <a:lnTo>
                    <a:pt x="8125003" y="1541856"/>
                  </a:lnTo>
                  <a:lnTo>
                    <a:pt x="8155940" y="1550403"/>
                  </a:lnTo>
                  <a:lnTo>
                    <a:pt x="8186471" y="1559255"/>
                  </a:lnTo>
                  <a:lnTo>
                    <a:pt x="8206549" y="1564957"/>
                  </a:lnTo>
                  <a:lnTo>
                    <a:pt x="8230248" y="1570939"/>
                  </a:lnTo>
                  <a:lnTo>
                    <a:pt x="8227327" y="1566989"/>
                  </a:lnTo>
                  <a:lnTo>
                    <a:pt x="8233499" y="1565427"/>
                  </a:lnTo>
                  <a:lnTo>
                    <a:pt x="8242071" y="1563700"/>
                  </a:lnTo>
                  <a:lnTo>
                    <a:pt x="8246427" y="1559255"/>
                  </a:lnTo>
                  <a:lnTo>
                    <a:pt x="8257705" y="1565071"/>
                  </a:lnTo>
                  <a:lnTo>
                    <a:pt x="8278482" y="1571053"/>
                  </a:lnTo>
                  <a:lnTo>
                    <a:pt x="8298116" y="1573885"/>
                  </a:lnTo>
                  <a:lnTo>
                    <a:pt x="8306016" y="1570266"/>
                  </a:lnTo>
                  <a:close/>
                </a:path>
                <a:path w="15367000" h="1661795">
                  <a:moveTo>
                    <a:pt x="11035360" y="1492681"/>
                  </a:moveTo>
                  <a:lnTo>
                    <a:pt x="11023956" y="1485887"/>
                  </a:lnTo>
                  <a:lnTo>
                    <a:pt x="11014647" y="1485430"/>
                  </a:lnTo>
                  <a:lnTo>
                    <a:pt x="11003509" y="1485747"/>
                  </a:lnTo>
                  <a:lnTo>
                    <a:pt x="10986656" y="1481239"/>
                  </a:lnTo>
                  <a:lnTo>
                    <a:pt x="10940783" y="1480705"/>
                  </a:lnTo>
                  <a:lnTo>
                    <a:pt x="10836643" y="1480921"/>
                  </a:lnTo>
                  <a:lnTo>
                    <a:pt x="10781983" y="1480718"/>
                  </a:lnTo>
                  <a:lnTo>
                    <a:pt x="10728008" y="1479664"/>
                  </a:lnTo>
                  <a:lnTo>
                    <a:pt x="10676534" y="1477302"/>
                  </a:lnTo>
                  <a:lnTo>
                    <a:pt x="10629341" y="1473136"/>
                  </a:lnTo>
                  <a:lnTo>
                    <a:pt x="10624452" y="1476463"/>
                  </a:lnTo>
                  <a:lnTo>
                    <a:pt x="10601643" y="1474419"/>
                  </a:lnTo>
                  <a:lnTo>
                    <a:pt x="10572839" y="1470342"/>
                  </a:lnTo>
                  <a:lnTo>
                    <a:pt x="10549979" y="1467561"/>
                  </a:lnTo>
                  <a:lnTo>
                    <a:pt x="10555770" y="1469580"/>
                  </a:lnTo>
                  <a:lnTo>
                    <a:pt x="10577779" y="1474406"/>
                  </a:lnTo>
                  <a:lnTo>
                    <a:pt x="10536542" y="1480845"/>
                  </a:lnTo>
                  <a:lnTo>
                    <a:pt x="10488562" y="1480985"/>
                  </a:lnTo>
                  <a:lnTo>
                    <a:pt x="10439044" y="1479194"/>
                  </a:lnTo>
                  <a:lnTo>
                    <a:pt x="10393210" y="1479829"/>
                  </a:lnTo>
                  <a:lnTo>
                    <a:pt x="10394645" y="1483575"/>
                  </a:lnTo>
                  <a:lnTo>
                    <a:pt x="10422877" y="1485138"/>
                  </a:lnTo>
                  <a:lnTo>
                    <a:pt x="10456354" y="1484376"/>
                  </a:lnTo>
                  <a:lnTo>
                    <a:pt x="10473525" y="1481162"/>
                  </a:lnTo>
                  <a:lnTo>
                    <a:pt x="10508170" y="1485468"/>
                  </a:lnTo>
                  <a:lnTo>
                    <a:pt x="10543832" y="1486141"/>
                  </a:lnTo>
                  <a:lnTo>
                    <a:pt x="10580611" y="1485976"/>
                  </a:lnTo>
                  <a:lnTo>
                    <a:pt x="10618648" y="1487843"/>
                  </a:lnTo>
                  <a:lnTo>
                    <a:pt x="10624363" y="1485087"/>
                  </a:lnTo>
                  <a:lnTo>
                    <a:pt x="10634942" y="1484452"/>
                  </a:lnTo>
                  <a:lnTo>
                    <a:pt x="10648683" y="1484096"/>
                  </a:lnTo>
                  <a:lnTo>
                    <a:pt x="10663898" y="1482217"/>
                  </a:lnTo>
                  <a:lnTo>
                    <a:pt x="10716717" y="1487195"/>
                  </a:lnTo>
                  <a:lnTo>
                    <a:pt x="10769003" y="1489189"/>
                  </a:lnTo>
                  <a:lnTo>
                    <a:pt x="10820387" y="1489341"/>
                  </a:lnTo>
                  <a:lnTo>
                    <a:pt x="10870489" y="1488770"/>
                  </a:lnTo>
                  <a:lnTo>
                    <a:pt x="10918939" y="1488605"/>
                  </a:lnTo>
                  <a:lnTo>
                    <a:pt x="10915675" y="1490929"/>
                  </a:lnTo>
                  <a:lnTo>
                    <a:pt x="10909097" y="1492161"/>
                  </a:lnTo>
                  <a:lnTo>
                    <a:pt x="10900042" y="1492580"/>
                  </a:lnTo>
                  <a:lnTo>
                    <a:pt x="10889374" y="1492465"/>
                  </a:lnTo>
                  <a:lnTo>
                    <a:pt x="10923765" y="1492986"/>
                  </a:lnTo>
                  <a:lnTo>
                    <a:pt x="10999597" y="1492643"/>
                  </a:lnTo>
                  <a:lnTo>
                    <a:pt x="11035360" y="1492681"/>
                  </a:lnTo>
                  <a:close/>
                </a:path>
                <a:path w="15367000" h="1661795">
                  <a:moveTo>
                    <a:pt x="11138052" y="1492262"/>
                  </a:moveTo>
                  <a:lnTo>
                    <a:pt x="11124590" y="1490243"/>
                  </a:lnTo>
                  <a:lnTo>
                    <a:pt x="11113211" y="1487690"/>
                  </a:lnTo>
                  <a:lnTo>
                    <a:pt x="11100003" y="1485582"/>
                  </a:lnTo>
                  <a:lnTo>
                    <a:pt x="11081080" y="1484934"/>
                  </a:lnTo>
                  <a:lnTo>
                    <a:pt x="11080966" y="1489456"/>
                  </a:lnTo>
                  <a:lnTo>
                    <a:pt x="11072114" y="1491094"/>
                  </a:lnTo>
                  <a:lnTo>
                    <a:pt x="11058258" y="1491094"/>
                  </a:lnTo>
                  <a:lnTo>
                    <a:pt x="11043183" y="1490700"/>
                  </a:lnTo>
                  <a:lnTo>
                    <a:pt x="11049445" y="1495971"/>
                  </a:lnTo>
                  <a:lnTo>
                    <a:pt x="11066170" y="1495577"/>
                  </a:lnTo>
                  <a:lnTo>
                    <a:pt x="11086122" y="1492453"/>
                  </a:lnTo>
                  <a:lnTo>
                    <a:pt x="11102073" y="1489544"/>
                  </a:lnTo>
                  <a:lnTo>
                    <a:pt x="11112043" y="1491056"/>
                  </a:lnTo>
                  <a:lnTo>
                    <a:pt x="11113503" y="1493520"/>
                  </a:lnTo>
                  <a:lnTo>
                    <a:pt x="11108766" y="1496110"/>
                  </a:lnTo>
                  <a:lnTo>
                    <a:pt x="11100118" y="1498003"/>
                  </a:lnTo>
                  <a:lnTo>
                    <a:pt x="11106595" y="1499108"/>
                  </a:lnTo>
                  <a:lnTo>
                    <a:pt x="11120006" y="1498231"/>
                  </a:lnTo>
                  <a:lnTo>
                    <a:pt x="11132947" y="1495818"/>
                  </a:lnTo>
                  <a:lnTo>
                    <a:pt x="11138052" y="1492262"/>
                  </a:lnTo>
                  <a:close/>
                </a:path>
                <a:path w="15367000" h="1661795">
                  <a:moveTo>
                    <a:pt x="11329454" y="1488668"/>
                  </a:moveTo>
                  <a:lnTo>
                    <a:pt x="11319193" y="1488744"/>
                  </a:lnTo>
                  <a:lnTo>
                    <a:pt x="11304372" y="1490751"/>
                  </a:lnTo>
                  <a:lnTo>
                    <a:pt x="11292523" y="1490306"/>
                  </a:lnTo>
                  <a:lnTo>
                    <a:pt x="11296180" y="1491843"/>
                  </a:lnTo>
                  <a:lnTo>
                    <a:pt x="11303445" y="1492453"/>
                  </a:lnTo>
                  <a:lnTo>
                    <a:pt x="11321225" y="1492808"/>
                  </a:lnTo>
                  <a:lnTo>
                    <a:pt x="11315598" y="1494955"/>
                  </a:lnTo>
                  <a:lnTo>
                    <a:pt x="11296231" y="1496631"/>
                  </a:lnTo>
                  <a:lnTo>
                    <a:pt x="11290618" y="1498790"/>
                  </a:lnTo>
                  <a:lnTo>
                    <a:pt x="11263757" y="1490256"/>
                  </a:lnTo>
                  <a:lnTo>
                    <a:pt x="11228235" y="1485722"/>
                  </a:lnTo>
                  <a:lnTo>
                    <a:pt x="11188306" y="1482940"/>
                  </a:lnTo>
                  <a:lnTo>
                    <a:pt x="11148187" y="1479715"/>
                  </a:lnTo>
                  <a:lnTo>
                    <a:pt x="11157217" y="1485011"/>
                  </a:lnTo>
                  <a:lnTo>
                    <a:pt x="11167986" y="1489646"/>
                  </a:lnTo>
                  <a:lnTo>
                    <a:pt x="11169752" y="1493583"/>
                  </a:lnTo>
                  <a:lnTo>
                    <a:pt x="11151705" y="1496758"/>
                  </a:lnTo>
                  <a:lnTo>
                    <a:pt x="11188459" y="1494828"/>
                  </a:lnTo>
                  <a:lnTo>
                    <a:pt x="11237112" y="1494751"/>
                  </a:lnTo>
                  <a:lnTo>
                    <a:pt x="11280839" y="1498892"/>
                  </a:lnTo>
                  <a:lnTo>
                    <a:pt x="11302822" y="1509572"/>
                  </a:lnTo>
                  <a:lnTo>
                    <a:pt x="11304016" y="1503489"/>
                  </a:lnTo>
                  <a:lnTo>
                    <a:pt x="11308525" y="1499501"/>
                  </a:lnTo>
                  <a:lnTo>
                    <a:pt x="11329454" y="1488668"/>
                  </a:lnTo>
                  <a:close/>
                </a:path>
                <a:path w="15367000" h="1661795">
                  <a:moveTo>
                    <a:pt x="11575656" y="49187"/>
                  </a:moveTo>
                  <a:lnTo>
                    <a:pt x="11555717" y="48298"/>
                  </a:lnTo>
                  <a:lnTo>
                    <a:pt x="11549393" y="44716"/>
                  </a:lnTo>
                  <a:lnTo>
                    <a:pt x="11551399" y="40640"/>
                  </a:lnTo>
                  <a:lnTo>
                    <a:pt x="11556416" y="38290"/>
                  </a:lnTo>
                  <a:lnTo>
                    <a:pt x="11539436" y="37058"/>
                  </a:lnTo>
                  <a:lnTo>
                    <a:pt x="11516487" y="38531"/>
                  </a:lnTo>
                  <a:lnTo>
                    <a:pt x="11495723" y="38582"/>
                  </a:lnTo>
                  <a:lnTo>
                    <a:pt x="11485309" y="33058"/>
                  </a:lnTo>
                  <a:lnTo>
                    <a:pt x="11496116" y="30937"/>
                  </a:lnTo>
                  <a:lnTo>
                    <a:pt x="11509769" y="29756"/>
                  </a:lnTo>
                  <a:lnTo>
                    <a:pt x="11525809" y="29362"/>
                  </a:lnTo>
                  <a:lnTo>
                    <a:pt x="11543817" y="29616"/>
                  </a:lnTo>
                  <a:lnTo>
                    <a:pt x="11516932" y="23317"/>
                  </a:lnTo>
                  <a:lnTo>
                    <a:pt x="11497208" y="17500"/>
                  </a:lnTo>
                  <a:lnTo>
                    <a:pt x="11471008" y="13627"/>
                  </a:lnTo>
                  <a:lnTo>
                    <a:pt x="11424653" y="13106"/>
                  </a:lnTo>
                  <a:lnTo>
                    <a:pt x="11446383" y="10756"/>
                  </a:lnTo>
                  <a:lnTo>
                    <a:pt x="11437442" y="8089"/>
                  </a:lnTo>
                  <a:lnTo>
                    <a:pt x="11415598" y="4660"/>
                  </a:lnTo>
                  <a:lnTo>
                    <a:pt x="11398631" y="0"/>
                  </a:lnTo>
                  <a:lnTo>
                    <a:pt x="11388865" y="3949"/>
                  </a:lnTo>
                  <a:lnTo>
                    <a:pt x="11397844" y="6718"/>
                  </a:lnTo>
                  <a:lnTo>
                    <a:pt x="11411903" y="9372"/>
                  </a:lnTo>
                  <a:lnTo>
                    <a:pt x="11417427" y="13004"/>
                  </a:lnTo>
                  <a:lnTo>
                    <a:pt x="11389258" y="15570"/>
                  </a:lnTo>
                  <a:lnTo>
                    <a:pt x="11373422" y="18249"/>
                  </a:lnTo>
                  <a:lnTo>
                    <a:pt x="11360874" y="21221"/>
                  </a:lnTo>
                  <a:lnTo>
                    <a:pt x="11342624" y="24688"/>
                  </a:lnTo>
                  <a:lnTo>
                    <a:pt x="11366538" y="29400"/>
                  </a:lnTo>
                  <a:lnTo>
                    <a:pt x="11411547" y="34569"/>
                  </a:lnTo>
                  <a:lnTo>
                    <a:pt x="11433505" y="38709"/>
                  </a:lnTo>
                  <a:lnTo>
                    <a:pt x="11423739" y="39319"/>
                  </a:lnTo>
                  <a:lnTo>
                    <a:pt x="11419700" y="42176"/>
                  </a:lnTo>
                  <a:lnTo>
                    <a:pt x="11424107" y="44386"/>
                  </a:lnTo>
                  <a:lnTo>
                    <a:pt x="11439716" y="43053"/>
                  </a:lnTo>
                  <a:lnTo>
                    <a:pt x="11436452" y="49250"/>
                  </a:lnTo>
                  <a:lnTo>
                    <a:pt x="11428082" y="50787"/>
                  </a:lnTo>
                  <a:lnTo>
                    <a:pt x="11437430" y="53644"/>
                  </a:lnTo>
                  <a:lnTo>
                    <a:pt x="11449583" y="53632"/>
                  </a:lnTo>
                  <a:lnTo>
                    <a:pt x="11449939" y="52514"/>
                  </a:lnTo>
                  <a:lnTo>
                    <a:pt x="11446180" y="50406"/>
                  </a:lnTo>
                  <a:lnTo>
                    <a:pt x="11446027" y="47383"/>
                  </a:lnTo>
                  <a:lnTo>
                    <a:pt x="11469357" y="51676"/>
                  </a:lnTo>
                  <a:lnTo>
                    <a:pt x="11491671" y="51701"/>
                  </a:lnTo>
                  <a:lnTo>
                    <a:pt x="11512309" y="51981"/>
                  </a:lnTo>
                  <a:lnTo>
                    <a:pt x="11530584" y="57048"/>
                  </a:lnTo>
                  <a:lnTo>
                    <a:pt x="11525898" y="60032"/>
                  </a:lnTo>
                  <a:lnTo>
                    <a:pt x="11518240" y="62064"/>
                  </a:lnTo>
                  <a:lnTo>
                    <a:pt x="11507572" y="63119"/>
                  </a:lnTo>
                  <a:lnTo>
                    <a:pt x="11536147" y="65354"/>
                  </a:lnTo>
                  <a:lnTo>
                    <a:pt x="11550739" y="61341"/>
                  </a:lnTo>
                  <a:lnTo>
                    <a:pt x="11560772" y="54724"/>
                  </a:lnTo>
                  <a:lnTo>
                    <a:pt x="11575656" y="49187"/>
                  </a:lnTo>
                  <a:close/>
                </a:path>
                <a:path w="15367000" h="1661795">
                  <a:moveTo>
                    <a:pt x="11599520" y="78219"/>
                  </a:moveTo>
                  <a:lnTo>
                    <a:pt x="11599456" y="72885"/>
                  </a:lnTo>
                  <a:lnTo>
                    <a:pt x="11585715" y="72999"/>
                  </a:lnTo>
                  <a:lnTo>
                    <a:pt x="11576050" y="72047"/>
                  </a:lnTo>
                  <a:lnTo>
                    <a:pt x="11567389" y="70827"/>
                  </a:lnTo>
                  <a:lnTo>
                    <a:pt x="11556721" y="70154"/>
                  </a:lnTo>
                  <a:lnTo>
                    <a:pt x="11561140" y="72517"/>
                  </a:lnTo>
                  <a:lnTo>
                    <a:pt x="11560112" y="73875"/>
                  </a:lnTo>
                  <a:lnTo>
                    <a:pt x="11556937" y="75488"/>
                  </a:lnTo>
                  <a:lnTo>
                    <a:pt x="11554854" y="78651"/>
                  </a:lnTo>
                  <a:lnTo>
                    <a:pt x="11575301" y="78574"/>
                  </a:lnTo>
                  <a:lnTo>
                    <a:pt x="11576025" y="81038"/>
                  </a:lnTo>
                  <a:lnTo>
                    <a:pt x="11582222" y="77787"/>
                  </a:lnTo>
                  <a:lnTo>
                    <a:pt x="11599520" y="78219"/>
                  </a:lnTo>
                  <a:close/>
                </a:path>
                <a:path w="15367000" h="1661795">
                  <a:moveTo>
                    <a:pt x="11671656" y="1499666"/>
                  </a:moveTo>
                  <a:lnTo>
                    <a:pt x="11661445" y="1499044"/>
                  </a:lnTo>
                  <a:lnTo>
                    <a:pt x="11645138" y="1500759"/>
                  </a:lnTo>
                  <a:lnTo>
                    <a:pt x="11630520" y="1504429"/>
                  </a:lnTo>
                  <a:lnTo>
                    <a:pt x="11625390" y="1509687"/>
                  </a:lnTo>
                  <a:lnTo>
                    <a:pt x="11638191" y="1507566"/>
                  </a:lnTo>
                  <a:lnTo>
                    <a:pt x="11658879" y="1501787"/>
                  </a:lnTo>
                  <a:lnTo>
                    <a:pt x="11671656" y="1499666"/>
                  </a:lnTo>
                  <a:close/>
                </a:path>
                <a:path w="15367000" h="1661795">
                  <a:moveTo>
                    <a:pt x="12167045" y="191173"/>
                  </a:moveTo>
                  <a:lnTo>
                    <a:pt x="12161126" y="187223"/>
                  </a:lnTo>
                  <a:lnTo>
                    <a:pt x="12150839" y="184442"/>
                  </a:lnTo>
                  <a:lnTo>
                    <a:pt x="12126036" y="179997"/>
                  </a:lnTo>
                  <a:lnTo>
                    <a:pt x="12123738" y="190576"/>
                  </a:lnTo>
                  <a:lnTo>
                    <a:pt x="12167045" y="191173"/>
                  </a:lnTo>
                  <a:close/>
                </a:path>
                <a:path w="15367000" h="1661795">
                  <a:moveTo>
                    <a:pt x="12260491" y="194589"/>
                  </a:moveTo>
                  <a:lnTo>
                    <a:pt x="12233237" y="194792"/>
                  </a:lnTo>
                  <a:lnTo>
                    <a:pt x="12211876" y="194513"/>
                  </a:lnTo>
                  <a:lnTo>
                    <a:pt x="12193041" y="194500"/>
                  </a:lnTo>
                  <a:lnTo>
                    <a:pt x="12173344" y="195516"/>
                  </a:lnTo>
                  <a:lnTo>
                    <a:pt x="12193486" y="199186"/>
                  </a:lnTo>
                  <a:lnTo>
                    <a:pt x="12217591" y="199656"/>
                  </a:lnTo>
                  <a:lnTo>
                    <a:pt x="12240806" y="200469"/>
                  </a:lnTo>
                  <a:lnTo>
                    <a:pt x="12258231" y="205181"/>
                  </a:lnTo>
                  <a:lnTo>
                    <a:pt x="12260491" y="194589"/>
                  </a:lnTo>
                  <a:close/>
                </a:path>
                <a:path w="15367000" h="1661795">
                  <a:moveTo>
                    <a:pt x="12313628" y="182562"/>
                  </a:moveTo>
                  <a:lnTo>
                    <a:pt x="12298985" y="180301"/>
                  </a:lnTo>
                  <a:lnTo>
                    <a:pt x="12277750" y="182537"/>
                  </a:lnTo>
                  <a:lnTo>
                    <a:pt x="12258332" y="184023"/>
                  </a:lnTo>
                  <a:lnTo>
                    <a:pt x="12249137" y="179565"/>
                  </a:lnTo>
                  <a:lnTo>
                    <a:pt x="12239460" y="180187"/>
                  </a:lnTo>
                  <a:lnTo>
                    <a:pt x="12237022" y="183121"/>
                  </a:lnTo>
                  <a:lnTo>
                    <a:pt x="12226608" y="183489"/>
                  </a:lnTo>
                  <a:lnTo>
                    <a:pt x="12235205" y="185724"/>
                  </a:lnTo>
                  <a:lnTo>
                    <a:pt x="12250826" y="186118"/>
                  </a:lnTo>
                  <a:lnTo>
                    <a:pt x="12262904" y="187439"/>
                  </a:lnTo>
                  <a:lnTo>
                    <a:pt x="12260898" y="192468"/>
                  </a:lnTo>
                  <a:lnTo>
                    <a:pt x="12276976" y="190944"/>
                  </a:lnTo>
                  <a:lnTo>
                    <a:pt x="12288266" y="187845"/>
                  </a:lnTo>
                  <a:lnTo>
                    <a:pt x="12299048" y="184581"/>
                  </a:lnTo>
                  <a:lnTo>
                    <a:pt x="12313628" y="182562"/>
                  </a:lnTo>
                  <a:close/>
                </a:path>
                <a:path w="15367000" h="1661795">
                  <a:moveTo>
                    <a:pt x="12412866" y="166852"/>
                  </a:moveTo>
                  <a:lnTo>
                    <a:pt x="12411939" y="162585"/>
                  </a:lnTo>
                  <a:lnTo>
                    <a:pt x="12378284" y="163360"/>
                  </a:lnTo>
                  <a:lnTo>
                    <a:pt x="12343435" y="165239"/>
                  </a:lnTo>
                  <a:lnTo>
                    <a:pt x="12308002" y="168008"/>
                  </a:lnTo>
                  <a:lnTo>
                    <a:pt x="12272607" y="171373"/>
                  </a:lnTo>
                  <a:lnTo>
                    <a:pt x="12290311" y="174498"/>
                  </a:lnTo>
                  <a:lnTo>
                    <a:pt x="12314072" y="173139"/>
                  </a:lnTo>
                  <a:lnTo>
                    <a:pt x="12340793" y="170154"/>
                  </a:lnTo>
                  <a:lnTo>
                    <a:pt x="12367349" y="168440"/>
                  </a:lnTo>
                  <a:lnTo>
                    <a:pt x="12380392" y="169494"/>
                  </a:lnTo>
                  <a:lnTo>
                    <a:pt x="12389180" y="171665"/>
                  </a:lnTo>
                  <a:lnTo>
                    <a:pt x="12395606" y="174447"/>
                  </a:lnTo>
                  <a:lnTo>
                    <a:pt x="12401588" y="177355"/>
                  </a:lnTo>
                  <a:lnTo>
                    <a:pt x="12409361" y="175806"/>
                  </a:lnTo>
                  <a:lnTo>
                    <a:pt x="12407595" y="173202"/>
                  </a:lnTo>
                  <a:lnTo>
                    <a:pt x="12399582" y="171030"/>
                  </a:lnTo>
                  <a:lnTo>
                    <a:pt x="12388558" y="170827"/>
                  </a:lnTo>
                  <a:lnTo>
                    <a:pt x="12395149" y="169024"/>
                  </a:lnTo>
                  <a:lnTo>
                    <a:pt x="12405258" y="168351"/>
                  </a:lnTo>
                  <a:lnTo>
                    <a:pt x="12412866" y="166852"/>
                  </a:lnTo>
                  <a:close/>
                </a:path>
                <a:path w="15367000" h="1661795">
                  <a:moveTo>
                    <a:pt x="12736589" y="199910"/>
                  </a:moveTo>
                  <a:lnTo>
                    <a:pt x="12725730" y="202184"/>
                  </a:lnTo>
                  <a:lnTo>
                    <a:pt x="12718542" y="202006"/>
                  </a:lnTo>
                  <a:lnTo>
                    <a:pt x="12715380" y="197561"/>
                  </a:lnTo>
                  <a:lnTo>
                    <a:pt x="12704318" y="199275"/>
                  </a:lnTo>
                  <a:lnTo>
                    <a:pt x="12703556" y="204317"/>
                  </a:lnTo>
                  <a:lnTo>
                    <a:pt x="12698781" y="208038"/>
                  </a:lnTo>
                  <a:lnTo>
                    <a:pt x="12711532" y="207073"/>
                  </a:lnTo>
                  <a:lnTo>
                    <a:pt x="12722860" y="205651"/>
                  </a:lnTo>
                  <a:lnTo>
                    <a:pt x="12731598" y="203390"/>
                  </a:lnTo>
                  <a:lnTo>
                    <a:pt x="12736589" y="199910"/>
                  </a:lnTo>
                  <a:close/>
                </a:path>
                <a:path w="15367000" h="1661795">
                  <a:moveTo>
                    <a:pt x="12792774" y="313093"/>
                  </a:moveTo>
                  <a:lnTo>
                    <a:pt x="12787503" y="310007"/>
                  </a:lnTo>
                  <a:lnTo>
                    <a:pt x="12771336" y="305320"/>
                  </a:lnTo>
                  <a:lnTo>
                    <a:pt x="12766091" y="302234"/>
                  </a:lnTo>
                  <a:lnTo>
                    <a:pt x="12761989" y="306298"/>
                  </a:lnTo>
                  <a:lnTo>
                    <a:pt x="12755004" y="310705"/>
                  </a:lnTo>
                  <a:lnTo>
                    <a:pt x="12746000" y="312381"/>
                  </a:lnTo>
                  <a:lnTo>
                    <a:pt x="12735865" y="308254"/>
                  </a:lnTo>
                  <a:lnTo>
                    <a:pt x="12723686" y="310362"/>
                  </a:lnTo>
                  <a:lnTo>
                    <a:pt x="12713843" y="310184"/>
                  </a:lnTo>
                  <a:lnTo>
                    <a:pt x="12726594" y="315048"/>
                  </a:lnTo>
                  <a:lnTo>
                    <a:pt x="12748819" y="315226"/>
                  </a:lnTo>
                  <a:lnTo>
                    <a:pt x="12773292" y="313601"/>
                  </a:lnTo>
                  <a:lnTo>
                    <a:pt x="12792774" y="313093"/>
                  </a:lnTo>
                  <a:close/>
                </a:path>
                <a:path w="15367000" h="1661795">
                  <a:moveTo>
                    <a:pt x="13164655" y="263804"/>
                  </a:moveTo>
                  <a:lnTo>
                    <a:pt x="13156997" y="261848"/>
                  </a:lnTo>
                  <a:lnTo>
                    <a:pt x="13145580" y="260896"/>
                  </a:lnTo>
                  <a:lnTo>
                    <a:pt x="13133096" y="260223"/>
                  </a:lnTo>
                  <a:lnTo>
                    <a:pt x="13122224" y="259118"/>
                  </a:lnTo>
                  <a:lnTo>
                    <a:pt x="13116128" y="266661"/>
                  </a:lnTo>
                  <a:lnTo>
                    <a:pt x="13099326" y="274447"/>
                  </a:lnTo>
                  <a:lnTo>
                    <a:pt x="13074841" y="279692"/>
                  </a:lnTo>
                  <a:lnTo>
                    <a:pt x="13045720" y="279577"/>
                  </a:lnTo>
                  <a:lnTo>
                    <a:pt x="13048183" y="284327"/>
                  </a:lnTo>
                  <a:lnTo>
                    <a:pt x="13056591" y="285064"/>
                  </a:lnTo>
                  <a:lnTo>
                    <a:pt x="13070192" y="284226"/>
                  </a:lnTo>
                  <a:lnTo>
                    <a:pt x="13088239" y="284264"/>
                  </a:lnTo>
                  <a:lnTo>
                    <a:pt x="13090525" y="281051"/>
                  </a:lnTo>
                  <a:lnTo>
                    <a:pt x="13097650" y="279412"/>
                  </a:lnTo>
                  <a:lnTo>
                    <a:pt x="13107607" y="278676"/>
                  </a:lnTo>
                  <a:lnTo>
                    <a:pt x="13118325" y="278206"/>
                  </a:lnTo>
                  <a:lnTo>
                    <a:pt x="13115925" y="272516"/>
                  </a:lnTo>
                  <a:lnTo>
                    <a:pt x="13130378" y="269798"/>
                  </a:lnTo>
                  <a:lnTo>
                    <a:pt x="13150380" y="267690"/>
                  </a:lnTo>
                  <a:lnTo>
                    <a:pt x="13164655" y="263804"/>
                  </a:lnTo>
                  <a:close/>
                </a:path>
                <a:path w="15367000" h="1661795">
                  <a:moveTo>
                    <a:pt x="13209511" y="185648"/>
                  </a:moveTo>
                  <a:lnTo>
                    <a:pt x="13202641" y="179273"/>
                  </a:lnTo>
                  <a:lnTo>
                    <a:pt x="13182245" y="176999"/>
                  </a:lnTo>
                  <a:lnTo>
                    <a:pt x="13157657" y="177825"/>
                  </a:lnTo>
                  <a:lnTo>
                    <a:pt x="13138188" y="180695"/>
                  </a:lnTo>
                  <a:lnTo>
                    <a:pt x="13141909" y="185610"/>
                  </a:lnTo>
                  <a:lnTo>
                    <a:pt x="13132308" y="187871"/>
                  </a:lnTo>
                  <a:lnTo>
                    <a:pt x="13116090" y="189090"/>
                  </a:lnTo>
                  <a:lnTo>
                    <a:pt x="13099999" y="190906"/>
                  </a:lnTo>
                  <a:lnTo>
                    <a:pt x="13132892" y="190868"/>
                  </a:lnTo>
                  <a:lnTo>
                    <a:pt x="13156591" y="190017"/>
                  </a:lnTo>
                  <a:lnTo>
                    <a:pt x="13179374" y="188302"/>
                  </a:lnTo>
                  <a:lnTo>
                    <a:pt x="13209511" y="185648"/>
                  </a:lnTo>
                  <a:close/>
                </a:path>
                <a:path w="15367000" h="1661795">
                  <a:moveTo>
                    <a:pt x="13386880" y="238480"/>
                  </a:moveTo>
                  <a:lnTo>
                    <a:pt x="13370065" y="237020"/>
                  </a:lnTo>
                  <a:lnTo>
                    <a:pt x="13368503" y="234543"/>
                  </a:lnTo>
                  <a:lnTo>
                    <a:pt x="13381762" y="227799"/>
                  </a:lnTo>
                  <a:lnTo>
                    <a:pt x="13368769" y="226060"/>
                  </a:lnTo>
                  <a:lnTo>
                    <a:pt x="13359181" y="226479"/>
                  </a:lnTo>
                  <a:lnTo>
                    <a:pt x="13355790" y="225907"/>
                  </a:lnTo>
                  <a:lnTo>
                    <a:pt x="13361403" y="221183"/>
                  </a:lnTo>
                  <a:lnTo>
                    <a:pt x="13352259" y="222199"/>
                  </a:lnTo>
                  <a:lnTo>
                    <a:pt x="13344411" y="223608"/>
                  </a:lnTo>
                  <a:lnTo>
                    <a:pt x="13335826" y="224790"/>
                  </a:lnTo>
                  <a:lnTo>
                    <a:pt x="13324510" y="225094"/>
                  </a:lnTo>
                  <a:lnTo>
                    <a:pt x="13325285" y="229679"/>
                  </a:lnTo>
                  <a:lnTo>
                    <a:pt x="13329031" y="234175"/>
                  </a:lnTo>
                  <a:lnTo>
                    <a:pt x="13334962" y="238950"/>
                  </a:lnTo>
                  <a:lnTo>
                    <a:pt x="13342252" y="244373"/>
                  </a:lnTo>
                  <a:lnTo>
                    <a:pt x="13358889" y="244652"/>
                  </a:lnTo>
                  <a:lnTo>
                    <a:pt x="13373824" y="244398"/>
                  </a:lnTo>
                  <a:lnTo>
                    <a:pt x="13384136" y="242671"/>
                  </a:lnTo>
                  <a:lnTo>
                    <a:pt x="13386880" y="238480"/>
                  </a:lnTo>
                  <a:close/>
                </a:path>
                <a:path w="15367000" h="1661795">
                  <a:moveTo>
                    <a:pt x="13639419" y="351396"/>
                  </a:moveTo>
                  <a:lnTo>
                    <a:pt x="13623049" y="348119"/>
                  </a:lnTo>
                  <a:lnTo>
                    <a:pt x="13603542" y="347941"/>
                  </a:lnTo>
                  <a:lnTo>
                    <a:pt x="13559943" y="350710"/>
                  </a:lnTo>
                  <a:lnTo>
                    <a:pt x="13572668" y="352513"/>
                  </a:lnTo>
                  <a:lnTo>
                    <a:pt x="13595312" y="353555"/>
                  </a:lnTo>
                  <a:lnTo>
                    <a:pt x="13620141" y="353352"/>
                  </a:lnTo>
                  <a:lnTo>
                    <a:pt x="13639419" y="351396"/>
                  </a:lnTo>
                  <a:close/>
                </a:path>
                <a:path w="15367000" h="1661795">
                  <a:moveTo>
                    <a:pt x="13673887" y="139153"/>
                  </a:moveTo>
                  <a:lnTo>
                    <a:pt x="13660400" y="141630"/>
                  </a:lnTo>
                  <a:lnTo>
                    <a:pt x="13645210" y="143548"/>
                  </a:lnTo>
                  <a:lnTo>
                    <a:pt x="13632917" y="146392"/>
                  </a:lnTo>
                  <a:lnTo>
                    <a:pt x="13628103" y="151625"/>
                  </a:lnTo>
                  <a:lnTo>
                    <a:pt x="13644575" y="150114"/>
                  </a:lnTo>
                  <a:lnTo>
                    <a:pt x="13658304" y="147713"/>
                  </a:lnTo>
                  <a:lnTo>
                    <a:pt x="13668388" y="144170"/>
                  </a:lnTo>
                  <a:lnTo>
                    <a:pt x="13673887" y="139153"/>
                  </a:lnTo>
                  <a:close/>
                </a:path>
                <a:path w="15367000" h="1661795">
                  <a:moveTo>
                    <a:pt x="13740194" y="354177"/>
                  </a:moveTo>
                  <a:lnTo>
                    <a:pt x="13736536" y="351675"/>
                  </a:lnTo>
                  <a:lnTo>
                    <a:pt x="13723849" y="349694"/>
                  </a:lnTo>
                  <a:lnTo>
                    <a:pt x="13706767" y="349351"/>
                  </a:lnTo>
                  <a:lnTo>
                    <a:pt x="13689978" y="351713"/>
                  </a:lnTo>
                  <a:lnTo>
                    <a:pt x="13701573" y="353999"/>
                  </a:lnTo>
                  <a:lnTo>
                    <a:pt x="13714273" y="353555"/>
                  </a:lnTo>
                  <a:lnTo>
                    <a:pt x="13727379" y="352793"/>
                  </a:lnTo>
                  <a:lnTo>
                    <a:pt x="13740194" y="354177"/>
                  </a:lnTo>
                  <a:close/>
                </a:path>
                <a:path w="15367000" h="1661795">
                  <a:moveTo>
                    <a:pt x="13785685" y="1522996"/>
                  </a:moveTo>
                  <a:lnTo>
                    <a:pt x="13776808" y="1523377"/>
                  </a:lnTo>
                  <a:lnTo>
                    <a:pt x="13771220" y="1522844"/>
                  </a:lnTo>
                  <a:lnTo>
                    <a:pt x="13770242" y="1521053"/>
                  </a:lnTo>
                  <a:lnTo>
                    <a:pt x="13778954" y="1520748"/>
                  </a:lnTo>
                  <a:lnTo>
                    <a:pt x="13778065" y="1518348"/>
                  </a:lnTo>
                  <a:lnTo>
                    <a:pt x="13771855" y="1519542"/>
                  </a:lnTo>
                  <a:lnTo>
                    <a:pt x="13771601" y="1520723"/>
                  </a:lnTo>
                  <a:lnTo>
                    <a:pt x="13759599" y="1520444"/>
                  </a:lnTo>
                  <a:lnTo>
                    <a:pt x="13747877" y="1516557"/>
                  </a:lnTo>
                  <a:lnTo>
                    <a:pt x="13735850" y="1516278"/>
                  </a:lnTo>
                  <a:lnTo>
                    <a:pt x="13741514" y="1518767"/>
                  </a:lnTo>
                  <a:lnTo>
                    <a:pt x="13744359" y="1522018"/>
                  </a:lnTo>
                  <a:lnTo>
                    <a:pt x="13741070" y="1526921"/>
                  </a:lnTo>
                  <a:lnTo>
                    <a:pt x="13754214" y="1527086"/>
                  </a:lnTo>
                  <a:lnTo>
                    <a:pt x="13772261" y="1524863"/>
                  </a:lnTo>
                  <a:lnTo>
                    <a:pt x="13785418" y="1525054"/>
                  </a:lnTo>
                  <a:lnTo>
                    <a:pt x="13785685" y="1522996"/>
                  </a:lnTo>
                  <a:close/>
                </a:path>
                <a:path w="15367000" h="1661795">
                  <a:moveTo>
                    <a:pt x="13966177" y="1500695"/>
                  </a:moveTo>
                  <a:lnTo>
                    <a:pt x="13964311" y="1498180"/>
                  </a:lnTo>
                  <a:lnTo>
                    <a:pt x="13957046" y="1497114"/>
                  </a:lnTo>
                  <a:lnTo>
                    <a:pt x="13949185" y="1496212"/>
                  </a:lnTo>
                  <a:lnTo>
                    <a:pt x="13945502" y="1494193"/>
                  </a:lnTo>
                  <a:lnTo>
                    <a:pt x="13943622" y="1499336"/>
                  </a:lnTo>
                  <a:lnTo>
                    <a:pt x="13934250" y="1503260"/>
                  </a:lnTo>
                  <a:lnTo>
                    <a:pt x="13918768" y="1506296"/>
                  </a:lnTo>
                  <a:lnTo>
                    <a:pt x="13898613" y="1508760"/>
                  </a:lnTo>
                  <a:lnTo>
                    <a:pt x="13908202" y="1509877"/>
                  </a:lnTo>
                  <a:lnTo>
                    <a:pt x="13925004" y="1508099"/>
                  </a:lnTo>
                  <a:lnTo>
                    <a:pt x="13941324" y="1507248"/>
                  </a:lnTo>
                  <a:lnTo>
                    <a:pt x="13949439" y="1511198"/>
                  </a:lnTo>
                  <a:lnTo>
                    <a:pt x="13960386" y="1508937"/>
                  </a:lnTo>
                  <a:lnTo>
                    <a:pt x="13960882" y="1505966"/>
                  </a:lnTo>
                  <a:lnTo>
                    <a:pt x="13959840" y="1502981"/>
                  </a:lnTo>
                  <a:lnTo>
                    <a:pt x="13966177" y="1500695"/>
                  </a:lnTo>
                  <a:close/>
                </a:path>
                <a:path w="15367000" h="1661795">
                  <a:moveTo>
                    <a:pt x="13981557" y="1347812"/>
                  </a:moveTo>
                  <a:lnTo>
                    <a:pt x="13969302" y="1346974"/>
                  </a:lnTo>
                  <a:lnTo>
                    <a:pt x="13967562" y="1349387"/>
                  </a:lnTo>
                  <a:lnTo>
                    <a:pt x="13966203" y="1351991"/>
                  </a:lnTo>
                  <a:lnTo>
                    <a:pt x="13958850" y="1350556"/>
                  </a:lnTo>
                  <a:lnTo>
                    <a:pt x="13951915" y="1350048"/>
                  </a:lnTo>
                  <a:lnTo>
                    <a:pt x="13944791" y="1350454"/>
                  </a:lnTo>
                  <a:lnTo>
                    <a:pt x="13936866" y="1351788"/>
                  </a:lnTo>
                  <a:lnTo>
                    <a:pt x="13946899" y="1353375"/>
                  </a:lnTo>
                  <a:lnTo>
                    <a:pt x="13960526" y="1354772"/>
                  </a:lnTo>
                  <a:lnTo>
                    <a:pt x="13973493" y="1353680"/>
                  </a:lnTo>
                  <a:lnTo>
                    <a:pt x="13981557" y="1347812"/>
                  </a:lnTo>
                  <a:close/>
                </a:path>
                <a:path w="15367000" h="1661795">
                  <a:moveTo>
                    <a:pt x="13987755" y="1337754"/>
                  </a:moveTo>
                  <a:lnTo>
                    <a:pt x="13974483" y="1337183"/>
                  </a:lnTo>
                  <a:lnTo>
                    <a:pt x="13960577" y="1335544"/>
                  </a:lnTo>
                  <a:lnTo>
                    <a:pt x="13963091" y="1330731"/>
                  </a:lnTo>
                  <a:lnTo>
                    <a:pt x="13941158" y="1330579"/>
                  </a:lnTo>
                  <a:lnTo>
                    <a:pt x="13939444" y="1332382"/>
                  </a:lnTo>
                  <a:lnTo>
                    <a:pt x="13943635" y="1332623"/>
                  </a:lnTo>
                  <a:lnTo>
                    <a:pt x="13948042" y="1332738"/>
                  </a:lnTo>
                  <a:lnTo>
                    <a:pt x="13951420" y="1336611"/>
                  </a:lnTo>
                  <a:lnTo>
                    <a:pt x="13953439" y="1339342"/>
                  </a:lnTo>
                  <a:lnTo>
                    <a:pt x="13961580" y="1340421"/>
                  </a:lnTo>
                  <a:lnTo>
                    <a:pt x="13983297" y="1339354"/>
                  </a:lnTo>
                  <a:lnTo>
                    <a:pt x="13987755" y="1337754"/>
                  </a:lnTo>
                  <a:close/>
                </a:path>
                <a:path w="15367000" h="1661795">
                  <a:moveTo>
                    <a:pt x="13994689" y="347319"/>
                  </a:moveTo>
                  <a:lnTo>
                    <a:pt x="13976426" y="344792"/>
                  </a:lnTo>
                  <a:lnTo>
                    <a:pt x="13979665" y="340829"/>
                  </a:lnTo>
                  <a:lnTo>
                    <a:pt x="13985735" y="336359"/>
                  </a:lnTo>
                  <a:lnTo>
                    <a:pt x="13975906" y="332308"/>
                  </a:lnTo>
                  <a:lnTo>
                    <a:pt x="13961326" y="337654"/>
                  </a:lnTo>
                  <a:lnTo>
                    <a:pt x="13966241" y="344563"/>
                  </a:lnTo>
                  <a:lnTo>
                    <a:pt x="13967740" y="350608"/>
                  </a:lnTo>
                  <a:lnTo>
                    <a:pt x="13942860" y="353352"/>
                  </a:lnTo>
                  <a:lnTo>
                    <a:pt x="13951306" y="356641"/>
                  </a:lnTo>
                  <a:lnTo>
                    <a:pt x="13965746" y="355079"/>
                  </a:lnTo>
                  <a:lnTo>
                    <a:pt x="13977366" y="354850"/>
                  </a:lnTo>
                  <a:lnTo>
                    <a:pt x="13977379" y="362077"/>
                  </a:lnTo>
                  <a:lnTo>
                    <a:pt x="13992492" y="360121"/>
                  </a:lnTo>
                  <a:lnTo>
                    <a:pt x="13994537" y="354050"/>
                  </a:lnTo>
                  <a:lnTo>
                    <a:pt x="13994689" y="347319"/>
                  </a:lnTo>
                  <a:close/>
                </a:path>
                <a:path w="15367000" h="1661795">
                  <a:moveTo>
                    <a:pt x="14027404" y="1301394"/>
                  </a:moveTo>
                  <a:lnTo>
                    <a:pt x="14001052" y="1301915"/>
                  </a:lnTo>
                  <a:lnTo>
                    <a:pt x="13969822" y="1305229"/>
                  </a:lnTo>
                  <a:lnTo>
                    <a:pt x="13937539" y="1309624"/>
                  </a:lnTo>
                  <a:lnTo>
                    <a:pt x="13908062" y="1313383"/>
                  </a:lnTo>
                  <a:lnTo>
                    <a:pt x="13920521" y="1319441"/>
                  </a:lnTo>
                  <a:lnTo>
                    <a:pt x="13940777" y="1317929"/>
                  </a:lnTo>
                  <a:lnTo>
                    <a:pt x="13961440" y="1312659"/>
                  </a:lnTo>
                  <a:lnTo>
                    <a:pt x="13975055" y="1307439"/>
                  </a:lnTo>
                  <a:lnTo>
                    <a:pt x="13989672" y="1310665"/>
                  </a:lnTo>
                  <a:lnTo>
                    <a:pt x="13998169" y="1308328"/>
                  </a:lnTo>
                  <a:lnTo>
                    <a:pt x="14008189" y="1304036"/>
                  </a:lnTo>
                  <a:lnTo>
                    <a:pt x="14027404" y="1301394"/>
                  </a:lnTo>
                  <a:close/>
                </a:path>
                <a:path w="15367000" h="1661795">
                  <a:moveTo>
                    <a:pt x="14059688" y="235140"/>
                  </a:moveTo>
                  <a:lnTo>
                    <a:pt x="14045933" y="232181"/>
                  </a:lnTo>
                  <a:lnTo>
                    <a:pt x="14020318" y="233260"/>
                  </a:lnTo>
                  <a:lnTo>
                    <a:pt x="14002842" y="230517"/>
                  </a:lnTo>
                  <a:lnTo>
                    <a:pt x="14009129" y="225247"/>
                  </a:lnTo>
                  <a:lnTo>
                    <a:pt x="14017765" y="222377"/>
                  </a:lnTo>
                  <a:lnTo>
                    <a:pt x="14023340" y="219379"/>
                  </a:lnTo>
                  <a:lnTo>
                    <a:pt x="14020432" y="213652"/>
                  </a:lnTo>
                  <a:lnTo>
                    <a:pt x="14005027" y="218313"/>
                  </a:lnTo>
                  <a:lnTo>
                    <a:pt x="13995006" y="224675"/>
                  </a:lnTo>
                  <a:lnTo>
                    <a:pt x="13982345" y="230212"/>
                  </a:lnTo>
                  <a:lnTo>
                    <a:pt x="13959040" y="232359"/>
                  </a:lnTo>
                  <a:lnTo>
                    <a:pt x="13949198" y="230022"/>
                  </a:lnTo>
                  <a:lnTo>
                    <a:pt x="13948093" y="226987"/>
                  </a:lnTo>
                  <a:lnTo>
                    <a:pt x="13945769" y="223939"/>
                  </a:lnTo>
                  <a:lnTo>
                    <a:pt x="13932256" y="221576"/>
                  </a:lnTo>
                  <a:lnTo>
                    <a:pt x="13914273" y="223710"/>
                  </a:lnTo>
                  <a:lnTo>
                    <a:pt x="13897432" y="226225"/>
                  </a:lnTo>
                  <a:lnTo>
                    <a:pt x="13865263" y="231749"/>
                  </a:lnTo>
                  <a:lnTo>
                    <a:pt x="13866533" y="236118"/>
                  </a:lnTo>
                  <a:lnTo>
                    <a:pt x="13883945" y="236042"/>
                  </a:lnTo>
                  <a:lnTo>
                    <a:pt x="13885266" y="240385"/>
                  </a:lnTo>
                  <a:lnTo>
                    <a:pt x="13870877" y="242430"/>
                  </a:lnTo>
                  <a:lnTo>
                    <a:pt x="13854036" y="241325"/>
                  </a:lnTo>
                  <a:lnTo>
                    <a:pt x="13834783" y="239649"/>
                  </a:lnTo>
                  <a:lnTo>
                    <a:pt x="13813155" y="239928"/>
                  </a:lnTo>
                  <a:lnTo>
                    <a:pt x="13826452" y="244589"/>
                  </a:lnTo>
                  <a:lnTo>
                    <a:pt x="13847318" y="245249"/>
                  </a:lnTo>
                  <a:lnTo>
                    <a:pt x="13864806" y="247053"/>
                  </a:lnTo>
                  <a:lnTo>
                    <a:pt x="13867981" y="255143"/>
                  </a:lnTo>
                  <a:lnTo>
                    <a:pt x="13888009" y="250266"/>
                  </a:lnTo>
                  <a:lnTo>
                    <a:pt x="13906373" y="244868"/>
                  </a:lnTo>
                  <a:lnTo>
                    <a:pt x="13926299" y="239953"/>
                  </a:lnTo>
                  <a:lnTo>
                    <a:pt x="13951001" y="236562"/>
                  </a:lnTo>
                  <a:lnTo>
                    <a:pt x="13947254" y="242112"/>
                  </a:lnTo>
                  <a:lnTo>
                    <a:pt x="13933843" y="244602"/>
                  </a:lnTo>
                  <a:lnTo>
                    <a:pt x="13919289" y="246722"/>
                  </a:lnTo>
                  <a:lnTo>
                    <a:pt x="13912101" y="251193"/>
                  </a:lnTo>
                  <a:lnTo>
                    <a:pt x="13931697" y="250672"/>
                  </a:lnTo>
                  <a:lnTo>
                    <a:pt x="13946950" y="248780"/>
                  </a:lnTo>
                  <a:lnTo>
                    <a:pt x="13956233" y="244970"/>
                  </a:lnTo>
                  <a:lnTo>
                    <a:pt x="13957872" y="238721"/>
                  </a:lnTo>
                  <a:lnTo>
                    <a:pt x="14017371" y="238531"/>
                  </a:lnTo>
                  <a:lnTo>
                    <a:pt x="14038974" y="237578"/>
                  </a:lnTo>
                  <a:lnTo>
                    <a:pt x="14059688" y="235140"/>
                  </a:lnTo>
                  <a:close/>
                </a:path>
                <a:path w="15367000" h="1661795">
                  <a:moveTo>
                    <a:pt x="14073035" y="1423898"/>
                  </a:moveTo>
                  <a:lnTo>
                    <a:pt x="14069898" y="1420609"/>
                  </a:lnTo>
                  <a:lnTo>
                    <a:pt x="14058468" y="1420964"/>
                  </a:lnTo>
                  <a:lnTo>
                    <a:pt x="14052982" y="1423187"/>
                  </a:lnTo>
                  <a:lnTo>
                    <a:pt x="14046594" y="1425130"/>
                  </a:lnTo>
                  <a:lnTo>
                    <a:pt x="14032433" y="1424635"/>
                  </a:lnTo>
                  <a:lnTo>
                    <a:pt x="14031849" y="1427810"/>
                  </a:lnTo>
                  <a:lnTo>
                    <a:pt x="14036789" y="1429499"/>
                  </a:lnTo>
                  <a:lnTo>
                    <a:pt x="14042809" y="1430883"/>
                  </a:lnTo>
                  <a:lnTo>
                    <a:pt x="14045451" y="1433182"/>
                  </a:lnTo>
                  <a:lnTo>
                    <a:pt x="14056576" y="1430616"/>
                  </a:lnTo>
                  <a:lnTo>
                    <a:pt x="14067181" y="1427378"/>
                  </a:lnTo>
                  <a:lnTo>
                    <a:pt x="14073035" y="1423898"/>
                  </a:lnTo>
                  <a:close/>
                </a:path>
                <a:path w="15367000" h="1661795">
                  <a:moveTo>
                    <a:pt x="14201991" y="1268501"/>
                  </a:moveTo>
                  <a:lnTo>
                    <a:pt x="14192123" y="1266583"/>
                  </a:lnTo>
                  <a:lnTo>
                    <a:pt x="14181684" y="1266558"/>
                  </a:lnTo>
                  <a:lnTo>
                    <a:pt x="14170444" y="1267421"/>
                  </a:lnTo>
                  <a:lnTo>
                    <a:pt x="14158125" y="1268222"/>
                  </a:lnTo>
                  <a:lnTo>
                    <a:pt x="14161567" y="1272857"/>
                  </a:lnTo>
                  <a:lnTo>
                    <a:pt x="14157376" y="1273759"/>
                  </a:lnTo>
                  <a:lnTo>
                    <a:pt x="14147686" y="1273962"/>
                  </a:lnTo>
                  <a:lnTo>
                    <a:pt x="14134618" y="1276553"/>
                  </a:lnTo>
                  <a:lnTo>
                    <a:pt x="14134287" y="1273073"/>
                  </a:lnTo>
                  <a:lnTo>
                    <a:pt x="14138174" y="1270927"/>
                  </a:lnTo>
                  <a:lnTo>
                    <a:pt x="14142631" y="1268945"/>
                  </a:lnTo>
                  <a:lnTo>
                    <a:pt x="14143965" y="1265999"/>
                  </a:lnTo>
                  <a:lnTo>
                    <a:pt x="14130757" y="1266342"/>
                  </a:lnTo>
                  <a:lnTo>
                    <a:pt x="14121549" y="1267942"/>
                  </a:lnTo>
                  <a:lnTo>
                    <a:pt x="14114120" y="1270101"/>
                  </a:lnTo>
                  <a:lnTo>
                    <a:pt x="14106271" y="1272120"/>
                  </a:lnTo>
                  <a:lnTo>
                    <a:pt x="14108849" y="1274775"/>
                  </a:lnTo>
                  <a:lnTo>
                    <a:pt x="14114717" y="1276553"/>
                  </a:lnTo>
                  <a:lnTo>
                    <a:pt x="14127239" y="1276527"/>
                  </a:lnTo>
                  <a:lnTo>
                    <a:pt x="14118298" y="1280998"/>
                  </a:lnTo>
                  <a:lnTo>
                    <a:pt x="14106043" y="1284465"/>
                  </a:lnTo>
                  <a:lnTo>
                    <a:pt x="14090993" y="1287056"/>
                  </a:lnTo>
                  <a:lnTo>
                    <a:pt x="14073632" y="1288923"/>
                  </a:lnTo>
                  <a:lnTo>
                    <a:pt x="14065834" y="1286446"/>
                  </a:lnTo>
                  <a:lnTo>
                    <a:pt x="14057681" y="1284033"/>
                  </a:lnTo>
                  <a:lnTo>
                    <a:pt x="14048588" y="1282928"/>
                  </a:lnTo>
                  <a:lnTo>
                    <a:pt x="14038021" y="1284452"/>
                  </a:lnTo>
                  <a:lnTo>
                    <a:pt x="14047203" y="1288224"/>
                  </a:lnTo>
                  <a:lnTo>
                    <a:pt x="14061377" y="1290167"/>
                  </a:lnTo>
                  <a:lnTo>
                    <a:pt x="14070571" y="1292479"/>
                  </a:lnTo>
                  <a:lnTo>
                    <a:pt x="14064768" y="1297355"/>
                  </a:lnTo>
                  <a:lnTo>
                    <a:pt x="14076413" y="1298041"/>
                  </a:lnTo>
                  <a:lnTo>
                    <a:pt x="14077645" y="1295438"/>
                  </a:lnTo>
                  <a:lnTo>
                    <a:pt x="14087145" y="1295412"/>
                  </a:lnTo>
                  <a:lnTo>
                    <a:pt x="14095451" y="1297660"/>
                  </a:lnTo>
                  <a:lnTo>
                    <a:pt x="14097635" y="1299908"/>
                  </a:lnTo>
                  <a:lnTo>
                    <a:pt x="14095832" y="1302550"/>
                  </a:lnTo>
                  <a:lnTo>
                    <a:pt x="14092301" y="1306042"/>
                  </a:lnTo>
                  <a:lnTo>
                    <a:pt x="14088542" y="1305394"/>
                  </a:lnTo>
                  <a:lnTo>
                    <a:pt x="14076147" y="1303286"/>
                  </a:lnTo>
                  <a:lnTo>
                    <a:pt x="14058481" y="1302931"/>
                  </a:lnTo>
                  <a:lnTo>
                    <a:pt x="14045337" y="1301927"/>
                  </a:lnTo>
                  <a:lnTo>
                    <a:pt x="14042771" y="1297216"/>
                  </a:lnTo>
                  <a:lnTo>
                    <a:pt x="14032764" y="1298536"/>
                  </a:lnTo>
                  <a:lnTo>
                    <a:pt x="14028268" y="1301673"/>
                  </a:lnTo>
                  <a:lnTo>
                    <a:pt x="14026490" y="1305623"/>
                  </a:lnTo>
                  <a:lnTo>
                    <a:pt x="14047280" y="1305394"/>
                  </a:lnTo>
                  <a:lnTo>
                    <a:pt x="14048004" y="1307871"/>
                  </a:lnTo>
                  <a:lnTo>
                    <a:pt x="14043254" y="1309763"/>
                  </a:lnTo>
                  <a:lnTo>
                    <a:pt x="14034199" y="1310297"/>
                  </a:lnTo>
                  <a:lnTo>
                    <a:pt x="14024547" y="1310640"/>
                  </a:lnTo>
                  <a:lnTo>
                    <a:pt x="14017993" y="1311948"/>
                  </a:lnTo>
                  <a:lnTo>
                    <a:pt x="14023759" y="1314411"/>
                  </a:lnTo>
                  <a:lnTo>
                    <a:pt x="14027899" y="1317320"/>
                  </a:lnTo>
                  <a:lnTo>
                    <a:pt x="14033945" y="1319707"/>
                  </a:lnTo>
                  <a:lnTo>
                    <a:pt x="14045476" y="1320609"/>
                  </a:lnTo>
                  <a:lnTo>
                    <a:pt x="14044308" y="1313967"/>
                  </a:lnTo>
                  <a:lnTo>
                    <a:pt x="14062570" y="1310487"/>
                  </a:lnTo>
                  <a:lnTo>
                    <a:pt x="14089444" y="1308455"/>
                  </a:lnTo>
                  <a:lnTo>
                    <a:pt x="14114145" y="1306182"/>
                  </a:lnTo>
                  <a:lnTo>
                    <a:pt x="14118285" y="1307109"/>
                  </a:lnTo>
                  <a:lnTo>
                    <a:pt x="14116926" y="1308404"/>
                  </a:lnTo>
                  <a:lnTo>
                    <a:pt x="14112151" y="1309636"/>
                  </a:lnTo>
                  <a:lnTo>
                    <a:pt x="14106055" y="1310360"/>
                  </a:lnTo>
                  <a:lnTo>
                    <a:pt x="14118997" y="1311770"/>
                  </a:lnTo>
                  <a:lnTo>
                    <a:pt x="14131684" y="1308823"/>
                  </a:lnTo>
                  <a:lnTo>
                    <a:pt x="14139926" y="1306182"/>
                  </a:lnTo>
                  <a:lnTo>
                    <a:pt x="14140358" y="1306042"/>
                  </a:lnTo>
                  <a:lnTo>
                    <a:pt x="14144765" y="1304620"/>
                  </a:lnTo>
                  <a:lnTo>
                    <a:pt x="14158862" y="1302207"/>
                  </a:lnTo>
                  <a:lnTo>
                    <a:pt x="14150848" y="1300175"/>
                  </a:lnTo>
                  <a:lnTo>
                    <a:pt x="14146822" y="1297813"/>
                  </a:lnTo>
                  <a:lnTo>
                    <a:pt x="14146568" y="1297660"/>
                  </a:lnTo>
                  <a:lnTo>
                    <a:pt x="14148829" y="1295298"/>
                  </a:lnTo>
                  <a:lnTo>
                    <a:pt x="14160500" y="1293710"/>
                  </a:lnTo>
                  <a:lnTo>
                    <a:pt x="14151648" y="1291577"/>
                  </a:lnTo>
                  <a:lnTo>
                    <a:pt x="14140142" y="1290154"/>
                  </a:lnTo>
                  <a:lnTo>
                    <a:pt x="14126236" y="1289367"/>
                  </a:lnTo>
                  <a:lnTo>
                    <a:pt x="14123581" y="1289342"/>
                  </a:lnTo>
                  <a:lnTo>
                    <a:pt x="14123581" y="1294117"/>
                  </a:lnTo>
                  <a:lnTo>
                    <a:pt x="14123175" y="1297736"/>
                  </a:lnTo>
                  <a:lnTo>
                    <a:pt x="14107440" y="1297813"/>
                  </a:lnTo>
                  <a:lnTo>
                    <a:pt x="14097203" y="1295361"/>
                  </a:lnTo>
                  <a:lnTo>
                    <a:pt x="14096873" y="1295285"/>
                  </a:lnTo>
                  <a:lnTo>
                    <a:pt x="14094409" y="1291818"/>
                  </a:lnTo>
                  <a:lnTo>
                    <a:pt x="14102956" y="1289113"/>
                  </a:lnTo>
                  <a:lnTo>
                    <a:pt x="14108100" y="1291234"/>
                  </a:lnTo>
                  <a:lnTo>
                    <a:pt x="14116761" y="1292428"/>
                  </a:lnTo>
                  <a:lnTo>
                    <a:pt x="14123581" y="1294117"/>
                  </a:lnTo>
                  <a:lnTo>
                    <a:pt x="14123581" y="1289342"/>
                  </a:lnTo>
                  <a:lnTo>
                    <a:pt x="14110170" y="1289151"/>
                  </a:lnTo>
                  <a:lnTo>
                    <a:pt x="14110729" y="1288923"/>
                  </a:lnTo>
                  <a:lnTo>
                    <a:pt x="14114425" y="1287449"/>
                  </a:lnTo>
                  <a:lnTo>
                    <a:pt x="14118527" y="1285760"/>
                  </a:lnTo>
                  <a:lnTo>
                    <a:pt x="14118717" y="1282827"/>
                  </a:lnTo>
                  <a:lnTo>
                    <a:pt x="14140955" y="1283068"/>
                  </a:lnTo>
                  <a:lnTo>
                    <a:pt x="14142720" y="1282827"/>
                  </a:lnTo>
                  <a:lnTo>
                    <a:pt x="14148499" y="1282065"/>
                  </a:lnTo>
                  <a:lnTo>
                    <a:pt x="14148778" y="1278763"/>
                  </a:lnTo>
                  <a:lnTo>
                    <a:pt x="14167244" y="1278839"/>
                  </a:lnTo>
                  <a:lnTo>
                    <a:pt x="14174432" y="1279423"/>
                  </a:lnTo>
                  <a:lnTo>
                    <a:pt x="14177620" y="1281074"/>
                  </a:lnTo>
                  <a:lnTo>
                    <a:pt x="14182090" y="1278763"/>
                  </a:lnTo>
                  <a:lnTo>
                    <a:pt x="14186383" y="1276553"/>
                  </a:lnTo>
                  <a:lnTo>
                    <a:pt x="14201991" y="1268501"/>
                  </a:lnTo>
                  <a:close/>
                </a:path>
                <a:path w="15367000" h="1661795">
                  <a:moveTo>
                    <a:pt x="14355496" y="313537"/>
                  </a:moveTo>
                  <a:lnTo>
                    <a:pt x="14343875" y="313778"/>
                  </a:lnTo>
                  <a:lnTo>
                    <a:pt x="14339735" y="316395"/>
                  </a:lnTo>
                  <a:lnTo>
                    <a:pt x="14337691" y="319671"/>
                  </a:lnTo>
                  <a:lnTo>
                    <a:pt x="14332331" y="321881"/>
                  </a:lnTo>
                  <a:lnTo>
                    <a:pt x="14325740" y="319646"/>
                  </a:lnTo>
                  <a:lnTo>
                    <a:pt x="14323403" y="316242"/>
                  </a:lnTo>
                  <a:lnTo>
                    <a:pt x="14318679" y="313512"/>
                  </a:lnTo>
                  <a:lnTo>
                    <a:pt x="14304937" y="313232"/>
                  </a:lnTo>
                  <a:lnTo>
                    <a:pt x="14313383" y="318782"/>
                  </a:lnTo>
                  <a:lnTo>
                    <a:pt x="14321562" y="323608"/>
                  </a:lnTo>
                  <a:lnTo>
                    <a:pt x="14327759" y="328053"/>
                  </a:lnTo>
                  <a:lnTo>
                    <a:pt x="14330248" y="332498"/>
                  </a:lnTo>
                  <a:lnTo>
                    <a:pt x="14343723" y="330022"/>
                  </a:lnTo>
                  <a:lnTo>
                    <a:pt x="14344739" y="332600"/>
                  </a:lnTo>
                  <a:lnTo>
                    <a:pt x="14346517" y="328536"/>
                  </a:lnTo>
                  <a:lnTo>
                    <a:pt x="14346187" y="324650"/>
                  </a:lnTo>
                  <a:lnTo>
                    <a:pt x="14347825" y="319976"/>
                  </a:lnTo>
                  <a:lnTo>
                    <a:pt x="14355496" y="313537"/>
                  </a:lnTo>
                  <a:close/>
                </a:path>
                <a:path w="15367000" h="1661795">
                  <a:moveTo>
                    <a:pt x="14515770" y="1310817"/>
                  </a:moveTo>
                  <a:lnTo>
                    <a:pt x="14492745" y="1311363"/>
                  </a:lnTo>
                  <a:lnTo>
                    <a:pt x="14474660" y="1311071"/>
                  </a:lnTo>
                  <a:lnTo>
                    <a:pt x="14455191" y="1310525"/>
                  </a:lnTo>
                  <a:lnTo>
                    <a:pt x="14428000" y="1310259"/>
                  </a:lnTo>
                  <a:lnTo>
                    <a:pt x="14441462" y="1313395"/>
                  </a:lnTo>
                  <a:lnTo>
                    <a:pt x="14467624" y="1315212"/>
                  </a:lnTo>
                  <a:lnTo>
                    <a:pt x="14495907" y="1314691"/>
                  </a:lnTo>
                  <a:lnTo>
                    <a:pt x="14515770" y="1310817"/>
                  </a:lnTo>
                  <a:close/>
                </a:path>
                <a:path w="15367000" h="1661795">
                  <a:moveTo>
                    <a:pt x="14725206" y="1208024"/>
                  </a:moveTo>
                  <a:lnTo>
                    <a:pt x="14722081" y="1203693"/>
                  </a:lnTo>
                  <a:lnTo>
                    <a:pt x="14702879" y="1202245"/>
                  </a:lnTo>
                  <a:lnTo>
                    <a:pt x="14675053" y="1201966"/>
                  </a:lnTo>
                  <a:lnTo>
                    <a:pt x="14646059" y="1201166"/>
                  </a:lnTo>
                  <a:lnTo>
                    <a:pt x="14645348" y="1211249"/>
                  </a:lnTo>
                  <a:lnTo>
                    <a:pt x="14633982" y="1218526"/>
                  </a:lnTo>
                  <a:lnTo>
                    <a:pt x="14607680" y="1221778"/>
                  </a:lnTo>
                  <a:lnTo>
                    <a:pt x="14562188" y="1219758"/>
                  </a:lnTo>
                  <a:lnTo>
                    <a:pt x="14584248" y="1223073"/>
                  </a:lnTo>
                  <a:lnTo>
                    <a:pt x="14608683" y="1224203"/>
                  </a:lnTo>
                  <a:lnTo>
                    <a:pt x="14656372" y="1224584"/>
                  </a:lnTo>
                  <a:lnTo>
                    <a:pt x="14652562" y="1219695"/>
                  </a:lnTo>
                  <a:lnTo>
                    <a:pt x="14650619" y="1213751"/>
                  </a:lnTo>
                  <a:lnTo>
                    <a:pt x="14652536" y="1207922"/>
                  </a:lnTo>
                  <a:lnTo>
                    <a:pt x="14660334" y="1203388"/>
                  </a:lnTo>
                  <a:lnTo>
                    <a:pt x="14674317" y="1206271"/>
                  </a:lnTo>
                  <a:lnTo>
                    <a:pt x="14692440" y="1206944"/>
                  </a:lnTo>
                  <a:lnTo>
                    <a:pt x="14710728" y="1206995"/>
                  </a:lnTo>
                  <a:lnTo>
                    <a:pt x="14725206" y="1208024"/>
                  </a:lnTo>
                  <a:close/>
                </a:path>
                <a:path w="15367000" h="1661795">
                  <a:moveTo>
                    <a:pt x="15366416" y="948067"/>
                  </a:moveTo>
                  <a:lnTo>
                    <a:pt x="15363381" y="943432"/>
                  </a:lnTo>
                  <a:lnTo>
                    <a:pt x="15365184" y="940257"/>
                  </a:lnTo>
                  <a:lnTo>
                    <a:pt x="15352002" y="940346"/>
                  </a:lnTo>
                  <a:lnTo>
                    <a:pt x="15340686" y="939927"/>
                  </a:lnTo>
                  <a:lnTo>
                    <a:pt x="15332698" y="938593"/>
                  </a:lnTo>
                  <a:lnTo>
                    <a:pt x="15329548" y="935926"/>
                  </a:lnTo>
                  <a:lnTo>
                    <a:pt x="15319007" y="938034"/>
                  </a:lnTo>
                  <a:lnTo>
                    <a:pt x="15316086" y="940511"/>
                  </a:lnTo>
                  <a:lnTo>
                    <a:pt x="15317597" y="943356"/>
                  </a:lnTo>
                  <a:lnTo>
                    <a:pt x="15320340" y="946518"/>
                  </a:lnTo>
                  <a:lnTo>
                    <a:pt x="15331656" y="944003"/>
                  </a:lnTo>
                  <a:lnTo>
                    <a:pt x="15341422" y="943444"/>
                  </a:lnTo>
                  <a:lnTo>
                    <a:pt x="15349665" y="944981"/>
                  </a:lnTo>
                  <a:lnTo>
                    <a:pt x="15356370" y="948728"/>
                  </a:lnTo>
                  <a:lnTo>
                    <a:pt x="15366416" y="948067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11689"/>
              <a:ext cx="19641820" cy="1805305"/>
            </a:xfrm>
            <a:custGeom>
              <a:avLst/>
              <a:gdLst/>
              <a:ahLst/>
              <a:cxnLst/>
              <a:rect l="l" t="t" r="r" b="b"/>
              <a:pathLst>
                <a:path w="19641820" h="1805305">
                  <a:moveTo>
                    <a:pt x="22860" y="1409700"/>
                  </a:moveTo>
                  <a:lnTo>
                    <a:pt x="21564" y="1397000"/>
                  </a:lnTo>
                  <a:lnTo>
                    <a:pt x="19913" y="1397000"/>
                  </a:lnTo>
                  <a:lnTo>
                    <a:pt x="17805" y="1409700"/>
                  </a:lnTo>
                  <a:lnTo>
                    <a:pt x="22860" y="1409700"/>
                  </a:lnTo>
                  <a:close/>
                </a:path>
                <a:path w="19641820" h="1805305">
                  <a:moveTo>
                    <a:pt x="27254" y="406400"/>
                  </a:moveTo>
                  <a:lnTo>
                    <a:pt x="3378" y="393700"/>
                  </a:lnTo>
                  <a:lnTo>
                    <a:pt x="0" y="393700"/>
                  </a:lnTo>
                  <a:lnTo>
                    <a:pt x="0" y="406400"/>
                  </a:lnTo>
                  <a:lnTo>
                    <a:pt x="27254" y="406400"/>
                  </a:lnTo>
                  <a:close/>
                </a:path>
                <a:path w="19641820" h="1805305">
                  <a:moveTo>
                    <a:pt x="36398" y="419100"/>
                  </a:moveTo>
                  <a:lnTo>
                    <a:pt x="0" y="419100"/>
                  </a:lnTo>
                  <a:lnTo>
                    <a:pt x="0" y="444500"/>
                  </a:lnTo>
                  <a:lnTo>
                    <a:pt x="6299" y="444500"/>
                  </a:lnTo>
                  <a:lnTo>
                    <a:pt x="5270" y="431800"/>
                  </a:lnTo>
                  <a:lnTo>
                    <a:pt x="25374" y="431800"/>
                  </a:lnTo>
                  <a:lnTo>
                    <a:pt x="36398" y="419100"/>
                  </a:lnTo>
                  <a:close/>
                </a:path>
                <a:path w="19641820" h="1805305">
                  <a:moveTo>
                    <a:pt x="44538" y="1346200"/>
                  </a:moveTo>
                  <a:lnTo>
                    <a:pt x="29972" y="1333500"/>
                  </a:lnTo>
                  <a:lnTo>
                    <a:pt x="12801" y="1346200"/>
                  </a:lnTo>
                  <a:lnTo>
                    <a:pt x="44538" y="1346200"/>
                  </a:lnTo>
                  <a:close/>
                </a:path>
                <a:path w="19641820" h="1805305">
                  <a:moveTo>
                    <a:pt x="52108" y="1358900"/>
                  </a:moveTo>
                  <a:lnTo>
                    <a:pt x="34772" y="1358900"/>
                  </a:lnTo>
                  <a:lnTo>
                    <a:pt x="32461" y="1371600"/>
                  </a:lnTo>
                  <a:lnTo>
                    <a:pt x="0" y="1371600"/>
                  </a:lnTo>
                  <a:lnTo>
                    <a:pt x="0" y="1384300"/>
                  </a:lnTo>
                  <a:lnTo>
                    <a:pt x="24650" y="1384300"/>
                  </a:lnTo>
                  <a:lnTo>
                    <a:pt x="29578" y="1386509"/>
                  </a:lnTo>
                  <a:lnTo>
                    <a:pt x="40995" y="1371600"/>
                  </a:lnTo>
                  <a:lnTo>
                    <a:pt x="52108" y="1358900"/>
                  </a:lnTo>
                  <a:close/>
                </a:path>
                <a:path w="19641820" h="1805305">
                  <a:moveTo>
                    <a:pt x="52946" y="1397000"/>
                  </a:moveTo>
                  <a:lnTo>
                    <a:pt x="29578" y="1386509"/>
                  </a:lnTo>
                  <a:lnTo>
                    <a:pt x="21564" y="1397000"/>
                  </a:lnTo>
                  <a:lnTo>
                    <a:pt x="52946" y="1397000"/>
                  </a:lnTo>
                  <a:close/>
                </a:path>
                <a:path w="19641820" h="1805305">
                  <a:moveTo>
                    <a:pt x="63525" y="393700"/>
                  </a:moveTo>
                  <a:lnTo>
                    <a:pt x="30848" y="381000"/>
                  </a:lnTo>
                  <a:lnTo>
                    <a:pt x="6908" y="393700"/>
                  </a:lnTo>
                  <a:lnTo>
                    <a:pt x="63525" y="393700"/>
                  </a:lnTo>
                  <a:close/>
                </a:path>
                <a:path w="19641820" h="1805305">
                  <a:moveTo>
                    <a:pt x="71158" y="457200"/>
                  </a:moveTo>
                  <a:lnTo>
                    <a:pt x="52006" y="444500"/>
                  </a:lnTo>
                  <a:lnTo>
                    <a:pt x="22034" y="444500"/>
                  </a:lnTo>
                  <a:lnTo>
                    <a:pt x="25539" y="457200"/>
                  </a:lnTo>
                  <a:lnTo>
                    <a:pt x="71158" y="457200"/>
                  </a:lnTo>
                  <a:close/>
                </a:path>
                <a:path w="19641820" h="1805305">
                  <a:moveTo>
                    <a:pt x="83172" y="431800"/>
                  </a:moveTo>
                  <a:lnTo>
                    <a:pt x="32245" y="431800"/>
                  </a:lnTo>
                  <a:lnTo>
                    <a:pt x="59626" y="444500"/>
                  </a:lnTo>
                  <a:lnTo>
                    <a:pt x="83172" y="431800"/>
                  </a:lnTo>
                  <a:close/>
                </a:path>
                <a:path w="19641820" h="1805305">
                  <a:moveTo>
                    <a:pt x="96367" y="406400"/>
                  </a:moveTo>
                  <a:lnTo>
                    <a:pt x="70383" y="419100"/>
                  </a:lnTo>
                  <a:lnTo>
                    <a:pt x="88468" y="419100"/>
                  </a:lnTo>
                  <a:lnTo>
                    <a:pt x="96367" y="406400"/>
                  </a:lnTo>
                  <a:close/>
                </a:path>
                <a:path w="19641820" h="1805305">
                  <a:moveTo>
                    <a:pt x="111074" y="1397000"/>
                  </a:moveTo>
                  <a:lnTo>
                    <a:pt x="82956" y="1397000"/>
                  </a:lnTo>
                  <a:lnTo>
                    <a:pt x="99656" y="1409700"/>
                  </a:lnTo>
                  <a:lnTo>
                    <a:pt x="111074" y="1397000"/>
                  </a:lnTo>
                  <a:close/>
                </a:path>
                <a:path w="19641820" h="1805305">
                  <a:moveTo>
                    <a:pt x="123761" y="1282700"/>
                  </a:moveTo>
                  <a:lnTo>
                    <a:pt x="123253" y="1280134"/>
                  </a:lnTo>
                  <a:lnTo>
                    <a:pt x="119075" y="1282700"/>
                  </a:lnTo>
                  <a:lnTo>
                    <a:pt x="123761" y="1282700"/>
                  </a:lnTo>
                  <a:close/>
                </a:path>
                <a:path w="19641820" h="1805305">
                  <a:moveTo>
                    <a:pt x="510832" y="1725358"/>
                  </a:moveTo>
                  <a:close/>
                </a:path>
                <a:path w="19641820" h="1805305">
                  <a:moveTo>
                    <a:pt x="522249" y="25400"/>
                  </a:moveTo>
                  <a:lnTo>
                    <a:pt x="500811" y="25400"/>
                  </a:lnTo>
                  <a:lnTo>
                    <a:pt x="507149" y="38100"/>
                  </a:lnTo>
                  <a:lnTo>
                    <a:pt x="521614" y="38100"/>
                  </a:lnTo>
                  <a:lnTo>
                    <a:pt x="522249" y="25400"/>
                  </a:lnTo>
                  <a:close/>
                </a:path>
                <a:path w="19641820" h="1805305">
                  <a:moveTo>
                    <a:pt x="546328" y="0"/>
                  </a:moveTo>
                  <a:lnTo>
                    <a:pt x="524675" y="0"/>
                  </a:lnTo>
                  <a:lnTo>
                    <a:pt x="531037" y="12700"/>
                  </a:lnTo>
                  <a:lnTo>
                    <a:pt x="534225" y="12700"/>
                  </a:lnTo>
                  <a:lnTo>
                    <a:pt x="538886" y="12700"/>
                  </a:lnTo>
                  <a:lnTo>
                    <a:pt x="546328" y="0"/>
                  </a:lnTo>
                  <a:close/>
                </a:path>
                <a:path w="19641820" h="1805305">
                  <a:moveTo>
                    <a:pt x="1104709" y="1435100"/>
                  </a:moveTo>
                  <a:lnTo>
                    <a:pt x="1079334" y="1422400"/>
                  </a:lnTo>
                  <a:lnTo>
                    <a:pt x="1103757" y="1435100"/>
                  </a:lnTo>
                  <a:lnTo>
                    <a:pt x="1104709" y="1435100"/>
                  </a:lnTo>
                  <a:close/>
                </a:path>
                <a:path w="19641820" h="1805305">
                  <a:moveTo>
                    <a:pt x="1428165" y="63500"/>
                  </a:moveTo>
                  <a:lnTo>
                    <a:pt x="1373365" y="50800"/>
                  </a:lnTo>
                  <a:lnTo>
                    <a:pt x="1346428" y="50800"/>
                  </a:lnTo>
                  <a:lnTo>
                    <a:pt x="1366570" y="63500"/>
                  </a:lnTo>
                  <a:lnTo>
                    <a:pt x="1428165" y="63500"/>
                  </a:lnTo>
                  <a:close/>
                </a:path>
                <a:path w="19641820" h="1805305">
                  <a:moveTo>
                    <a:pt x="1535823" y="1524000"/>
                  </a:moveTo>
                  <a:lnTo>
                    <a:pt x="1497177" y="1536700"/>
                  </a:lnTo>
                  <a:lnTo>
                    <a:pt x="1522323" y="1536700"/>
                  </a:lnTo>
                  <a:lnTo>
                    <a:pt x="1535823" y="1524000"/>
                  </a:lnTo>
                  <a:close/>
                </a:path>
                <a:path w="19641820" h="1805305">
                  <a:moveTo>
                    <a:pt x="2188070" y="25400"/>
                  </a:moveTo>
                  <a:lnTo>
                    <a:pt x="2137372" y="12700"/>
                  </a:lnTo>
                  <a:lnTo>
                    <a:pt x="2098967" y="12700"/>
                  </a:lnTo>
                  <a:lnTo>
                    <a:pt x="2117166" y="25400"/>
                  </a:lnTo>
                  <a:lnTo>
                    <a:pt x="2188070" y="25400"/>
                  </a:lnTo>
                  <a:close/>
                </a:path>
                <a:path w="19641820" h="1805305">
                  <a:moveTo>
                    <a:pt x="2272614" y="25400"/>
                  </a:moveTo>
                  <a:lnTo>
                    <a:pt x="2216124" y="25400"/>
                  </a:lnTo>
                  <a:lnTo>
                    <a:pt x="2237587" y="38100"/>
                  </a:lnTo>
                  <a:lnTo>
                    <a:pt x="2256104" y="38100"/>
                  </a:lnTo>
                  <a:lnTo>
                    <a:pt x="2272614" y="25400"/>
                  </a:lnTo>
                  <a:close/>
                </a:path>
                <a:path w="19641820" h="1805305">
                  <a:moveTo>
                    <a:pt x="4928959" y="0"/>
                  </a:moveTo>
                  <a:lnTo>
                    <a:pt x="4922456" y="0"/>
                  </a:lnTo>
                  <a:lnTo>
                    <a:pt x="4922609" y="12700"/>
                  </a:lnTo>
                  <a:lnTo>
                    <a:pt x="4928959" y="0"/>
                  </a:lnTo>
                  <a:close/>
                </a:path>
                <a:path w="19641820" h="1805305">
                  <a:moveTo>
                    <a:pt x="5274970" y="27584"/>
                  </a:moveTo>
                  <a:lnTo>
                    <a:pt x="5271935" y="25400"/>
                  </a:lnTo>
                  <a:lnTo>
                    <a:pt x="5255692" y="25400"/>
                  </a:lnTo>
                  <a:lnTo>
                    <a:pt x="5240591" y="12700"/>
                  </a:lnTo>
                  <a:lnTo>
                    <a:pt x="5182730" y="12700"/>
                  </a:lnTo>
                  <a:lnTo>
                    <a:pt x="5168138" y="25400"/>
                  </a:lnTo>
                  <a:lnTo>
                    <a:pt x="5221732" y="25400"/>
                  </a:lnTo>
                  <a:lnTo>
                    <a:pt x="5254358" y="38100"/>
                  </a:lnTo>
                  <a:lnTo>
                    <a:pt x="5274970" y="27584"/>
                  </a:lnTo>
                  <a:close/>
                </a:path>
                <a:path w="19641820" h="1805305">
                  <a:moveTo>
                    <a:pt x="5279237" y="25400"/>
                  </a:moveTo>
                  <a:lnTo>
                    <a:pt x="5274970" y="27584"/>
                  </a:lnTo>
                  <a:lnTo>
                    <a:pt x="5278552" y="30149"/>
                  </a:lnTo>
                  <a:lnTo>
                    <a:pt x="5279237" y="25400"/>
                  </a:lnTo>
                  <a:close/>
                </a:path>
                <a:path w="19641820" h="1805305">
                  <a:moveTo>
                    <a:pt x="5289613" y="38100"/>
                  </a:moveTo>
                  <a:lnTo>
                    <a:pt x="5278552" y="30149"/>
                  </a:lnTo>
                  <a:lnTo>
                    <a:pt x="5277396" y="38100"/>
                  </a:lnTo>
                  <a:lnTo>
                    <a:pt x="5289613" y="38100"/>
                  </a:lnTo>
                  <a:close/>
                </a:path>
                <a:path w="19641820" h="1805305">
                  <a:moveTo>
                    <a:pt x="5296268" y="25400"/>
                  </a:moveTo>
                  <a:lnTo>
                    <a:pt x="5293576" y="25400"/>
                  </a:lnTo>
                  <a:lnTo>
                    <a:pt x="5289613" y="38100"/>
                  </a:lnTo>
                  <a:lnTo>
                    <a:pt x="5291036" y="38100"/>
                  </a:lnTo>
                  <a:lnTo>
                    <a:pt x="5296268" y="25400"/>
                  </a:lnTo>
                  <a:close/>
                </a:path>
                <a:path w="19641820" h="1805305">
                  <a:moveTo>
                    <a:pt x="5364277" y="38100"/>
                  </a:moveTo>
                  <a:lnTo>
                    <a:pt x="5356745" y="25400"/>
                  </a:lnTo>
                  <a:lnTo>
                    <a:pt x="5361038" y="38100"/>
                  </a:lnTo>
                  <a:lnTo>
                    <a:pt x="5364277" y="38100"/>
                  </a:lnTo>
                  <a:close/>
                </a:path>
                <a:path w="19641820" h="1805305">
                  <a:moveTo>
                    <a:pt x="5981471" y="38100"/>
                  </a:moveTo>
                  <a:lnTo>
                    <a:pt x="5976315" y="25400"/>
                  </a:lnTo>
                  <a:lnTo>
                    <a:pt x="5957265" y="25400"/>
                  </a:lnTo>
                  <a:lnTo>
                    <a:pt x="5964860" y="38100"/>
                  </a:lnTo>
                  <a:lnTo>
                    <a:pt x="5981471" y="38100"/>
                  </a:lnTo>
                  <a:close/>
                </a:path>
                <a:path w="19641820" h="1805305">
                  <a:moveTo>
                    <a:pt x="7929931" y="0"/>
                  </a:moveTo>
                  <a:lnTo>
                    <a:pt x="7913459" y="0"/>
                  </a:lnTo>
                  <a:lnTo>
                    <a:pt x="7903489" y="12700"/>
                  </a:lnTo>
                  <a:lnTo>
                    <a:pt x="7918539" y="12700"/>
                  </a:lnTo>
                  <a:lnTo>
                    <a:pt x="7929931" y="0"/>
                  </a:lnTo>
                  <a:close/>
                </a:path>
                <a:path w="19641820" h="1805305">
                  <a:moveTo>
                    <a:pt x="8208696" y="1783080"/>
                  </a:moveTo>
                  <a:lnTo>
                    <a:pt x="8194091" y="1781035"/>
                  </a:lnTo>
                  <a:lnTo>
                    <a:pt x="8179600" y="1779346"/>
                  </a:lnTo>
                  <a:lnTo>
                    <a:pt x="8165516" y="1778977"/>
                  </a:lnTo>
                  <a:lnTo>
                    <a:pt x="8152168" y="1780921"/>
                  </a:lnTo>
                  <a:lnTo>
                    <a:pt x="8167560" y="1782521"/>
                  </a:lnTo>
                  <a:lnTo>
                    <a:pt x="8179702" y="1784159"/>
                  </a:lnTo>
                  <a:lnTo>
                    <a:pt x="8192211" y="1784718"/>
                  </a:lnTo>
                  <a:lnTo>
                    <a:pt x="8208696" y="1783080"/>
                  </a:lnTo>
                  <a:close/>
                </a:path>
                <a:path w="19641820" h="1805305">
                  <a:moveTo>
                    <a:pt x="8326107" y="1788642"/>
                  </a:moveTo>
                  <a:lnTo>
                    <a:pt x="8282330" y="1782711"/>
                  </a:lnTo>
                  <a:lnTo>
                    <a:pt x="8261032" y="1781568"/>
                  </a:lnTo>
                  <a:lnTo>
                    <a:pt x="8240827" y="1783918"/>
                  </a:lnTo>
                  <a:lnTo>
                    <a:pt x="8262633" y="1786674"/>
                  </a:lnTo>
                  <a:lnTo>
                    <a:pt x="8284565" y="1789798"/>
                  </a:lnTo>
                  <a:lnTo>
                    <a:pt x="8305952" y="1791169"/>
                  </a:lnTo>
                  <a:lnTo>
                    <a:pt x="8326107" y="1788642"/>
                  </a:lnTo>
                  <a:close/>
                </a:path>
                <a:path w="19641820" h="1805305">
                  <a:moveTo>
                    <a:pt x="8329371" y="1772132"/>
                  </a:moveTo>
                  <a:lnTo>
                    <a:pt x="8328304" y="1770291"/>
                  </a:lnTo>
                  <a:lnTo>
                    <a:pt x="8304898" y="1772094"/>
                  </a:lnTo>
                  <a:lnTo>
                    <a:pt x="8276971" y="1770380"/>
                  </a:lnTo>
                  <a:lnTo>
                    <a:pt x="8254327" y="1770392"/>
                  </a:lnTo>
                  <a:lnTo>
                    <a:pt x="8246745" y="1777428"/>
                  </a:lnTo>
                  <a:lnTo>
                    <a:pt x="8265452" y="1773453"/>
                  </a:lnTo>
                  <a:lnTo>
                    <a:pt x="8285759" y="1774647"/>
                  </a:lnTo>
                  <a:lnTo>
                    <a:pt x="8306575" y="1777377"/>
                  </a:lnTo>
                  <a:lnTo>
                    <a:pt x="8326742" y="1778000"/>
                  </a:lnTo>
                  <a:lnTo>
                    <a:pt x="8324723" y="1776247"/>
                  </a:lnTo>
                  <a:lnTo>
                    <a:pt x="8326895" y="1774202"/>
                  </a:lnTo>
                  <a:lnTo>
                    <a:pt x="8329371" y="1772132"/>
                  </a:lnTo>
                  <a:close/>
                </a:path>
                <a:path w="19641820" h="1805305">
                  <a:moveTo>
                    <a:pt x="8350821" y="1803590"/>
                  </a:moveTo>
                  <a:lnTo>
                    <a:pt x="8339087" y="1801863"/>
                  </a:lnTo>
                  <a:lnTo>
                    <a:pt x="8324748" y="1800009"/>
                  </a:lnTo>
                  <a:lnTo>
                    <a:pt x="8313433" y="1799882"/>
                  </a:lnTo>
                  <a:lnTo>
                    <a:pt x="8310778" y="1803323"/>
                  </a:lnTo>
                  <a:lnTo>
                    <a:pt x="8320519" y="1802485"/>
                  </a:lnTo>
                  <a:lnTo>
                    <a:pt x="8330959" y="1803908"/>
                  </a:lnTo>
                  <a:lnTo>
                    <a:pt x="8341309" y="1805114"/>
                  </a:lnTo>
                  <a:lnTo>
                    <a:pt x="8350821" y="1803590"/>
                  </a:lnTo>
                  <a:close/>
                </a:path>
                <a:path w="19641820" h="1805305">
                  <a:moveTo>
                    <a:pt x="8593137" y="1786928"/>
                  </a:moveTo>
                  <a:lnTo>
                    <a:pt x="8583524" y="1785061"/>
                  </a:lnTo>
                  <a:lnTo>
                    <a:pt x="8589048" y="1782152"/>
                  </a:lnTo>
                  <a:lnTo>
                    <a:pt x="8586800" y="1779752"/>
                  </a:lnTo>
                  <a:lnTo>
                    <a:pt x="8578850" y="1779955"/>
                  </a:lnTo>
                  <a:lnTo>
                    <a:pt x="8570443" y="1778711"/>
                  </a:lnTo>
                  <a:lnTo>
                    <a:pt x="8561895" y="1777047"/>
                  </a:lnTo>
                  <a:lnTo>
                    <a:pt x="8553590" y="1776006"/>
                  </a:lnTo>
                  <a:lnTo>
                    <a:pt x="8549234" y="1778838"/>
                  </a:lnTo>
                  <a:lnTo>
                    <a:pt x="8539429" y="1782013"/>
                  </a:lnTo>
                  <a:lnTo>
                    <a:pt x="8544281" y="1784197"/>
                  </a:lnTo>
                  <a:lnTo>
                    <a:pt x="8555228" y="1782457"/>
                  </a:lnTo>
                  <a:lnTo>
                    <a:pt x="8560562" y="1784464"/>
                  </a:lnTo>
                  <a:lnTo>
                    <a:pt x="8564359" y="1788160"/>
                  </a:lnTo>
                  <a:lnTo>
                    <a:pt x="8570684" y="1791474"/>
                  </a:lnTo>
                  <a:lnTo>
                    <a:pt x="8578050" y="1789506"/>
                  </a:lnTo>
                  <a:lnTo>
                    <a:pt x="8585848" y="1788845"/>
                  </a:lnTo>
                  <a:lnTo>
                    <a:pt x="8593137" y="1786928"/>
                  </a:lnTo>
                  <a:close/>
                </a:path>
                <a:path w="19641820" h="1805305">
                  <a:moveTo>
                    <a:pt x="8656676" y="1785162"/>
                  </a:moveTo>
                  <a:lnTo>
                    <a:pt x="8647100" y="1784057"/>
                  </a:lnTo>
                  <a:lnTo>
                    <a:pt x="8642782" y="1782787"/>
                  </a:lnTo>
                  <a:lnTo>
                    <a:pt x="8640762" y="1780819"/>
                  </a:lnTo>
                  <a:lnTo>
                    <a:pt x="8638045" y="1777593"/>
                  </a:lnTo>
                  <a:lnTo>
                    <a:pt x="8631695" y="1780387"/>
                  </a:lnTo>
                  <a:lnTo>
                    <a:pt x="8622309" y="1781200"/>
                  </a:lnTo>
                  <a:lnTo>
                    <a:pt x="8615439" y="1782140"/>
                  </a:lnTo>
                  <a:lnTo>
                    <a:pt x="8616632" y="1785277"/>
                  </a:lnTo>
                  <a:lnTo>
                    <a:pt x="8626716" y="1785543"/>
                  </a:lnTo>
                  <a:lnTo>
                    <a:pt x="8637194" y="1786864"/>
                  </a:lnTo>
                  <a:lnTo>
                    <a:pt x="8647392" y="1787359"/>
                  </a:lnTo>
                  <a:lnTo>
                    <a:pt x="8656676" y="1785162"/>
                  </a:lnTo>
                  <a:close/>
                </a:path>
                <a:path w="19641820" h="1805305">
                  <a:moveTo>
                    <a:pt x="9566211" y="1709356"/>
                  </a:moveTo>
                  <a:lnTo>
                    <a:pt x="9559074" y="1706651"/>
                  </a:lnTo>
                  <a:lnTo>
                    <a:pt x="9547428" y="1705038"/>
                  </a:lnTo>
                  <a:lnTo>
                    <a:pt x="9534398" y="1704848"/>
                  </a:lnTo>
                  <a:lnTo>
                    <a:pt x="9523057" y="1706397"/>
                  </a:lnTo>
                  <a:lnTo>
                    <a:pt x="9532595" y="1708480"/>
                  </a:lnTo>
                  <a:lnTo>
                    <a:pt x="9545041" y="1709889"/>
                  </a:lnTo>
                  <a:lnTo>
                    <a:pt x="9557283" y="1710296"/>
                  </a:lnTo>
                  <a:lnTo>
                    <a:pt x="9566211" y="1709356"/>
                  </a:lnTo>
                  <a:close/>
                </a:path>
                <a:path w="19641820" h="1805305">
                  <a:moveTo>
                    <a:pt x="9744875" y="12700"/>
                  </a:moveTo>
                  <a:lnTo>
                    <a:pt x="9734867" y="12700"/>
                  </a:lnTo>
                  <a:lnTo>
                    <a:pt x="9741878" y="24511"/>
                  </a:lnTo>
                  <a:lnTo>
                    <a:pt x="9744875" y="12700"/>
                  </a:lnTo>
                  <a:close/>
                </a:path>
                <a:path w="19641820" h="1805305">
                  <a:moveTo>
                    <a:pt x="9763328" y="1713230"/>
                  </a:moveTo>
                  <a:lnTo>
                    <a:pt x="9737141" y="1714195"/>
                  </a:lnTo>
                  <a:lnTo>
                    <a:pt x="9709213" y="1714906"/>
                  </a:lnTo>
                  <a:lnTo>
                    <a:pt x="9682658" y="1714804"/>
                  </a:lnTo>
                  <a:lnTo>
                    <a:pt x="9660585" y="1713331"/>
                  </a:lnTo>
                  <a:lnTo>
                    <a:pt x="9679343" y="1717471"/>
                  </a:lnTo>
                  <a:lnTo>
                    <a:pt x="9711004" y="1718398"/>
                  </a:lnTo>
                  <a:lnTo>
                    <a:pt x="9743135" y="1716773"/>
                  </a:lnTo>
                  <a:lnTo>
                    <a:pt x="9763328" y="1713230"/>
                  </a:lnTo>
                  <a:close/>
                </a:path>
                <a:path w="19641820" h="1805305">
                  <a:moveTo>
                    <a:pt x="9889350" y="12700"/>
                  </a:moveTo>
                  <a:lnTo>
                    <a:pt x="9886417" y="0"/>
                  </a:lnTo>
                  <a:lnTo>
                    <a:pt x="9879749" y="0"/>
                  </a:lnTo>
                  <a:lnTo>
                    <a:pt x="9887712" y="12700"/>
                  </a:lnTo>
                  <a:lnTo>
                    <a:pt x="9889350" y="12700"/>
                  </a:lnTo>
                  <a:close/>
                </a:path>
                <a:path w="19641820" h="1805305">
                  <a:moveTo>
                    <a:pt x="9899244" y="0"/>
                  </a:moveTo>
                  <a:lnTo>
                    <a:pt x="9890582" y="0"/>
                  </a:lnTo>
                  <a:lnTo>
                    <a:pt x="9892944" y="12700"/>
                  </a:lnTo>
                  <a:lnTo>
                    <a:pt x="9898736" y="12700"/>
                  </a:lnTo>
                  <a:lnTo>
                    <a:pt x="9899244" y="0"/>
                  </a:lnTo>
                  <a:close/>
                </a:path>
                <a:path w="19641820" h="1805305">
                  <a:moveTo>
                    <a:pt x="10056139" y="12700"/>
                  </a:moveTo>
                  <a:lnTo>
                    <a:pt x="10043846" y="0"/>
                  </a:lnTo>
                  <a:lnTo>
                    <a:pt x="10030993" y="0"/>
                  </a:lnTo>
                  <a:lnTo>
                    <a:pt x="10028504" y="12700"/>
                  </a:lnTo>
                  <a:lnTo>
                    <a:pt x="10056139" y="12700"/>
                  </a:lnTo>
                  <a:close/>
                </a:path>
                <a:path w="19641820" h="1805305">
                  <a:moveTo>
                    <a:pt x="10123818" y="1707565"/>
                  </a:moveTo>
                  <a:lnTo>
                    <a:pt x="10090925" y="1702917"/>
                  </a:lnTo>
                  <a:lnTo>
                    <a:pt x="10051669" y="1704263"/>
                  </a:lnTo>
                  <a:lnTo>
                    <a:pt x="10008235" y="1707007"/>
                  </a:lnTo>
                  <a:lnTo>
                    <a:pt x="9962794" y="1706524"/>
                  </a:lnTo>
                  <a:lnTo>
                    <a:pt x="9962248" y="1704035"/>
                  </a:lnTo>
                  <a:lnTo>
                    <a:pt x="9965334" y="1702790"/>
                  </a:lnTo>
                  <a:lnTo>
                    <a:pt x="9971164" y="1702447"/>
                  </a:lnTo>
                  <a:lnTo>
                    <a:pt x="9900463" y="1701507"/>
                  </a:lnTo>
                  <a:lnTo>
                    <a:pt x="9859010" y="1700695"/>
                  </a:lnTo>
                  <a:lnTo>
                    <a:pt x="9817887" y="1699412"/>
                  </a:lnTo>
                  <a:lnTo>
                    <a:pt x="9818560" y="1697393"/>
                  </a:lnTo>
                  <a:lnTo>
                    <a:pt x="9827222" y="1697951"/>
                  </a:lnTo>
                  <a:lnTo>
                    <a:pt x="9832988" y="1697609"/>
                  </a:lnTo>
                  <a:lnTo>
                    <a:pt x="9739401" y="1694167"/>
                  </a:lnTo>
                  <a:lnTo>
                    <a:pt x="9688055" y="1691627"/>
                  </a:lnTo>
                  <a:lnTo>
                    <a:pt x="9637547" y="1687385"/>
                  </a:lnTo>
                  <a:lnTo>
                    <a:pt x="9661804" y="1695386"/>
                  </a:lnTo>
                  <a:lnTo>
                    <a:pt x="9661144" y="1703171"/>
                  </a:lnTo>
                  <a:lnTo>
                    <a:pt x="9645205" y="1709902"/>
                  </a:lnTo>
                  <a:lnTo>
                    <a:pt x="9623615" y="1714754"/>
                  </a:lnTo>
                  <a:lnTo>
                    <a:pt x="9657931" y="1711337"/>
                  </a:lnTo>
                  <a:lnTo>
                    <a:pt x="9701746" y="1708873"/>
                  </a:lnTo>
                  <a:lnTo>
                    <a:pt x="9746767" y="1709610"/>
                  </a:lnTo>
                  <a:lnTo>
                    <a:pt x="9784702" y="1715770"/>
                  </a:lnTo>
                  <a:lnTo>
                    <a:pt x="9831349" y="1711960"/>
                  </a:lnTo>
                  <a:lnTo>
                    <a:pt x="9879927" y="1711540"/>
                  </a:lnTo>
                  <a:lnTo>
                    <a:pt x="9975850" y="1714233"/>
                  </a:lnTo>
                  <a:lnTo>
                    <a:pt x="10019703" y="1714017"/>
                  </a:lnTo>
                  <a:lnTo>
                    <a:pt x="10035349" y="1708759"/>
                  </a:lnTo>
                  <a:lnTo>
                    <a:pt x="10061638" y="1708467"/>
                  </a:lnTo>
                  <a:lnTo>
                    <a:pt x="10092982" y="1709343"/>
                  </a:lnTo>
                  <a:lnTo>
                    <a:pt x="10123818" y="1707565"/>
                  </a:lnTo>
                  <a:close/>
                </a:path>
                <a:path w="19641820" h="1805305">
                  <a:moveTo>
                    <a:pt x="10139667" y="12700"/>
                  </a:moveTo>
                  <a:lnTo>
                    <a:pt x="10122941" y="0"/>
                  </a:lnTo>
                  <a:lnTo>
                    <a:pt x="10053383" y="0"/>
                  </a:lnTo>
                  <a:lnTo>
                    <a:pt x="10060051" y="12700"/>
                  </a:lnTo>
                  <a:lnTo>
                    <a:pt x="10139667" y="12700"/>
                  </a:lnTo>
                  <a:close/>
                </a:path>
                <a:path w="19641820" h="1805305">
                  <a:moveTo>
                    <a:pt x="10255237" y="1710029"/>
                  </a:moveTo>
                  <a:lnTo>
                    <a:pt x="10241750" y="1705521"/>
                  </a:lnTo>
                  <a:lnTo>
                    <a:pt x="10217721" y="1707222"/>
                  </a:lnTo>
                  <a:lnTo>
                    <a:pt x="10196398" y="1708454"/>
                  </a:lnTo>
                  <a:lnTo>
                    <a:pt x="10191039" y="1702485"/>
                  </a:lnTo>
                  <a:lnTo>
                    <a:pt x="10179901" y="1703933"/>
                  </a:lnTo>
                  <a:lnTo>
                    <a:pt x="10150056" y="1704276"/>
                  </a:lnTo>
                  <a:lnTo>
                    <a:pt x="10138918" y="1705711"/>
                  </a:lnTo>
                  <a:lnTo>
                    <a:pt x="10144214" y="1708442"/>
                  </a:lnTo>
                  <a:lnTo>
                    <a:pt x="10143236" y="1710639"/>
                  </a:lnTo>
                  <a:lnTo>
                    <a:pt x="10139489" y="1713026"/>
                  </a:lnTo>
                  <a:lnTo>
                    <a:pt x="10136441" y="1716290"/>
                  </a:lnTo>
                  <a:lnTo>
                    <a:pt x="10142525" y="1716798"/>
                  </a:lnTo>
                  <a:lnTo>
                    <a:pt x="10143528" y="1715617"/>
                  </a:lnTo>
                  <a:lnTo>
                    <a:pt x="10144227" y="1714309"/>
                  </a:lnTo>
                  <a:lnTo>
                    <a:pt x="10189261" y="1711172"/>
                  </a:lnTo>
                  <a:lnTo>
                    <a:pt x="10219919" y="1709902"/>
                  </a:lnTo>
                  <a:lnTo>
                    <a:pt x="10255237" y="1710029"/>
                  </a:lnTo>
                  <a:close/>
                </a:path>
                <a:path w="19641820" h="1805305">
                  <a:moveTo>
                    <a:pt x="10425151" y="1704365"/>
                  </a:moveTo>
                  <a:lnTo>
                    <a:pt x="10407879" y="1703806"/>
                  </a:lnTo>
                  <a:lnTo>
                    <a:pt x="10392791" y="1703984"/>
                  </a:lnTo>
                  <a:lnTo>
                    <a:pt x="10380853" y="1705190"/>
                  </a:lnTo>
                  <a:lnTo>
                    <a:pt x="10373017" y="1707730"/>
                  </a:lnTo>
                  <a:lnTo>
                    <a:pt x="10380358" y="1711248"/>
                  </a:lnTo>
                  <a:lnTo>
                    <a:pt x="10390264" y="1711680"/>
                  </a:lnTo>
                  <a:lnTo>
                    <a:pt x="10402240" y="1711388"/>
                  </a:lnTo>
                  <a:lnTo>
                    <a:pt x="10415829" y="1712722"/>
                  </a:lnTo>
                  <a:lnTo>
                    <a:pt x="10414356" y="1719059"/>
                  </a:lnTo>
                  <a:lnTo>
                    <a:pt x="10422255" y="1717116"/>
                  </a:lnTo>
                  <a:lnTo>
                    <a:pt x="10423931" y="1713103"/>
                  </a:lnTo>
                  <a:lnTo>
                    <a:pt x="10423525" y="1708404"/>
                  </a:lnTo>
                  <a:lnTo>
                    <a:pt x="10425151" y="1704365"/>
                  </a:lnTo>
                  <a:close/>
                </a:path>
                <a:path w="19641820" h="1805305">
                  <a:moveTo>
                    <a:pt x="10628592" y="1712010"/>
                  </a:moveTo>
                  <a:lnTo>
                    <a:pt x="10590352" y="1709915"/>
                  </a:lnTo>
                  <a:lnTo>
                    <a:pt x="10492803" y="1709064"/>
                  </a:lnTo>
                  <a:lnTo>
                    <a:pt x="10431907" y="1706587"/>
                  </a:lnTo>
                  <a:lnTo>
                    <a:pt x="10429100" y="1710004"/>
                  </a:lnTo>
                  <a:lnTo>
                    <a:pt x="10437978" y="1710372"/>
                  </a:lnTo>
                  <a:lnTo>
                    <a:pt x="10437762" y="1713077"/>
                  </a:lnTo>
                  <a:lnTo>
                    <a:pt x="10534180" y="1713839"/>
                  </a:lnTo>
                  <a:lnTo>
                    <a:pt x="10579735" y="1713636"/>
                  </a:lnTo>
                  <a:lnTo>
                    <a:pt x="10628592" y="1712010"/>
                  </a:lnTo>
                  <a:close/>
                </a:path>
                <a:path w="19641820" h="1805305">
                  <a:moveTo>
                    <a:pt x="11286363" y="1720888"/>
                  </a:moveTo>
                  <a:lnTo>
                    <a:pt x="11274958" y="1714093"/>
                  </a:lnTo>
                  <a:lnTo>
                    <a:pt x="11265649" y="1713636"/>
                  </a:lnTo>
                  <a:lnTo>
                    <a:pt x="11254511" y="1713953"/>
                  </a:lnTo>
                  <a:lnTo>
                    <a:pt x="11237659" y="1709445"/>
                  </a:lnTo>
                  <a:lnTo>
                    <a:pt x="11191786" y="1708912"/>
                  </a:lnTo>
                  <a:lnTo>
                    <a:pt x="11087646" y="1709127"/>
                  </a:lnTo>
                  <a:lnTo>
                    <a:pt x="11032985" y="1708924"/>
                  </a:lnTo>
                  <a:lnTo>
                    <a:pt x="10979010" y="1707870"/>
                  </a:lnTo>
                  <a:lnTo>
                    <a:pt x="10927537" y="1705508"/>
                  </a:lnTo>
                  <a:lnTo>
                    <a:pt x="10880344" y="1701342"/>
                  </a:lnTo>
                  <a:lnTo>
                    <a:pt x="10875455" y="1704670"/>
                  </a:lnTo>
                  <a:lnTo>
                    <a:pt x="10852645" y="1702625"/>
                  </a:lnTo>
                  <a:lnTo>
                    <a:pt x="10823842" y="1698548"/>
                  </a:lnTo>
                  <a:lnTo>
                    <a:pt x="10800982" y="1695767"/>
                  </a:lnTo>
                  <a:lnTo>
                    <a:pt x="10806773" y="1697786"/>
                  </a:lnTo>
                  <a:lnTo>
                    <a:pt x="10828782" y="1702612"/>
                  </a:lnTo>
                  <a:lnTo>
                    <a:pt x="10787545" y="1709051"/>
                  </a:lnTo>
                  <a:lnTo>
                    <a:pt x="10739565" y="1709191"/>
                  </a:lnTo>
                  <a:lnTo>
                    <a:pt x="10690047" y="1707400"/>
                  </a:lnTo>
                  <a:lnTo>
                    <a:pt x="10644213" y="1708035"/>
                  </a:lnTo>
                  <a:lnTo>
                    <a:pt x="10645648" y="1711782"/>
                  </a:lnTo>
                  <a:lnTo>
                    <a:pt x="10673880" y="1713344"/>
                  </a:lnTo>
                  <a:lnTo>
                    <a:pt x="10707357" y="1712582"/>
                  </a:lnTo>
                  <a:lnTo>
                    <a:pt x="10724528" y="1709369"/>
                  </a:lnTo>
                  <a:lnTo>
                    <a:pt x="10759173" y="1713674"/>
                  </a:lnTo>
                  <a:lnTo>
                    <a:pt x="10794835" y="1714347"/>
                  </a:lnTo>
                  <a:lnTo>
                    <a:pt x="10831614" y="1714182"/>
                  </a:lnTo>
                  <a:lnTo>
                    <a:pt x="10869651" y="1716049"/>
                  </a:lnTo>
                  <a:lnTo>
                    <a:pt x="10875366" y="1713293"/>
                  </a:lnTo>
                  <a:lnTo>
                    <a:pt x="10885945" y="1712658"/>
                  </a:lnTo>
                  <a:lnTo>
                    <a:pt x="10899686" y="1712302"/>
                  </a:lnTo>
                  <a:lnTo>
                    <a:pt x="10914901" y="1710423"/>
                  </a:lnTo>
                  <a:lnTo>
                    <a:pt x="10967720" y="1715401"/>
                  </a:lnTo>
                  <a:lnTo>
                    <a:pt x="11020006" y="1717395"/>
                  </a:lnTo>
                  <a:lnTo>
                    <a:pt x="11071390" y="1717548"/>
                  </a:lnTo>
                  <a:lnTo>
                    <a:pt x="11121492" y="1716976"/>
                  </a:lnTo>
                  <a:lnTo>
                    <a:pt x="11169942" y="1716811"/>
                  </a:lnTo>
                  <a:lnTo>
                    <a:pt x="11166678" y="1719135"/>
                  </a:lnTo>
                  <a:lnTo>
                    <a:pt x="11160100" y="1720367"/>
                  </a:lnTo>
                  <a:lnTo>
                    <a:pt x="11151045" y="1720786"/>
                  </a:lnTo>
                  <a:lnTo>
                    <a:pt x="11140377" y="1720672"/>
                  </a:lnTo>
                  <a:lnTo>
                    <a:pt x="11174768" y="1721192"/>
                  </a:lnTo>
                  <a:lnTo>
                    <a:pt x="11250600" y="1720850"/>
                  </a:lnTo>
                  <a:lnTo>
                    <a:pt x="11286363" y="1720888"/>
                  </a:lnTo>
                  <a:close/>
                </a:path>
                <a:path w="19641820" h="1805305">
                  <a:moveTo>
                    <a:pt x="11490503" y="266700"/>
                  </a:moveTo>
                  <a:lnTo>
                    <a:pt x="11476558" y="266700"/>
                  </a:lnTo>
                  <a:lnTo>
                    <a:pt x="11470767" y="266700"/>
                  </a:lnTo>
                  <a:lnTo>
                    <a:pt x="11479060" y="279400"/>
                  </a:lnTo>
                  <a:lnTo>
                    <a:pt x="11485016" y="279400"/>
                  </a:lnTo>
                  <a:lnTo>
                    <a:pt x="11490503" y="266700"/>
                  </a:lnTo>
                  <a:close/>
                </a:path>
                <a:path w="19641820" h="1805305">
                  <a:moveTo>
                    <a:pt x="12122696" y="63500"/>
                  </a:moveTo>
                  <a:lnTo>
                    <a:pt x="12115457" y="76200"/>
                  </a:lnTo>
                  <a:lnTo>
                    <a:pt x="12119178" y="76200"/>
                  </a:lnTo>
                  <a:lnTo>
                    <a:pt x="12122696" y="63500"/>
                  </a:lnTo>
                  <a:close/>
                </a:path>
                <a:path w="19641820" h="1805305">
                  <a:moveTo>
                    <a:pt x="12153811" y="88900"/>
                  </a:moveTo>
                  <a:lnTo>
                    <a:pt x="12134901" y="88900"/>
                  </a:lnTo>
                  <a:lnTo>
                    <a:pt x="12125122" y="101600"/>
                  </a:lnTo>
                  <a:lnTo>
                    <a:pt x="12151449" y="101600"/>
                  </a:lnTo>
                  <a:lnTo>
                    <a:pt x="12153811" y="88900"/>
                  </a:lnTo>
                  <a:close/>
                </a:path>
                <a:path w="19641820" h="1805305">
                  <a:moveTo>
                    <a:pt x="12174030" y="63500"/>
                  </a:moveTo>
                  <a:lnTo>
                    <a:pt x="12151741" y="63500"/>
                  </a:lnTo>
                  <a:lnTo>
                    <a:pt x="12165406" y="76200"/>
                  </a:lnTo>
                  <a:lnTo>
                    <a:pt x="12174030" y="63500"/>
                  </a:lnTo>
                  <a:close/>
                </a:path>
                <a:path w="19641820" h="1805305">
                  <a:moveTo>
                    <a:pt x="12176709" y="533400"/>
                  </a:moveTo>
                  <a:lnTo>
                    <a:pt x="12163019" y="533400"/>
                  </a:lnTo>
                  <a:lnTo>
                    <a:pt x="12156161" y="546100"/>
                  </a:lnTo>
                  <a:lnTo>
                    <a:pt x="12171439" y="546100"/>
                  </a:lnTo>
                  <a:lnTo>
                    <a:pt x="12176709" y="533400"/>
                  </a:lnTo>
                  <a:close/>
                </a:path>
                <a:path w="19641820" h="1805305">
                  <a:moveTo>
                    <a:pt x="12237530" y="546100"/>
                  </a:moveTo>
                  <a:lnTo>
                    <a:pt x="12236031" y="533400"/>
                  </a:lnTo>
                  <a:lnTo>
                    <a:pt x="12226100" y="533400"/>
                  </a:lnTo>
                  <a:lnTo>
                    <a:pt x="12227560" y="546100"/>
                  </a:lnTo>
                  <a:lnTo>
                    <a:pt x="12237530" y="546100"/>
                  </a:lnTo>
                  <a:close/>
                </a:path>
                <a:path w="19641820" h="1805305">
                  <a:moveTo>
                    <a:pt x="12389282" y="50800"/>
                  </a:moveTo>
                  <a:lnTo>
                    <a:pt x="12381560" y="38100"/>
                  </a:lnTo>
                  <a:lnTo>
                    <a:pt x="12374296" y="50800"/>
                  </a:lnTo>
                  <a:lnTo>
                    <a:pt x="12389282" y="50800"/>
                  </a:lnTo>
                  <a:close/>
                </a:path>
                <a:path w="19641820" h="1805305">
                  <a:moveTo>
                    <a:pt x="12395772" y="38100"/>
                  </a:moveTo>
                  <a:lnTo>
                    <a:pt x="12391250" y="25400"/>
                  </a:lnTo>
                  <a:lnTo>
                    <a:pt x="12386031" y="38100"/>
                  </a:lnTo>
                  <a:lnTo>
                    <a:pt x="12395772" y="38100"/>
                  </a:lnTo>
                  <a:close/>
                </a:path>
                <a:path w="19641820" h="1805305">
                  <a:moveTo>
                    <a:pt x="12483554" y="241300"/>
                  </a:moveTo>
                  <a:lnTo>
                    <a:pt x="12476417" y="228600"/>
                  </a:lnTo>
                  <a:lnTo>
                    <a:pt x="12470333" y="241300"/>
                  </a:lnTo>
                  <a:lnTo>
                    <a:pt x="12483554" y="241300"/>
                  </a:lnTo>
                  <a:close/>
                </a:path>
                <a:path w="19641820" h="1805305">
                  <a:moveTo>
                    <a:pt x="12513780" y="38100"/>
                  </a:moveTo>
                  <a:lnTo>
                    <a:pt x="12493269" y="38100"/>
                  </a:lnTo>
                  <a:lnTo>
                    <a:pt x="12501512" y="50800"/>
                  </a:lnTo>
                  <a:lnTo>
                    <a:pt x="12513780" y="38100"/>
                  </a:lnTo>
                  <a:close/>
                </a:path>
                <a:path w="19641820" h="1805305">
                  <a:moveTo>
                    <a:pt x="12587173" y="215900"/>
                  </a:moveTo>
                  <a:lnTo>
                    <a:pt x="12580366" y="223469"/>
                  </a:lnTo>
                  <a:lnTo>
                    <a:pt x="12582868" y="228600"/>
                  </a:lnTo>
                  <a:lnTo>
                    <a:pt x="12587173" y="215900"/>
                  </a:lnTo>
                  <a:close/>
                </a:path>
                <a:path w="19641820" h="1805305">
                  <a:moveTo>
                    <a:pt x="12782156" y="12700"/>
                  </a:moveTo>
                  <a:lnTo>
                    <a:pt x="12776264" y="0"/>
                  </a:lnTo>
                  <a:lnTo>
                    <a:pt x="12664834" y="0"/>
                  </a:lnTo>
                  <a:lnTo>
                    <a:pt x="12658484" y="12700"/>
                  </a:lnTo>
                  <a:lnTo>
                    <a:pt x="12710935" y="12700"/>
                  </a:lnTo>
                  <a:lnTo>
                    <a:pt x="12705283" y="25400"/>
                  </a:lnTo>
                  <a:lnTo>
                    <a:pt x="12722860" y="25400"/>
                  </a:lnTo>
                  <a:lnTo>
                    <a:pt x="12723686" y="12700"/>
                  </a:lnTo>
                  <a:lnTo>
                    <a:pt x="12740500" y="12700"/>
                  </a:lnTo>
                  <a:lnTo>
                    <a:pt x="12732690" y="25400"/>
                  </a:lnTo>
                  <a:lnTo>
                    <a:pt x="12739916" y="25400"/>
                  </a:lnTo>
                  <a:lnTo>
                    <a:pt x="12741961" y="12700"/>
                  </a:lnTo>
                  <a:lnTo>
                    <a:pt x="12782156" y="12700"/>
                  </a:lnTo>
                  <a:close/>
                </a:path>
                <a:path w="19641820" h="1805305">
                  <a:moveTo>
                    <a:pt x="12826505" y="0"/>
                  </a:moveTo>
                  <a:lnTo>
                    <a:pt x="12795733" y="0"/>
                  </a:lnTo>
                  <a:lnTo>
                    <a:pt x="12801765" y="12700"/>
                  </a:lnTo>
                  <a:lnTo>
                    <a:pt x="12826505" y="0"/>
                  </a:lnTo>
                  <a:close/>
                </a:path>
                <a:path w="19641820" h="1805305">
                  <a:moveTo>
                    <a:pt x="12921501" y="215900"/>
                  </a:moveTo>
                  <a:lnTo>
                    <a:pt x="12914389" y="203200"/>
                  </a:lnTo>
                  <a:lnTo>
                    <a:pt x="12908344" y="215900"/>
                  </a:lnTo>
                  <a:lnTo>
                    <a:pt x="12921501" y="215900"/>
                  </a:lnTo>
                  <a:close/>
                </a:path>
                <a:path w="19641820" h="1805305">
                  <a:moveTo>
                    <a:pt x="12992507" y="30060"/>
                  </a:moveTo>
                  <a:lnTo>
                    <a:pt x="12987617" y="25400"/>
                  </a:lnTo>
                  <a:lnTo>
                    <a:pt x="12987846" y="38100"/>
                  </a:lnTo>
                  <a:lnTo>
                    <a:pt x="12992507" y="30060"/>
                  </a:lnTo>
                  <a:close/>
                </a:path>
                <a:path w="19641820" h="1805305">
                  <a:moveTo>
                    <a:pt x="12995732" y="33147"/>
                  </a:moveTo>
                  <a:lnTo>
                    <a:pt x="12995212" y="25400"/>
                  </a:lnTo>
                  <a:lnTo>
                    <a:pt x="12992507" y="30060"/>
                  </a:lnTo>
                  <a:lnTo>
                    <a:pt x="12995732" y="33147"/>
                  </a:lnTo>
                  <a:close/>
                </a:path>
                <a:path w="19641820" h="1805305">
                  <a:moveTo>
                    <a:pt x="13156552" y="203200"/>
                  </a:moveTo>
                  <a:lnTo>
                    <a:pt x="13150393" y="199847"/>
                  </a:lnTo>
                  <a:lnTo>
                    <a:pt x="13150456" y="203200"/>
                  </a:lnTo>
                  <a:lnTo>
                    <a:pt x="13156552" y="203200"/>
                  </a:lnTo>
                  <a:close/>
                </a:path>
                <a:path w="19641820" h="1805305">
                  <a:moveTo>
                    <a:pt x="13220345" y="254000"/>
                  </a:moveTo>
                  <a:lnTo>
                    <a:pt x="13215417" y="254000"/>
                  </a:lnTo>
                  <a:lnTo>
                    <a:pt x="13212496" y="266700"/>
                  </a:lnTo>
                  <a:lnTo>
                    <a:pt x="13220345" y="254000"/>
                  </a:lnTo>
                  <a:close/>
                </a:path>
                <a:path w="19641820" h="1805305">
                  <a:moveTo>
                    <a:pt x="13303580" y="12700"/>
                  </a:moveTo>
                  <a:lnTo>
                    <a:pt x="13294894" y="25400"/>
                  </a:lnTo>
                  <a:lnTo>
                    <a:pt x="13300520" y="25400"/>
                  </a:lnTo>
                  <a:lnTo>
                    <a:pt x="13303580" y="12700"/>
                  </a:lnTo>
                  <a:close/>
                </a:path>
                <a:path w="19641820" h="1805305">
                  <a:moveTo>
                    <a:pt x="13345198" y="584200"/>
                  </a:moveTo>
                  <a:lnTo>
                    <a:pt x="13321221" y="571500"/>
                  </a:lnTo>
                  <a:lnTo>
                    <a:pt x="13319316" y="571500"/>
                  </a:lnTo>
                  <a:lnTo>
                    <a:pt x="13308368" y="584200"/>
                  </a:lnTo>
                  <a:lnTo>
                    <a:pt x="13345198" y="584200"/>
                  </a:lnTo>
                  <a:close/>
                </a:path>
                <a:path w="19641820" h="1805305">
                  <a:moveTo>
                    <a:pt x="13543610" y="254000"/>
                  </a:moveTo>
                  <a:lnTo>
                    <a:pt x="13534441" y="254000"/>
                  </a:lnTo>
                  <a:lnTo>
                    <a:pt x="13538340" y="266700"/>
                  </a:lnTo>
                  <a:lnTo>
                    <a:pt x="13543610" y="254000"/>
                  </a:lnTo>
                  <a:close/>
                </a:path>
                <a:path w="19641820" h="1805305">
                  <a:moveTo>
                    <a:pt x="13711517" y="431800"/>
                  </a:moveTo>
                  <a:lnTo>
                    <a:pt x="13699274" y="444500"/>
                  </a:lnTo>
                  <a:lnTo>
                    <a:pt x="13699909" y="444500"/>
                  </a:lnTo>
                  <a:lnTo>
                    <a:pt x="13711517" y="431800"/>
                  </a:lnTo>
                  <a:close/>
                </a:path>
                <a:path w="19641820" h="1805305">
                  <a:moveTo>
                    <a:pt x="13795909" y="1672767"/>
                  </a:moveTo>
                  <a:lnTo>
                    <a:pt x="13795883" y="1669745"/>
                  </a:lnTo>
                  <a:lnTo>
                    <a:pt x="13795591" y="1669567"/>
                  </a:lnTo>
                  <a:lnTo>
                    <a:pt x="13792467" y="1667649"/>
                  </a:lnTo>
                  <a:lnTo>
                    <a:pt x="13785622" y="1666455"/>
                  </a:lnTo>
                  <a:lnTo>
                    <a:pt x="13775347" y="1666163"/>
                  </a:lnTo>
                  <a:lnTo>
                    <a:pt x="13773544" y="1667979"/>
                  </a:lnTo>
                  <a:lnTo>
                    <a:pt x="13777697" y="1668195"/>
                  </a:lnTo>
                  <a:lnTo>
                    <a:pt x="13782116" y="1668360"/>
                  </a:lnTo>
                  <a:lnTo>
                    <a:pt x="13770763" y="1669211"/>
                  </a:lnTo>
                  <a:lnTo>
                    <a:pt x="13750798" y="1669567"/>
                  </a:lnTo>
                  <a:lnTo>
                    <a:pt x="13741921" y="1668995"/>
                  </a:lnTo>
                  <a:lnTo>
                    <a:pt x="13746048" y="1665871"/>
                  </a:lnTo>
                  <a:lnTo>
                    <a:pt x="13737514" y="1670799"/>
                  </a:lnTo>
                  <a:lnTo>
                    <a:pt x="13752500" y="1674063"/>
                  </a:lnTo>
                  <a:lnTo>
                    <a:pt x="13776719" y="1674952"/>
                  </a:lnTo>
                  <a:lnTo>
                    <a:pt x="13795909" y="1672767"/>
                  </a:lnTo>
                  <a:close/>
                </a:path>
                <a:path w="19641820" h="1805305">
                  <a:moveTo>
                    <a:pt x="13860971" y="292100"/>
                  </a:moveTo>
                  <a:lnTo>
                    <a:pt x="13850290" y="279400"/>
                  </a:lnTo>
                  <a:lnTo>
                    <a:pt x="13836739" y="279400"/>
                  </a:lnTo>
                  <a:lnTo>
                    <a:pt x="13829119" y="266700"/>
                  </a:lnTo>
                  <a:lnTo>
                    <a:pt x="13786472" y="266700"/>
                  </a:lnTo>
                  <a:lnTo>
                    <a:pt x="13791972" y="279400"/>
                  </a:lnTo>
                  <a:lnTo>
                    <a:pt x="13768286" y="279400"/>
                  </a:lnTo>
                  <a:lnTo>
                    <a:pt x="13776427" y="292100"/>
                  </a:lnTo>
                  <a:lnTo>
                    <a:pt x="13789470" y="292100"/>
                  </a:lnTo>
                  <a:lnTo>
                    <a:pt x="13803363" y="304800"/>
                  </a:lnTo>
                  <a:lnTo>
                    <a:pt x="13806551" y="304800"/>
                  </a:lnTo>
                  <a:lnTo>
                    <a:pt x="13804049" y="292100"/>
                  </a:lnTo>
                  <a:lnTo>
                    <a:pt x="13860971" y="292100"/>
                  </a:lnTo>
                  <a:close/>
                </a:path>
                <a:path w="19641820" h="1805305">
                  <a:moveTo>
                    <a:pt x="13901941" y="1510233"/>
                  </a:moveTo>
                  <a:lnTo>
                    <a:pt x="13894994" y="1506524"/>
                  </a:lnTo>
                  <a:lnTo>
                    <a:pt x="13882472" y="1506067"/>
                  </a:lnTo>
                  <a:lnTo>
                    <a:pt x="13868730" y="1507578"/>
                  </a:lnTo>
                  <a:lnTo>
                    <a:pt x="13858126" y="1509801"/>
                  </a:lnTo>
                  <a:lnTo>
                    <a:pt x="13864069" y="1511566"/>
                  </a:lnTo>
                  <a:lnTo>
                    <a:pt x="13861339" y="1515630"/>
                  </a:lnTo>
                  <a:lnTo>
                    <a:pt x="13871435" y="1516316"/>
                  </a:lnTo>
                  <a:lnTo>
                    <a:pt x="13883259" y="1516138"/>
                  </a:lnTo>
                  <a:lnTo>
                    <a:pt x="13888199" y="1513763"/>
                  </a:lnTo>
                  <a:lnTo>
                    <a:pt x="13892390" y="1511134"/>
                  </a:lnTo>
                  <a:lnTo>
                    <a:pt x="13901941" y="1510233"/>
                  </a:lnTo>
                  <a:close/>
                </a:path>
                <a:path w="19641820" h="1805305">
                  <a:moveTo>
                    <a:pt x="13921004" y="139700"/>
                  </a:moveTo>
                  <a:lnTo>
                    <a:pt x="13910602" y="139700"/>
                  </a:lnTo>
                  <a:lnTo>
                    <a:pt x="13914908" y="152400"/>
                  </a:lnTo>
                  <a:lnTo>
                    <a:pt x="13921004" y="139700"/>
                  </a:lnTo>
                  <a:close/>
                </a:path>
                <a:path w="19641820" h="1805305">
                  <a:moveTo>
                    <a:pt x="13924179" y="508000"/>
                  </a:moveTo>
                  <a:lnTo>
                    <a:pt x="13922921" y="495300"/>
                  </a:lnTo>
                  <a:lnTo>
                    <a:pt x="13860831" y="495300"/>
                  </a:lnTo>
                  <a:lnTo>
                    <a:pt x="13852411" y="508000"/>
                  </a:lnTo>
                  <a:lnTo>
                    <a:pt x="13924179" y="508000"/>
                  </a:lnTo>
                  <a:close/>
                </a:path>
                <a:path w="19641820" h="1805305">
                  <a:moveTo>
                    <a:pt x="13979131" y="0"/>
                  </a:moveTo>
                  <a:lnTo>
                    <a:pt x="13967892" y="0"/>
                  </a:lnTo>
                  <a:lnTo>
                    <a:pt x="13962329" y="12700"/>
                  </a:lnTo>
                  <a:lnTo>
                    <a:pt x="13959358" y="12700"/>
                  </a:lnTo>
                  <a:lnTo>
                    <a:pt x="13964996" y="25400"/>
                  </a:lnTo>
                  <a:lnTo>
                    <a:pt x="13969975" y="12700"/>
                  </a:lnTo>
                  <a:lnTo>
                    <a:pt x="13973785" y="12700"/>
                  </a:lnTo>
                  <a:lnTo>
                    <a:pt x="13979131" y="0"/>
                  </a:lnTo>
                  <a:close/>
                </a:path>
                <a:path w="19641820" h="1805305">
                  <a:moveTo>
                    <a:pt x="13980135" y="1742122"/>
                  </a:moveTo>
                  <a:lnTo>
                    <a:pt x="13979957" y="1742224"/>
                  </a:lnTo>
                  <a:lnTo>
                    <a:pt x="13980135" y="1742122"/>
                  </a:lnTo>
                  <a:close/>
                </a:path>
                <a:path w="19641820" h="1805305">
                  <a:moveTo>
                    <a:pt x="14007592" y="1514817"/>
                  </a:moveTo>
                  <a:lnTo>
                    <a:pt x="14004201" y="1511300"/>
                  </a:lnTo>
                  <a:lnTo>
                    <a:pt x="13991565" y="1508048"/>
                  </a:lnTo>
                  <a:lnTo>
                    <a:pt x="13975804" y="1506448"/>
                  </a:lnTo>
                  <a:lnTo>
                    <a:pt x="13979944" y="1510893"/>
                  </a:lnTo>
                  <a:lnTo>
                    <a:pt x="13977696" y="1514119"/>
                  </a:lnTo>
                  <a:lnTo>
                    <a:pt x="13968489" y="1516138"/>
                  </a:lnTo>
                  <a:lnTo>
                    <a:pt x="13951788" y="1516926"/>
                  </a:lnTo>
                  <a:lnTo>
                    <a:pt x="13954405" y="1519224"/>
                  </a:lnTo>
                  <a:lnTo>
                    <a:pt x="13977506" y="1519047"/>
                  </a:lnTo>
                  <a:lnTo>
                    <a:pt x="13980173" y="1521345"/>
                  </a:lnTo>
                  <a:lnTo>
                    <a:pt x="13984783" y="1518869"/>
                  </a:lnTo>
                  <a:lnTo>
                    <a:pt x="13987399" y="1515097"/>
                  </a:lnTo>
                  <a:lnTo>
                    <a:pt x="13990257" y="1513420"/>
                  </a:lnTo>
                  <a:lnTo>
                    <a:pt x="13995591" y="1517218"/>
                  </a:lnTo>
                  <a:lnTo>
                    <a:pt x="14007592" y="1514817"/>
                  </a:lnTo>
                  <a:close/>
                </a:path>
                <a:path w="19641820" h="1805305">
                  <a:moveTo>
                    <a:pt x="14085697" y="1545259"/>
                  </a:moveTo>
                  <a:lnTo>
                    <a:pt x="14080655" y="1542999"/>
                  </a:lnTo>
                  <a:lnTo>
                    <a:pt x="14072642" y="1540294"/>
                  </a:lnTo>
                  <a:lnTo>
                    <a:pt x="14072108" y="1536788"/>
                  </a:lnTo>
                  <a:lnTo>
                    <a:pt x="14056081" y="1541348"/>
                  </a:lnTo>
                  <a:lnTo>
                    <a:pt x="14039596" y="1541322"/>
                  </a:lnTo>
                  <a:lnTo>
                    <a:pt x="14021105" y="1538909"/>
                  </a:lnTo>
                  <a:lnTo>
                    <a:pt x="13999007" y="1536357"/>
                  </a:lnTo>
                  <a:lnTo>
                    <a:pt x="14011821" y="1540941"/>
                  </a:lnTo>
                  <a:lnTo>
                    <a:pt x="14032878" y="1543316"/>
                  </a:lnTo>
                  <a:lnTo>
                    <a:pt x="14056576" y="1544980"/>
                  </a:lnTo>
                  <a:lnTo>
                    <a:pt x="14077328" y="1547456"/>
                  </a:lnTo>
                  <a:lnTo>
                    <a:pt x="14085697" y="1545259"/>
                  </a:lnTo>
                  <a:close/>
                </a:path>
                <a:path w="19641820" h="1805305">
                  <a:moveTo>
                    <a:pt x="14096429" y="25400"/>
                  </a:moveTo>
                  <a:lnTo>
                    <a:pt x="14085913" y="25400"/>
                  </a:lnTo>
                  <a:lnTo>
                    <a:pt x="14093063" y="38100"/>
                  </a:lnTo>
                  <a:lnTo>
                    <a:pt x="14096429" y="25400"/>
                  </a:lnTo>
                  <a:close/>
                </a:path>
                <a:path w="19641820" h="1805305">
                  <a:moveTo>
                    <a:pt x="14221473" y="342900"/>
                  </a:moveTo>
                  <a:lnTo>
                    <a:pt x="14209446" y="342900"/>
                  </a:lnTo>
                  <a:lnTo>
                    <a:pt x="14213358" y="355600"/>
                  </a:lnTo>
                  <a:lnTo>
                    <a:pt x="14221473" y="342900"/>
                  </a:lnTo>
                  <a:close/>
                </a:path>
                <a:path w="19641820" h="1805305">
                  <a:moveTo>
                    <a:pt x="14278851" y="355600"/>
                  </a:moveTo>
                  <a:lnTo>
                    <a:pt x="14262164" y="355600"/>
                  </a:lnTo>
                  <a:lnTo>
                    <a:pt x="14264920" y="342900"/>
                  </a:lnTo>
                  <a:lnTo>
                    <a:pt x="14258227" y="355600"/>
                  </a:lnTo>
                  <a:lnTo>
                    <a:pt x="14262468" y="342900"/>
                  </a:lnTo>
                  <a:lnTo>
                    <a:pt x="14264005" y="342900"/>
                  </a:lnTo>
                  <a:lnTo>
                    <a:pt x="14253769" y="330200"/>
                  </a:lnTo>
                  <a:lnTo>
                    <a:pt x="14235646" y="330200"/>
                  </a:lnTo>
                  <a:lnTo>
                    <a:pt x="14230274" y="342900"/>
                  </a:lnTo>
                  <a:lnTo>
                    <a:pt x="14241221" y="342900"/>
                  </a:lnTo>
                  <a:lnTo>
                    <a:pt x="14232674" y="355600"/>
                  </a:lnTo>
                  <a:lnTo>
                    <a:pt x="14213358" y="355600"/>
                  </a:lnTo>
                  <a:lnTo>
                    <a:pt x="14209154" y="355600"/>
                  </a:lnTo>
                  <a:lnTo>
                    <a:pt x="14209446" y="342900"/>
                  </a:lnTo>
                  <a:lnTo>
                    <a:pt x="14191971" y="342900"/>
                  </a:lnTo>
                  <a:lnTo>
                    <a:pt x="14183398" y="330200"/>
                  </a:lnTo>
                  <a:lnTo>
                    <a:pt x="14157986" y="330200"/>
                  </a:lnTo>
                  <a:lnTo>
                    <a:pt x="14164082" y="342900"/>
                  </a:lnTo>
                  <a:lnTo>
                    <a:pt x="14094892" y="342900"/>
                  </a:lnTo>
                  <a:lnTo>
                    <a:pt x="14086180" y="330200"/>
                  </a:lnTo>
                  <a:lnTo>
                    <a:pt x="14061237" y="330200"/>
                  </a:lnTo>
                  <a:lnTo>
                    <a:pt x="14042149" y="342900"/>
                  </a:lnTo>
                  <a:lnTo>
                    <a:pt x="13955586" y="342900"/>
                  </a:lnTo>
                  <a:lnTo>
                    <a:pt x="13944854" y="355600"/>
                  </a:lnTo>
                  <a:lnTo>
                    <a:pt x="13930948" y="342900"/>
                  </a:lnTo>
                  <a:lnTo>
                    <a:pt x="13852335" y="342900"/>
                  </a:lnTo>
                  <a:lnTo>
                    <a:pt x="13852335" y="406400"/>
                  </a:lnTo>
                  <a:lnTo>
                    <a:pt x="13830516" y="406400"/>
                  </a:lnTo>
                  <a:lnTo>
                    <a:pt x="13831824" y="393700"/>
                  </a:lnTo>
                  <a:lnTo>
                    <a:pt x="13845413" y="393700"/>
                  </a:lnTo>
                  <a:lnTo>
                    <a:pt x="13852335" y="406400"/>
                  </a:lnTo>
                  <a:lnTo>
                    <a:pt x="13852335" y="342900"/>
                  </a:lnTo>
                  <a:lnTo>
                    <a:pt x="13825639" y="342900"/>
                  </a:lnTo>
                  <a:lnTo>
                    <a:pt x="13825639" y="393700"/>
                  </a:lnTo>
                  <a:lnTo>
                    <a:pt x="13819340" y="406400"/>
                  </a:lnTo>
                  <a:lnTo>
                    <a:pt x="13805980" y="406400"/>
                  </a:lnTo>
                  <a:lnTo>
                    <a:pt x="13799261" y="393700"/>
                  </a:lnTo>
                  <a:lnTo>
                    <a:pt x="13825639" y="393700"/>
                  </a:lnTo>
                  <a:lnTo>
                    <a:pt x="13825639" y="342900"/>
                  </a:lnTo>
                  <a:lnTo>
                    <a:pt x="13816038" y="342900"/>
                  </a:lnTo>
                  <a:lnTo>
                    <a:pt x="13810628" y="330200"/>
                  </a:lnTo>
                  <a:lnTo>
                    <a:pt x="13794410" y="330200"/>
                  </a:lnTo>
                  <a:lnTo>
                    <a:pt x="13803211" y="342900"/>
                  </a:lnTo>
                  <a:lnTo>
                    <a:pt x="13802462" y="342900"/>
                  </a:lnTo>
                  <a:lnTo>
                    <a:pt x="13779729" y="355600"/>
                  </a:lnTo>
                  <a:lnTo>
                    <a:pt x="13759980" y="342900"/>
                  </a:lnTo>
                  <a:lnTo>
                    <a:pt x="13745680" y="342900"/>
                  </a:lnTo>
                  <a:lnTo>
                    <a:pt x="13739216" y="355600"/>
                  </a:lnTo>
                  <a:lnTo>
                    <a:pt x="13723938" y="355600"/>
                  </a:lnTo>
                  <a:lnTo>
                    <a:pt x="13717283" y="342900"/>
                  </a:lnTo>
                  <a:lnTo>
                    <a:pt x="13706031" y="342900"/>
                  </a:lnTo>
                  <a:lnTo>
                    <a:pt x="13693026" y="355600"/>
                  </a:lnTo>
                  <a:lnTo>
                    <a:pt x="13681075" y="355600"/>
                  </a:lnTo>
                  <a:lnTo>
                    <a:pt x="13678484" y="342900"/>
                  </a:lnTo>
                  <a:lnTo>
                    <a:pt x="13658672" y="342900"/>
                  </a:lnTo>
                  <a:lnTo>
                    <a:pt x="13663930" y="355600"/>
                  </a:lnTo>
                  <a:lnTo>
                    <a:pt x="13615784" y="355600"/>
                  </a:lnTo>
                  <a:lnTo>
                    <a:pt x="13613575" y="342900"/>
                  </a:lnTo>
                  <a:lnTo>
                    <a:pt x="13582942" y="342900"/>
                  </a:lnTo>
                  <a:lnTo>
                    <a:pt x="13576110" y="355600"/>
                  </a:lnTo>
                  <a:lnTo>
                    <a:pt x="13564883" y="355600"/>
                  </a:lnTo>
                  <a:lnTo>
                    <a:pt x="13543966" y="342900"/>
                  </a:lnTo>
                  <a:lnTo>
                    <a:pt x="13521550" y="342900"/>
                  </a:lnTo>
                  <a:lnTo>
                    <a:pt x="13499567" y="355600"/>
                  </a:lnTo>
                  <a:lnTo>
                    <a:pt x="13485673" y="342900"/>
                  </a:lnTo>
                  <a:lnTo>
                    <a:pt x="13480212" y="342900"/>
                  </a:lnTo>
                  <a:lnTo>
                    <a:pt x="13484822" y="355600"/>
                  </a:lnTo>
                  <a:lnTo>
                    <a:pt x="13420293" y="355600"/>
                  </a:lnTo>
                  <a:lnTo>
                    <a:pt x="13425792" y="342900"/>
                  </a:lnTo>
                  <a:lnTo>
                    <a:pt x="13407009" y="342900"/>
                  </a:lnTo>
                  <a:lnTo>
                    <a:pt x="13407098" y="355600"/>
                  </a:lnTo>
                  <a:lnTo>
                    <a:pt x="13372681" y="355600"/>
                  </a:lnTo>
                  <a:lnTo>
                    <a:pt x="13360768" y="342900"/>
                  </a:lnTo>
                  <a:lnTo>
                    <a:pt x="13336511" y="342900"/>
                  </a:lnTo>
                  <a:lnTo>
                    <a:pt x="13342823" y="330200"/>
                  </a:lnTo>
                  <a:lnTo>
                    <a:pt x="13362254" y="330200"/>
                  </a:lnTo>
                  <a:lnTo>
                    <a:pt x="13369443" y="342900"/>
                  </a:lnTo>
                  <a:lnTo>
                    <a:pt x="13390804" y="330200"/>
                  </a:lnTo>
                  <a:lnTo>
                    <a:pt x="13506310" y="330200"/>
                  </a:lnTo>
                  <a:lnTo>
                    <a:pt x="13520992" y="317500"/>
                  </a:lnTo>
                  <a:lnTo>
                    <a:pt x="13536206" y="330200"/>
                  </a:lnTo>
                  <a:lnTo>
                    <a:pt x="13562229" y="317500"/>
                  </a:lnTo>
                  <a:lnTo>
                    <a:pt x="13646988" y="317500"/>
                  </a:lnTo>
                  <a:lnTo>
                    <a:pt x="13642988" y="304800"/>
                  </a:lnTo>
                  <a:lnTo>
                    <a:pt x="13678548" y="304800"/>
                  </a:lnTo>
                  <a:lnTo>
                    <a:pt x="13679170" y="292100"/>
                  </a:lnTo>
                  <a:lnTo>
                    <a:pt x="13689775" y="292100"/>
                  </a:lnTo>
                  <a:lnTo>
                    <a:pt x="13701560" y="304800"/>
                  </a:lnTo>
                  <a:lnTo>
                    <a:pt x="13729538" y="304800"/>
                  </a:lnTo>
                  <a:lnTo>
                    <a:pt x="13733488" y="292100"/>
                  </a:lnTo>
                  <a:lnTo>
                    <a:pt x="13740689" y="304800"/>
                  </a:lnTo>
                  <a:lnTo>
                    <a:pt x="13753960" y="304800"/>
                  </a:lnTo>
                  <a:lnTo>
                    <a:pt x="13748601" y="292100"/>
                  </a:lnTo>
                  <a:lnTo>
                    <a:pt x="13764921" y="292100"/>
                  </a:lnTo>
                  <a:lnTo>
                    <a:pt x="13768286" y="279400"/>
                  </a:lnTo>
                  <a:lnTo>
                    <a:pt x="13737158" y="279400"/>
                  </a:lnTo>
                  <a:lnTo>
                    <a:pt x="13721664" y="292100"/>
                  </a:lnTo>
                  <a:lnTo>
                    <a:pt x="13696734" y="292100"/>
                  </a:lnTo>
                  <a:lnTo>
                    <a:pt x="13692950" y="279400"/>
                  </a:lnTo>
                  <a:lnTo>
                    <a:pt x="13673582" y="279400"/>
                  </a:lnTo>
                  <a:lnTo>
                    <a:pt x="13676795" y="292100"/>
                  </a:lnTo>
                  <a:lnTo>
                    <a:pt x="13657847" y="292100"/>
                  </a:lnTo>
                  <a:lnTo>
                    <a:pt x="13656310" y="279400"/>
                  </a:lnTo>
                  <a:lnTo>
                    <a:pt x="13650786" y="292100"/>
                  </a:lnTo>
                  <a:lnTo>
                    <a:pt x="13442709" y="292100"/>
                  </a:lnTo>
                  <a:lnTo>
                    <a:pt x="13447624" y="279400"/>
                  </a:lnTo>
                  <a:lnTo>
                    <a:pt x="13523468" y="279400"/>
                  </a:lnTo>
                  <a:lnTo>
                    <a:pt x="13560920" y="266700"/>
                  </a:lnTo>
                  <a:lnTo>
                    <a:pt x="13568071" y="266700"/>
                  </a:lnTo>
                  <a:lnTo>
                    <a:pt x="13568109" y="254000"/>
                  </a:lnTo>
                  <a:lnTo>
                    <a:pt x="13554240" y="254000"/>
                  </a:lnTo>
                  <a:lnTo>
                    <a:pt x="13553707" y="266700"/>
                  </a:lnTo>
                  <a:lnTo>
                    <a:pt x="13538340" y="266700"/>
                  </a:lnTo>
                  <a:lnTo>
                    <a:pt x="13522135" y="266700"/>
                  </a:lnTo>
                  <a:lnTo>
                    <a:pt x="13524281" y="254000"/>
                  </a:lnTo>
                  <a:lnTo>
                    <a:pt x="13455904" y="254000"/>
                  </a:lnTo>
                  <a:lnTo>
                    <a:pt x="13456133" y="266700"/>
                  </a:lnTo>
                  <a:lnTo>
                    <a:pt x="13443001" y="266700"/>
                  </a:lnTo>
                  <a:lnTo>
                    <a:pt x="13437845" y="254000"/>
                  </a:lnTo>
                  <a:lnTo>
                    <a:pt x="13433666" y="254000"/>
                  </a:lnTo>
                  <a:lnTo>
                    <a:pt x="13433666" y="279400"/>
                  </a:lnTo>
                  <a:lnTo>
                    <a:pt x="13430301" y="292100"/>
                  </a:lnTo>
                  <a:lnTo>
                    <a:pt x="13426974" y="292100"/>
                  </a:lnTo>
                  <a:lnTo>
                    <a:pt x="13421805" y="279400"/>
                  </a:lnTo>
                  <a:lnTo>
                    <a:pt x="13433666" y="279400"/>
                  </a:lnTo>
                  <a:lnTo>
                    <a:pt x="13433666" y="254000"/>
                  </a:lnTo>
                  <a:lnTo>
                    <a:pt x="13414388" y="254000"/>
                  </a:lnTo>
                  <a:lnTo>
                    <a:pt x="13414388" y="266700"/>
                  </a:lnTo>
                  <a:lnTo>
                    <a:pt x="13409536" y="276504"/>
                  </a:lnTo>
                  <a:lnTo>
                    <a:pt x="13409536" y="292100"/>
                  </a:lnTo>
                  <a:lnTo>
                    <a:pt x="13397370" y="292100"/>
                  </a:lnTo>
                  <a:lnTo>
                    <a:pt x="13389534" y="279400"/>
                  </a:lnTo>
                  <a:lnTo>
                    <a:pt x="13402704" y="279400"/>
                  </a:lnTo>
                  <a:lnTo>
                    <a:pt x="13409536" y="292100"/>
                  </a:lnTo>
                  <a:lnTo>
                    <a:pt x="13409536" y="276504"/>
                  </a:lnTo>
                  <a:lnTo>
                    <a:pt x="13408101" y="279400"/>
                  </a:lnTo>
                  <a:lnTo>
                    <a:pt x="13401307" y="266700"/>
                  </a:lnTo>
                  <a:lnTo>
                    <a:pt x="13414388" y="266700"/>
                  </a:lnTo>
                  <a:lnTo>
                    <a:pt x="13414388" y="254000"/>
                  </a:lnTo>
                  <a:lnTo>
                    <a:pt x="13374599" y="254000"/>
                  </a:lnTo>
                  <a:lnTo>
                    <a:pt x="13374599" y="292100"/>
                  </a:lnTo>
                  <a:lnTo>
                    <a:pt x="13366217" y="304800"/>
                  </a:lnTo>
                  <a:lnTo>
                    <a:pt x="13333756" y="304800"/>
                  </a:lnTo>
                  <a:lnTo>
                    <a:pt x="13318566" y="292100"/>
                  </a:lnTo>
                  <a:lnTo>
                    <a:pt x="13314464" y="304800"/>
                  </a:lnTo>
                  <a:lnTo>
                    <a:pt x="13282359" y="304800"/>
                  </a:lnTo>
                  <a:lnTo>
                    <a:pt x="13271310" y="292100"/>
                  </a:lnTo>
                  <a:lnTo>
                    <a:pt x="13260858" y="292100"/>
                  </a:lnTo>
                  <a:lnTo>
                    <a:pt x="13259854" y="304800"/>
                  </a:lnTo>
                  <a:lnTo>
                    <a:pt x="13253263" y="304800"/>
                  </a:lnTo>
                  <a:lnTo>
                    <a:pt x="13249872" y="292100"/>
                  </a:lnTo>
                  <a:lnTo>
                    <a:pt x="13246722" y="292100"/>
                  </a:lnTo>
                  <a:lnTo>
                    <a:pt x="13246722" y="304800"/>
                  </a:lnTo>
                  <a:lnTo>
                    <a:pt x="13242201" y="304800"/>
                  </a:lnTo>
                  <a:lnTo>
                    <a:pt x="13237998" y="317500"/>
                  </a:lnTo>
                  <a:lnTo>
                    <a:pt x="13220433" y="304800"/>
                  </a:lnTo>
                  <a:lnTo>
                    <a:pt x="13168541" y="304800"/>
                  </a:lnTo>
                  <a:lnTo>
                    <a:pt x="13167919" y="317500"/>
                  </a:lnTo>
                  <a:lnTo>
                    <a:pt x="13156044" y="317500"/>
                  </a:lnTo>
                  <a:lnTo>
                    <a:pt x="13149796" y="304800"/>
                  </a:lnTo>
                  <a:lnTo>
                    <a:pt x="13150444" y="304800"/>
                  </a:lnTo>
                  <a:lnTo>
                    <a:pt x="13137985" y="293738"/>
                  </a:lnTo>
                  <a:lnTo>
                    <a:pt x="13137985" y="304800"/>
                  </a:lnTo>
                  <a:lnTo>
                    <a:pt x="13136004" y="317500"/>
                  </a:lnTo>
                  <a:lnTo>
                    <a:pt x="13130479" y="304800"/>
                  </a:lnTo>
                  <a:lnTo>
                    <a:pt x="13137985" y="304800"/>
                  </a:lnTo>
                  <a:lnTo>
                    <a:pt x="13137985" y="293738"/>
                  </a:lnTo>
                  <a:lnTo>
                    <a:pt x="13136144" y="292100"/>
                  </a:lnTo>
                  <a:lnTo>
                    <a:pt x="13166865" y="292100"/>
                  </a:lnTo>
                  <a:lnTo>
                    <a:pt x="13182410" y="279400"/>
                  </a:lnTo>
                  <a:lnTo>
                    <a:pt x="13201269" y="292100"/>
                  </a:lnTo>
                  <a:lnTo>
                    <a:pt x="13238023" y="292100"/>
                  </a:lnTo>
                  <a:lnTo>
                    <a:pt x="13246722" y="304800"/>
                  </a:lnTo>
                  <a:lnTo>
                    <a:pt x="13246722" y="292100"/>
                  </a:lnTo>
                  <a:lnTo>
                    <a:pt x="13241909" y="292100"/>
                  </a:lnTo>
                  <a:lnTo>
                    <a:pt x="13252044" y="279400"/>
                  </a:lnTo>
                  <a:lnTo>
                    <a:pt x="13263474" y="279400"/>
                  </a:lnTo>
                  <a:lnTo>
                    <a:pt x="13273291" y="292100"/>
                  </a:lnTo>
                  <a:lnTo>
                    <a:pt x="13278561" y="292100"/>
                  </a:lnTo>
                  <a:lnTo>
                    <a:pt x="13289267" y="279400"/>
                  </a:lnTo>
                  <a:lnTo>
                    <a:pt x="13293814" y="279400"/>
                  </a:lnTo>
                  <a:lnTo>
                    <a:pt x="13284492" y="266700"/>
                  </a:lnTo>
                  <a:lnTo>
                    <a:pt x="13302742" y="266700"/>
                  </a:lnTo>
                  <a:lnTo>
                    <a:pt x="13293814" y="279400"/>
                  </a:lnTo>
                  <a:lnTo>
                    <a:pt x="13303999" y="279400"/>
                  </a:lnTo>
                  <a:lnTo>
                    <a:pt x="13320611" y="292100"/>
                  </a:lnTo>
                  <a:lnTo>
                    <a:pt x="13336956" y="279400"/>
                  </a:lnTo>
                  <a:lnTo>
                    <a:pt x="13340817" y="292100"/>
                  </a:lnTo>
                  <a:lnTo>
                    <a:pt x="13374599" y="292100"/>
                  </a:lnTo>
                  <a:lnTo>
                    <a:pt x="13374599" y="254000"/>
                  </a:lnTo>
                  <a:lnTo>
                    <a:pt x="13355028" y="254000"/>
                  </a:lnTo>
                  <a:lnTo>
                    <a:pt x="13344779" y="266700"/>
                  </a:lnTo>
                  <a:lnTo>
                    <a:pt x="13328955" y="266700"/>
                  </a:lnTo>
                  <a:lnTo>
                    <a:pt x="13317652" y="254000"/>
                  </a:lnTo>
                  <a:lnTo>
                    <a:pt x="13290626" y="254000"/>
                  </a:lnTo>
                  <a:lnTo>
                    <a:pt x="13281711" y="266700"/>
                  </a:lnTo>
                  <a:lnTo>
                    <a:pt x="13245160" y="266700"/>
                  </a:lnTo>
                  <a:lnTo>
                    <a:pt x="13226695" y="254000"/>
                  </a:lnTo>
                  <a:lnTo>
                    <a:pt x="13220345" y="254000"/>
                  </a:lnTo>
                  <a:lnTo>
                    <a:pt x="13219532" y="266700"/>
                  </a:lnTo>
                  <a:lnTo>
                    <a:pt x="13212496" y="266700"/>
                  </a:lnTo>
                  <a:lnTo>
                    <a:pt x="13144881" y="266700"/>
                  </a:lnTo>
                  <a:lnTo>
                    <a:pt x="13143217" y="254000"/>
                  </a:lnTo>
                  <a:lnTo>
                    <a:pt x="13136105" y="254000"/>
                  </a:lnTo>
                  <a:lnTo>
                    <a:pt x="13134734" y="266700"/>
                  </a:lnTo>
                  <a:lnTo>
                    <a:pt x="13129679" y="266700"/>
                  </a:lnTo>
                  <a:lnTo>
                    <a:pt x="13129679" y="304800"/>
                  </a:lnTo>
                  <a:lnTo>
                    <a:pt x="13105270" y="304800"/>
                  </a:lnTo>
                  <a:lnTo>
                    <a:pt x="13117246" y="292100"/>
                  </a:lnTo>
                  <a:lnTo>
                    <a:pt x="13129679" y="304800"/>
                  </a:lnTo>
                  <a:lnTo>
                    <a:pt x="13129679" y="266700"/>
                  </a:lnTo>
                  <a:lnTo>
                    <a:pt x="13126619" y="266700"/>
                  </a:lnTo>
                  <a:lnTo>
                    <a:pt x="13122123" y="254000"/>
                  </a:lnTo>
                  <a:lnTo>
                    <a:pt x="13101511" y="254000"/>
                  </a:lnTo>
                  <a:lnTo>
                    <a:pt x="13101511" y="292100"/>
                  </a:lnTo>
                  <a:lnTo>
                    <a:pt x="13092163" y="304800"/>
                  </a:lnTo>
                  <a:lnTo>
                    <a:pt x="13085191" y="292100"/>
                  </a:lnTo>
                  <a:lnTo>
                    <a:pt x="13101511" y="292100"/>
                  </a:lnTo>
                  <a:lnTo>
                    <a:pt x="13101511" y="254000"/>
                  </a:lnTo>
                  <a:lnTo>
                    <a:pt x="13100723" y="254000"/>
                  </a:lnTo>
                  <a:lnTo>
                    <a:pt x="13095999" y="265734"/>
                  </a:lnTo>
                  <a:lnTo>
                    <a:pt x="13094132" y="254000"/>
                  </a:lnTo>
                  <a:lnTo>
                    <a:pt x="13089001" y="266700"/>
                  </a:lnTo>
                  <a:lnTo>
                    <a:pt x="13078473" y="266700"/>
                  </a:lnTo>
                  <a:lnTo>
                    <a:pt x="13078473" y="292100"/>
                  </a:lnTo>
                  <a:lnTo>
                    <a:pt x="13072047" y="304800"/>
                  </a:lnTo>
                  <a:lnTo>
                    <a:pt x="13065900" y="304800"/>
                  </a:lnTo>
                  <a:lnTo>
                    <a:pt x="13052031" y="292100"/>
                  </a:lnTo>
                  <a:lnTo>
                    <a:pt x="13078473" y="292100"/>
                  </a:lnTo>
                  <a:lnTo>
                    <a:pt x="13078473" y="266700"/>
                  </a:lnTo>
                  <a:lnTo>
                    <a:pt x="13061556" y="266700"/>
                  </a:lnTo>
                  <a:lnTo>
                    <a:pt x="13061264" y="254000"/>
                  </a:lnTo>
                  <a:lnTo>
                    <a:pt x="13052565" y="266700"/>
                  </a:lnTo>
                  <a:lnTo>
                    <a:pt x="13006083" y="266700"/>
                  </a:lnTo>
                  <a:lnTo>
                    <a:pt x="13006083" y="292100"/>
                  </a:lnTo>
                  <a:lnTo>
                    <a:pt x="13001117" y="304800"/>
                  </a:lnTo>
                  <a:lnTo>
                    <a:pt x="13000698" y="304800"/>
                  </a:lnTo>
                  <a:lnTo>
                    <a:pt x="13006083" y="292100"/>
                  </a:lnTo>
                  <a:lnTo>
                    <a:pt x="13006083" y="266700"/>
                  </a:lnTo>
                  <a:lnTo>
                    <a:pt x="12996939" y="266700"/>
                  </a:lnTo>
                  <a:lnTo>
                    <a:pt x="12996939" y="317500"/>
                  </a:lnTo>
                  <a:lnTo>
                    <a:pt x="12962890" y="317500"/>
                  </a:lnTo>
                  <a:lnTo>
                    <a:pt x="12967576" y="304800"/>
                  </a:lnTo>
                  <a:lnTo>
                    <a:pt x="12973876" y="304800"/>
                  </a:lnTo>
                  <a:lnTo>
                    <a:pt x="12989459" y="292100"/>
                  </a:lnTo>
                  <a:lnTo>
                    <a:pt x="12995250" y="304800"/>
                  </a:lnTo>
                  <a:lnTo>
                    <a:pt x="12989459" y="304800"/>
                  </a:lnTo>
                  <a:lnTo>
                    <a:pt x="12996939" y="317500"/>
                  </a:lnTo>
                  <a:lnTo>
                    <a:pt x="12996939" y="266700"/>
                  </a:lnTo>
                  <a:lnTo>
                    <a:pt x="12906540" y="266700"/>
                  </a:lnTo>
                  <a:lnTo>
                    <a:pt x="12906769" y="279400"/>
                  </a:lnTo>
                  <a:lnTo>
                    <a:pt x="12889510" y="279400"/>
                  </a:lnTo>
                  <a:lnTo>
                    <a:pt x="12876924" y="266700"/>
                  </a:lnTo>
                  <a:lnTo>
                    <a:pt x="12866954" y="266700"/>
                  </a:lnTo>
                  <a:lnTo>
                    <a:pt x="12859017" y="279400"/>
                  </a:lnTo>
                  <a:lnTo>
                    <a:pt x="12848476" y="266700"/>
                  </a:lnTo>
                  <a:lnTo>
                    <a:pt x="12829083" y="266700"/>
                  </a:lnTo>
                  <a:lnTo>
                    <a:pt x="12819583" y="279400"/>
                  </a:lnTo>
                  <a:lnTo>
                    <a:pt x="12812992" y="273024"/>
                  </a:lnTo>
                  <a:lnTo>
                    <a:pt x="12812992" y="304800"/>
                  </a:lnTo>
                  <a:lnTo>
                    <a:pt x="12811328" y="317500"/>
                  </a:lnTo>
                  <a:lnTo>
                    <a:pt x="12767348" y="317500"/>
                  </a:lnTo>
                  <a:lnTo>
                    <a:pt x="12790081" y="304800"/>
                  </a:lnTo>
                  <a:lnTo>
                    <a:pt x="12812992" y="304800"/>
                  </a:lnTo>
                  <a:lnTo>
                    <a:pt x="12812992" y="273024"/>
                  </a:lnTo>
                  <a:lnTo>
                    <a:pt x="12806464" y="266700"/>
                  </a:lnTo>
                  <a:lnTo>
                    <a:pt x="12767069" y="266700"/>
                  </a:lnTo>
                  <a:lnTo>
                    <a:pt x="12760185" y="279400"/>
                  </a:lnTo>
                  <a:lnTo>
                    <a:pt x="12756591" y="276225"/>
                  </a:lnTo>
                  <a:lnTo>
                    <a:pt x="12756591" y="317500"/>
                  </a:lnTo>
                  <a:lnTo>
                    <a:pt x="12739472" y="317500"/>
                  </a:lnTo>
                  <a:lnTo>
                    <a:pt x="12734163" y="304800"/>
                  </a:lnTo>
                  <a:lnTo>
                    <a:pt x="12749073" y="304800"/>
                  </a:lnTo>
                  <a:lnTo>
                    <a:pt x="12756591" y="317500"/>
                  </a:lnTo>
                  <a:lnTo>
                    <a:pt x="12756591" y="276225"/>
                  </a:lnTo>
                  <a:lnTo>
                    <a:pt x="12745847" y="266700"/>
                  </a:lnTo>
                  <a:lnTo>
                    <a:pt x="12727369" y="266700"/>
                  </a:lnTo>
                  <a:lnTo>
                    <a:pt x="12727369" y="279400"/>
                  </a:lnTo>
                  <a:lnTo>
                    <a:pt x="12694501" y="279400"/>
                  </a:lnTo>
                  <a:lnTo>
                    <a:pt x="12697168" y="266700"/>
                  </a:lnTo>
                  <a:lnTo>
                    <a:pt x="12717844" y="266700"/>
                  </a:lnTo>
                  <a:lnTo>
                    <a:pt x="12727369" y="279400"/>
                  </a:lnTo>
                  <a:lnTo>
                    <a:pt x="12727369" y="266700"/>
                  </a:lnTo>
                  <a:lnTo>
                    <a:pt x="12718148" y="266700"/>
                  </a:lnTo>
                  <a:lnTo>
                    <a:pt x="12709271" y="254000"/>
                  </a:lnTo>
                  <a:lnTo>
                    <a:pt x="12686602" y="266700"/>
                  </a:lnTo>
                  <a:lnTo>
                    <a:pt x="12615316" y="266700"/>
                  </a:lnTo>
                  <a:lnTo>
                    <a:pt x="12622644" y="279400"/>
                  </a:lnTo>
                  <a:lnTo>
                    <a:pt x="12582093" y="279400"/>
                  </a:lnTo>
                  <a:lnTo>
                    <a:pt x="12578804" y="266700"/>
                  </a:lnTo>
                  <a:lnTo>
                    <a:pt x="12549619" y="266700"/>
                  </a:lnTo>
                  <a:lnTo>
                    <a:pt x="12536564" y="279400"/>
                  </a:lnTo>
                  <a:lnTo>
                    <a:pt x="12531179" y="266700"/>
                  </a:lnTo>
                  <a:lnTo>
                    <a:pt x="12507900" y="266700"/>
                  </a:lnTo>
                  <a:lnTo>
                    <a:pt x="12515317" y="254000"/>
                  </a:lnTo>
                  <a:lnTo>
                    <a:pt x="12507900" y="254000"/>
                  </a:lnTo>
                  <a:lnTo>
                    <a:pt x="12501893" y="266700"/>
                  </a:lnTo>
                  <a:lnTo>
                    <a:pt x="12480963" y="266700"/>
                  </a:lnTo>
                  <a:lnTo>
                    <a:pt x="12477217" y="254000"/>
                  </a:lnTo>
                  <a:lnTo>
                    <a:pt x="12467069" y="254000"/>
                  </a:lnTo>
                  <a:lnTo>
                    <a:pt x="12473343" y="266700"/>
                  </a:lnTo>
                  <a:lnTo>
                    <a:pt x="12466053" y="266700"/>
                  </a:lnTo>
                  <a:lnTo>
                    <a:pt x="12468708" y="279400"/>
                  </a:lnTo>
                  <a:lnTo>
                    <a:pt x="12453988" y="279400"/>
                  </a:lnTo>
                  <a:lnTo>
                    <a:pt x="12453645" y="278739"/>
                  </a:lnTo>
                  <a:lnTo>
                    <a:pt x="12453645" y="330200"/>
                  </a:lnTo>
                  <a:lnTo>
                    <a:pt x="12445441" y="342900"/>
                  </a:lnTo>
                  <a:lnTo>
                    <a:pt x="12437682" y="330200"/>
                  </a:lnTo>
                  <a:lnTo>
                    <a:pt x="12453645" y="330200"/>
                  </a:lnTo>
                  <a:lnTo>
                    <a:pt x="12453645" y="278739"/>
                  </a:lnTo>
                  <a:lnTo>
                    <a:pt x="12447397" y="266700"/>
                  </a:lnTo>
                  <a:lnTo>
                    <a:pt x="12437440" y="266700"/>
                  </a:lnTo>
                  <a:lnTo>
                    <a:pt x="12419482" y="279400"/>
                  </a:lnTo>
                  <a:lnTo>
                    <a:pt x="12399010" y="279400"/>
                  </a:lnTo>
                  <a:lnTo>
                    <a:pt x="12381979" y="266700"/>
                  </a:lnTo>
                  <a:lnTo>
                    <a:pt x="12372670" y="266700"/>
                  </a:lnTo>
                  <a:lnTo>
                    <a:pt x="12377230" y="279400"/>
                  </a:lnTo>
                  <a:lnTo>
                    <a:pt x="12364669" y="279400"/>
                  </a:lnTo>
                  <a:lnTo>
                    <a:pt x="12358586" y="266700"/>
                  </a:lnTo>
                  <a:lnTo>
                    <a:pt x="12343067" y="266700"/>
                  </a:lnTo>
                  <a:lnTo>
                    <a:pt x="12343067" y="279400"/>
                  </a:lnTo>
                  <a:lnTo>
                    <a:pt x="12337390" y="292100"/>
                  </a:lnTo>
                  <a:lnTo>
                    <a:pt x="12323216" y="292100"/>
                  </a:lnTo>
                  <a:lnTo>
                    <a:pt x="12321743" y="279400"/>
                  </a:lnTo>
                  <a:lnTo>
                    <a:pt x="12343067" y="279400"/>
                  </a:lnTo>
                  <a:lnTo>
                    <a:pt x="12343067" y="266700"/>
                  </a:lnTo>
                  <a:lnTo>
                    <a:pt x="12312929" y="266700"/>
                  </a:lnTo>
                  <a:lnTo>
                    <a:pt x="12315190" y="279400"/>
                  </a:lnTo>
                  <a:lnTo>
                    <a:pt x="12306935" y="279400"/>
                  </a:lnTo>
                  <a:lnTo>
                    <a:pt x="12282894" y="266700"/>
                  </a:lnTo>
                  <a:lnTo>
                    <a:pt x="12280214" y="279400"/>
                  </a:lnTo>
                  <a:lnTo>
                    <a:pt x="12189524" y="279400"/>
                  </a:lnTo>
                  <a:lnTo>
                    <a:pt x="12177522" y="266700"/>
                  </a:lnTo>
                  <a:lnTo>
                    <a:pt x="12171731" y="266700"/>
                  </a:lnTo>
                  <a:lnTo>
                    <a:pt x="12161177" y="279400"/>
                  </a:lnTo>
                  <a:lnTo>
                    <a:pt x="12150585" y="266700"/>
                  </a:lnTo>
                  <a:lnTo>
                    <a:pt x="12144667" y="266700"/>
                  </a:lnTo>
                  <a:lnTo>
                    <a:pt x="12131243" y="279400"/>
                  </a:lnTo>
                  <a:lnTo>
                    <a:pt x="12117222" y="279400"/>
                  </a:lnTo>
                  <a:lnTo>
                    <a:pt x="12103062" y="266700"/>
                  </a:lnTo>
                  <a:lnTo>
                    <a:pt x="12089232" y="279400"/>
                  </a:lnTo>
                  <a:lnTo>
                    <a:pt x="12087568" y="266700"/>
                  </a:lnTo>
                  <a:lnTo>
                    <a:pt x="12080405" y="266700"/>
                  </a:lnTo>
                  <a:lnTo>
                    <a:pt x="12080405" y="279400"/>
                  </a:lnTo>
                  <a:lnTo>
                    <a:pt x="12070601" y="292100"/>
                  </a:lnTo>
                  <a:lnTo>
                    <a:pt x="12060682" y="279400"/>
                  </a:lnTo>
                  <a:lnTo>
                    <a:pt x="12080405" y="279400"/>
                  </a:lnTo>
                  <a:lnTo>
                    <a:pt x="12080405" y="266700"/>
                  </a:lnTo>
                  <a:lnTo>
                    <a:pt x="12050344" y="266700"/>
                  </a:lnTo>
                  <a:lnTo>
                    <a:pt x="12031777" y="279400"/>
                  </a:lnTo>
                  <a:lnTo>
                    <a:pt x="12013527" y="279400"/>
                  </a:lnTo>
                  <a:lnTo>
                    <a:pt x="12013527" y="342900"/>
                  </a:lnTo>
                  <a:lnTo>
                    <a:pt x="11990857" y="342900"/>
                  </a:lnTo>
                  <a:lnTo>
                    <a:pt x="11983085" y="330200"/>
                  </a:lnTo>
                  <a:lnTo>
                    <a:pt x="12004434" y="330200"/>
                  </a:lnTo>
                  <a:lnTo>
                    <a:pt x="12013527" y="342900"/>
                  </a:lnTo>
                  <a:lnTo>
                    <a:pt x="12013527" y="279400"/>
                  </a:lnTo>
                  <a:lnTo>
                    <a:pt x="12006377" y="266700"/>
                  </a:lnTo>
                  <a:lnTo>
                    <a:pt x="12005437" y="266700"/>
                  </a:lnTo>
                  <a:lnTo>
                    <a:pt x="12006466" y="254000"/>
                  </a:lnTo>
                  <a:lnTo>
                    <a:pt x="12005323" y="254000"/>
                  </a:lnTo>
                  <a:lnTo>
                    <a:pt x="11999265" y="266700"/>
                  </a:lnTo>
                  <a:lnTo>
                    <a:pt x="11998477" y="266700"/>
                  </a:lnTo>
                  <a:lnTo>
                    <a:pt x="12003202" y="279400"/>
                  </a:lnTo>
                  <a:lnTo>
                    <a:pt x="11976367" y="279400"/>
                  </a:lnTo>
                  <a:lnTo>
                    <a:pt x="11980164" y="266700"/>
                  </a:lnTo>
                  <a:lnTo>
                    <a:pt x="11974474" y="266700"/>
                  </a:lnTo>
                  <a:lnTo>
                    <a:pt x="11974132" y="279400"/>
                  </a:lnTo>
                  <a:lnTo>
                    <a:pt x="11961089" y="279400"/>
                  </a:lnTo>
                  <a:lnTo>
                    <a:pt x="11957660" y="266700"/>
                  </a:lnTo>
                  <a:lnTo>
                    <a:pt x="11950992" y="266700"/>
                  </a:lnTo>
                  <a:lnTo>
                    <a:pt x="11953494" y="279400"/>
                  </a:lnTo>
                  <a:lnTo>
                    <a:pt x="11751577" y="279400"/>
                  </a:lnTo>
                  <a:lnTo>
                    <a:pt x="11758320" y="292100"/>
                  </a:lnTo>
                  <a:lnTo>
                    <a:pt x="11741810" y="292100"/>
                  </a:lnTo>
                  <a:lnTo>
                    <a:pt x="11718620" y="279400"/>
                  </a:lnTo>
                  <a:lnTo>
                    <a:pt x="11645519" y="279400"/>
                  </a:lnTo>
                  <a:lnTo>
                    <a:pt x="11655044" y="266700"/>
                  </a:lnTo>
                  <a:lnTo>
                    <a:pt x="11632908" y="266700"/>
                  </a:lnTo>
                  <a:lnTo>
                    <a:pt x="11634305" y="279400"/>
                  </a:lnTo>
                  <a:lnTo>
                    <a:pt x="11585346" y="279400"/>
                  </a:lnTo>
                  <a:lnTo>
                    <a:pt x="11593246" y="266700"/>
                  </a:lnTo>
                  <a:lnTo>
                    <a:pt x="11576964" y="266700"/>
                  </a:lnTo>
                  <a:lnTo>
                    <a:pt x="11578234" y="279400"/>
                  </a:lnTo>
                  <a:lnTo>
                    <a:pt x="11577752" y="279400"/>
                  </a:lnTo>
                  <a:lnTo>
                    <a:pt x="11567516" y="292100"/>
                  </a:lnTo>
                  <a:lnTo>
                    <a:pt x="11549393" y="279400"/>
                  </a:lnTo>
                  <a:lnTo>
                    <a:pt x="11549913" y="279400"/>
                  </a:lnTo>
                  <a:lnTo>
                    <a:pt x="11546294" y="266700"/>
                  </a:lnTo>
                  <a:lnTo>
                    <a:pt x="11535689" y="266700"/>
                  </a:lnTo>
                  <a:lnTo>
                    <a:pt x="11526761" y="266700"/>
                  </a:lnTo>
                  <a:lnTo>
                    <a:pt x="11538356" y="279400"/>
                  </a:lnTo>
                  <a:lnTo>
                    <a:pt x="11508296" y="279400"/>
                  </a:lnTo>
                  <a:lnTo>
                    <a:pt x="11503343" y="266700"/>
                  </a:lnTo>
                  <a:lnTo>
                    <a:pt x="11490503" y="266700"/>
                  </a:lnTo>
                  <a:lnTo>
                    <a:pt x="11496523" y="279400"/>
                  </a:lnTo>
                  <a:lnTo>
                    <a:pt x="11487620" y="279400"/>
                  </a:lnTo>
                  <a:lnTo>
                    <a:pt x="11494922" y="292100"/>
                  </a:lnTo>
                  <a:lnTo>
                    <a:pt x="11471212" y="292100"/>
                  </a:lnTo>
                  <a:lnTo>
                    <a:pt x="11466284" y="279400"/>
                  </a:lnTo>
                  <a:lnTo>
                    <a:pt x="11466449" y="279400"/>
                  </a:lnTo>
                  <a:lnTo>
                    <a:pt x="11465624" y="266700"/>
                  </a:lnTo>
                  <a:lnTo>
                    <a:pt x="11466513" y="266700"/>
                  </a:lnTo>
                  <a:lnTo>
                    <a:pt x="11463020" y="254000"/>
                  </a:lnTo>
                  <a:lnTo>
                    <a:pt x="11477117" y="254000"/>
                  </a:lnTo>
                  <a:lnTo>
                    <a:pt x="11476558" y="266700"/>
                  </a:lnTo>
                  <a:lnTo>
                    <a:pt x="11489919" y="254000"/>
                  </a:lnTo>
                  <a:lnTo>
                    <a:pt x="11513426" y="254000"/>
                  </a:lnTo>
                  <a:lnTo>
                    <a:pt x="11522520" y="266700"/>
                  </a:lnTo>
                  <a:lnTo>
                    <a:pt x="11520691" y="254000"/>
                  </a:lnTo>
                  <a:lnTo>
                    <a:pt x="11531054" y="254000"/>
                  </a:lnTo>
                  <a:lnTo>
                    <a:pt x="11535689" y="266700"/>
                  </a:lnTo>
                  <a:lnTo>
                    <a:pt x="11540198" y="254000"/>
                  </a:lnTo>
                  <a:lnTo>
                    <a:pt x="11554993" y="254000"/>
                  </a:lnTo>
                  <a:lnTo>
                    <a:pt x="11561928" y="266700"/>
                  </a:lnTo>
                  <a:lnTo>
                    <a:pt x="11573815" y="254000"/>
                  </a:lnTo>
                  <a:lnTo>
                    <a:pt x="11740960" y="254000"/>
                  </a:lnTo>
                  <a:lnTo>
                    <a:pt x="11744833" y="241300"/>
                  </a:lnTo>
                  <a:lnTo>
                    <a:pt x="11757609" y="254000"/>
                  </a:lnTo>
                  <a:lnTo>
                    <a:pt x="11775605" y="254000"/>
                  </a:lnTo>
                  <a:lnTo>
                    <a:pt x="11795430" y="241300"/>
                  </a:lnTo>
                  <a:lnTo>
                    <a:pt x="11813667" y="241300"/>
                  </a:lnTo>
                  <a:lnTo>
                    <a:pt x="11817820" y="254000"/>
                  </a:lnTo>
                  <a:lnTo>
                    <a:pt x="11857660" y="254000"/>
                  </a:lnTo>
                  <a:lnTo>
                    <a:pt x="11852427" y="242722"/>
                  </a:lnTo>
                  <a:lnTo>
                    <a:pt x="11875897" y="254000"/>
                  </a:lnTo>
                  <a:lnTo>
                    <a:pt x="11906237" y="254000"/>
                  </a:lnTo>
                  <a:lnTo>
                    <a:pt x="11936247" y="241300"/>
                  </a:lnTo>
                  <a:lnTo>
                    <a:pt x="11961673" y="241300"/>
                  </a:lnTo>
                  <a:lnTo>
                    <a:pt x="11959996" y="254000"/>
                  </a:lnTo>
                  <a:lnTo>
                    <a:pt x="11993474" y="254000"/>
                  </a:lnTo>
                  <a:lnTo>
                    <a:pt x="11987365" y="241300"/>
                  </a:lnTo>
                  <a:lnTo>
                    <a:pt x="12129199" y="241300"/>
                  </a:lnTo>
                  <a:lnTo>
                    <a:pt x="12120067" y="228600"/>
                  </a:lnTo>
                  <a:lnTo>
                    <a:pt x="12146585" y="228600"/>
                  </a:lnTo>
                  <a:lnTo>
                    <a:pt x="12138444" y="241300"/>
                  </a:lnTo>
                  <a:lnTo>
                    <a:pt x="12159310" y="241300"/>
                  </a:lnTo>
                  <a:lnTo>
                    <a:pt x="12151258" y="228600"/>
                  </a:lnTo>
                  <a:lnTo>
                    <a:pt x="12275414" y="228600"/>
                  </a:lnTo>
                  <a:lnTo>
                    <a:pt x="12278081" y="215900"/>
                  </a:lnTo>
                  <a:lnTo>
                    <a:pt x="12291416" y="215900"/>
                  </a:lnTo>
                  <a:lnTo>
                    <a:pt x="12307811" y="228600"/>
                  </a:lnTo>
                  <a:lnTo>
                    <a:pt x="12327407" y="215900"/>
                  </a:lnTo>
                  <a:lnTo>
                    <a:pt x="12373064" y="215900"/>
                  </a:lnTo>
                  <a:lnTo>
                    <a:pt x="12380112" y="228600"/>
                  </a:lnTo>
                  <a:lnTo>
                    <a:pt x="12399302" y="228600"/>
                  </a:lnTo>
                  <a:lnTo>
                    <a:pt x="12397308" y="215900"/>
                  </a:lnTo>
                  <a:lnTo>
                    <a:pt x="12402718" y="215900"/>
                  </a:lnTo>
                  <a:lnTo>
                    <a:pt x="12413069" y="228600"/>
                  </a:lnTo>
                  <a:lnTo>
                    <a:pt x="12448273" y="228600"/>
                  </a:lnTo>
                  <a:lnTo>
                    <a:pt x="12451652" y="241300"/>
                  </a:lnTo>
                  <a:lnTo>
                    <a:pt x="12470333" y="241300"/>
                  </a:lnTo>
                  <a:lnTo>
                    <a:pt x="12463602" y="228600"/>
                  </a:lnTo>
                  <a:lnTo>
                    <a:pt x="12476417" y="228600"/>
                  </a:lnTo>
                  <a:lnTo>
                    <a:pt x="12481954" y="228600"/>
                  </a:lnTo>
                  <a:lnTo>
                    <a:pt x="12486627" y="215900"/>
                  </a:lnTo>
                  <a:lnTo>
                    <a:pt x="12527217" y="215900"/>
                  </a:lnTo>
                  <a:lnTo>
                    <a:pt x="12544641" y="228600"/>
                  </a:lnTo>
                  <a:lnTo>
                    <a:pt x="12537300" y="215900"/>
                  </a:lnTo>
                  <a:lnTo>
                    <a:pt x="12547257" y="215900"/>
                  </a:lnTo>
                  <a:lnTo>
                    <a:pt x="12561341" y="228600"/>
                  </a:lnTo>
                  <a:lnTo>
                    <a:pt x="12575756" y="228600"/>
                  </a:lnTo>
                  <a:lnTo>
                    <a:pt x="12580366" y="223469"/>
                  </a:lnTo>
                  <a:lnTo>
                    <a:pt x="12576658" y="215900"/>
                  </a:lnTo>
                  <a:lnTo>
                    <a:pt x="12587173" y="215900"/>
                  </a:lnTo>
                  <a:lnTo>
                    <a:pt x="12668745" y="215900"/>
                  </a:lnTo>
                  <a:lnTo>
                    <a:pt x="12671336" y="203200"/>
                  </a:lnTo>
                  <a:lnTo>
                    <a:pt x="12720841" y="203200"/>
                  </a:lnTo>
                  <a:lnTo>
                    <a:pt x="12743460" y="215900"/>
                  </a:lnTo>
                  <a:lnTo>
                    <a:pt x="12767234" y="215900"/>
                  </a:lnTo>
                  <a:lnTo>
                    <a:pt x="12762751" y="203200"/>
                  </a:lnTo>
                  <a:lnTo>
                    <a:pt x="12814110" y="203200"/>
                  </a:lnTo>
                  <a:lnTo>
                    <a:pt x="12812814" y="215900"/>
                  </a:lnTo>
                  <a:lnTo>
                    <a:pt x="12841605" y="203200"/>
                  </a:lnTo>
                  <a:lnTo>
                    <a:pt x="12869913" y="203200"/>
                  </a:lnTo>
                  <a:lnTo>
                    <a:pt x="12896837" y="215900"/>
                  </a:lnTo>
                  <a:lnTo>
                    <a:pt x="12901511" y="215900"/>
                  </a:lnTo>
                  <a:lnTo>
                    <a:pt x="12906274" y="203200"/>
                  </a:lnTo>
                  <a:lnTo>
                    <a:pt x="12914389" y="203200"/>
                  </a:lnTo>
                  <a:lnTo>
                    <a:pt x="13017780" y="203200"/>
                  </a:lnTo>
                  <a:lnTo>
                    <a:pt x="13017462" y="190500"/>
                  </a:lnTo>
                  <a:lnTo>
                    <a:pt x="13037084" y="190500"/>
                  </a:lnTo>
                  <a:lnTo>
                    <a:pt x="13046469" y="203200"/>
                  </a:lnTo>
                  <a:lnTo>
                    <a:pt x="13062928" y="203200"/>
                  </a:lnTo>
                  <a:lnTo>
                    <a:pt x="13064173" y="190500"/>
                  </a:lnTo>
                  <a:lnTo>
                    <a:pt x="13087337" y="203200"/>
                  </a:lnTo>
                  <a:lnTo>
                    <a:pt x="13110236" y="190500"/>
                  </a:lnTo>
                  <a:lnTo>
                    <a:pt x="13133210" y="190500"/>
                  </a:lnTo>
                  <a:lnTo>
                    <a:pt x="13150393" y="199847"/>
                  </a:lnTo>
                  <a:lnTo>
                    <a:pt x="13150202" y="190500"/>
                  </a:lnTo>
                  <a:lnTo>
                    <a:pt x="13151955" y="190500"/>
                  </a:lnTo>
                  <a:lnTo>
                    <a:pt x="13155168" y="177800"/>
                  </a:lnTo>
                  <a:lnTo>
                    <a:pt x="13185775" y="177800"/>
                  </a:lnTo>
                  <a:lnTo>
                    <a:pt x="13194259" y="190500"/>
                  </a:lnTo>
                  <a:lnTo>
                    <a:pt x="13233934" y="190500"/>
                  </a:lnTo>
                  <a:lnTo>
                    <a:pt x="13225221" y="177800"/>
                  </a:lnTo>
                  <a:lnTo>
                    <a:pt x="13265328" y="177800"/>
                  </a:lnTo>
                  <a:lnTo>
                    <a:pt x="13266700" y="190500"/>
                  </a:lnTo>
                  <a:lnTo>
                    <a:pt x="13272961" y="177800"/>
                  </a:lnTo>
                  <a:lnTo>
                    <a:pt x="13286016" y="177800"/>
                  </a:lnTo>
                  <a:lnTo>
                    <a:pt x="13291719" y="190500"/>
                  </a:lnTo>
                  <a:lnTo>
                    <a:pt x="13308444" y="190500"/>
                  </a:lnTo>
                  <a:lnTo>
                    <a:pt x="13322237" y="177800"/>
                  </a:lnTo>
                  <a:lnTo>
                    <a:pt x="13317512" y="190500"/>
                  </a:lnTo>
                  <a:lnTo>
                    <a:pt x="13340131" y="190500"/>
                  </a:lnTo>
                  <a:lnTo>
                    <a:pt x="13365658" y="177800"/>
                  </a:lnTo>
                  <a:lnTo>
                    <a:pt x="13382498" y="177800"/>
                  </a:lnTo>
                  <a:lnTo>
                    <a:pt x="13379869" y="165100"/>
                  </a:lnTo>
                  <a:lnTo>
                    <a:pt x="13404393" y="165100"/>
                  </a:lnTo>
                  <a:lnTo>
                    <a:pt x="13416839" y="177800"/>
                  </a:lnTo>
                  <a:lnTo>
                    <a:pt x="13429145" y="165100"/>
                  </a:lnTo>
                  <a:lnTo>
                    <a:pt x="13460311" y="165100"/>
                  </a:lnTo>
                  <a:lnTo>
                    <a:pt x="13460044" y="177800"/>
                  </a:lnTo>
                  <a:lnTo>
                    <a:pt x="13471220" y="177800"/>
                  </a:lnTo>
                  <a:lnTo>
                    <a:pt x="13484708" y="165100"/>
                  </a:lnTo>
                  <a:lnTo>
                    <a:pt x="13498690" y="165100"/>
                  </a:lnTo>
                  <a:lnTo>
                    <a:pt x="13508406" y="177800"/>
                  </a:lnTo>
                  <a:lnTo>
                    <a:pt x="13558622" y="165100"/>
                  </a:lnTo>
                  <a:lnTo>
                    <a:pt x="13709879" y="165100"/>
                  </a:lnTo>
                  <a:lnTo>
                    <a:pt x="13760310" y="152400"/>
                  </a:lnTo>
                  <a:lnTo>
                    <a:pt x="13774369" y="152400"/>
                  </a:lnTo>
                  <a:lnTo>
                    <a:pt x="13771461" y="139700"/>
                  </a:lnTo>
                  <a:lnTo>
                    <a:pt x="13790155" y="139700"/>
                  </a:lnTo>
                  <a:lnTo>
                    <a:pt x="13788670" y="152400"/>
                  </a:lnTo>
                  <a:lnTo>
                    <a:pt x="13803325" y="152400"/>
                  </a:lnTo>
                  <a:lnTo>
                    <a:pt x="13803757" y="139700"/>
                  </a:lnTo>
                  <a:lnTo>
                    <a:pt x="13829500" y="139700"/>
                  </a:lnTo>
                  <a:lnTo>
                    <a:pt x="13820153" y="152400"/>
                  </a:lnTo>
                  <a:lnTo>
                    <a:pt x="13814946" y="152400"/>
                  </a:lnTo>
                  <a:lnTo>
                    <a:pt x="13808710" y="165100"/>
                  </a:lnTo>
                  <a:lnTo>
                    <a:pt x="13834466" y="165100"/>
                  </a:lnTo>
                  <a:lnTo>
                    <a:pt x="13829221" y="152400"/>
                  </a:lnTo>
                  <a:lnTo>
                    <a:pt x="13845642" y="152400"/>
                  </a:lnTo>
                  <a:lnTo>
                    <a:pt x="13864031" y="139700"/>
                  </a:lnTo>
                  <a:lnTo>
                    <a:pt x="13882586" y="139700"/>
                  </a:lnTo>
                  <a:lnTo>
                    <a:pt x="13901877" y="152400"/>
                  </a:lnTo>
                  <a:lnTo>
                    <a:pt x="13907605" y="139700"/>
                  </a:lnTo>
                  <a:lnTo>
                    <a:pt x="13900315" y="139700"/>
                  </a:lnTo>
                  <a:lnTo>
                    <a:pt x="13916000" y="127000"/>
                  </a:lnTo>
                  <a:lnTo>
                    <a:pt x="13993711" y="127000"/>
                  </a:lnTo>
                  <a:lnTo>
                    <a:pt x="13988415" y="114300"/>
                  </a:lnTo>
                  <a:lnTo>
                    <a:pt x="14029017" y="114300"/>
                  </a:lnTo>
                  <a:lnTo>
                    <a:pt x="14032916" y="127000"/>
                  </a:lnTo>
                  <a:lnTo>
                    <a:pt x="14038771" y="114300"/>
                  </a:lnTo>
                  <a:lnTo>
                    <a:pt x="14057478" y="114300"/>
                  </a:lnTo>
                  <a:lnTo>
                    <a:pt x="14046200" y="101600"/>
                  </a:lnTo>
                  <a:lnTo>
                    <a:pt x="14021448" y="101600"/>
                  </a:lnTo>
                  <a:lnTo>
                    <a:pt x="14012812" y="88900"/>
                  </a:lnTo>
                  <a:lnTo>
                    <a:pt x="13991984" y="101600"/>
                  </a:lnTo>
                  <a:lnTo>
                    <a:pt x="13975233" y="101600"/>
                  </a:lnTo>
                  <a:lnTo>
                    <a:pt x="13986332" y="114300"/>
                  </a:lnTo>
                  <a:lnTo>
                    <a:pt x="13974432" y="114300"/>
                  </a:lnTo>
                  <a:lnTo>
                    <a:pt x="13975233" y="101600"/>
                  </a:lnTo>
                  <a:lnTo>
                    <a:pt x="13899477" y="101600"/>
                  </a:lnTo>
                  <a:lnTo>
                    <a:pt x="13893762" y="114300"/>
                  </a:lnTo>
                  <a:lnTo>
                    <a:pt x="13891032" y="101600"/>
                  </a:lnTo>
                  <a:lnTo>
                    <a:pt x="13878878" y="101600"/>
                  </a:lnTo>
                  <a:lnTo>
                    <a:pt x="13877354" y="114300"/>
                  </a:lnTo>
                  <a:lnTo>
                    <a:pt x="13866571" y="114300"/>
                  </a:lnTo>
                  <a:lnTo>
                    <a:pt x="13870318" y="101600"/>
                  </a:lnTo>
                  <a:lnTo>
                    <a:pt x="13839749" y="101600"/>
                  </a:lnTo>
                  <a:lnTo>
                    <a:pt x="13842848" y="114300"/>
                  </a:lnTo>
                  <a:lnTo>
                    <a:pt x="13820470" y="114300"/>
                  </a:lnTo>
                  <a:lnTo>
                    <a:pt x="13818654" y="101600"/>
                  </a:lnTo>
                  <a:lnTo>
                    <a:pt x="13791133" y="101600"/>
                  </a:lnTo>
                  <a:lnTo>
                    <a:pt x="13793711" y="114300"/>
                  </a:lnTo>
                  <a:lnTo>
                    <a:pt x="13713981" y="114300"/>
                  </a:lnTo>
                  <a:lnTo>
                    <a:pt x="13708456" y="127000"/>
                  </a:lnTo>
                  <a:lnTo>
                    <a:pt x="13702360" y="114300"/>
                  </a:lnTo>
                  <a:lnTo>
                    <a:pt x="13678319" y="114300"/>
                  </a:lnTo>
                  <a:lnTo>
                    <a:pt x="13679018" y="127000"/>
                  </a:lnTo>
                  <a:lnTo>
                    <a:pt x="13666153" y="127000"/>
                  </a:lnTo>
                  <a:lnTo>
                    <a:pt x="13669747" y="114300"/>
                  </a:lnTo>
                  <a:lnTo>
                    <a:pt x="13669556" y="114300"/>
                  </a:lnTo>
                  <a:lnTo>
                    <a:pt x="13660895" y="101600"/>
                  </a:lnTo>
                  <a:lnTo>
                    <a:pt x="13655777" y="114300"/>
                  </a:lnTo>
                  <a:lnTo>
                    <a:pt x="13642429" y="114300"/>
                  </a:lnTo>
                  <a:lnTo>
                    <a:pt x="13636600" y="127000"/>
                  </a:lnTo>
                  <a:lnTo>
                    <a:pt x="13629666" y="114300"/>
                  </a:lnTo>
                  <a:lnTo>
                    <a:pt x="13638708" y="114300"/>
                  </a:lnTo>
                  <a:lnTo>
                    <a:pt x="13641261" y="101600"/>
                  </a:lnTo>
                  <a:lnTo>
                    <a:pt x="13626529" y="101600"/>
                  </a:lnTo>
                  <a:lnTo>
                    <a:pt x="13616585" y="110286"/>
                  </a:lnTo>
                  <a:lnTo>
                    <a:pt x="13616585" y="139700"/>
                  </a:lnTo>
                  <a:lnTo>
                    <a:pt x="13601891" y="139700"/>
                  </a:lnTo>
                  <a:lnTo>
                    <a:pt x="13609028" y="127000"/>
                  </a:lnTo>
                  <a:lnTo>
                    <a:pt x="13616585" y="139700"/>
                  </a:lnTo>
                  <a:lnTo>
                    <a:pt x="13616585" y="110286"/>
                  </a:lnTo>
                  <a:lnTo>
                    <a:pt x="13611974" y="114300"/>
                  </a:lnTo>
                  <a:lnTo>
                    <a:pt x="13588822" y="114300"/>
                  </a:lnTo>
                  <a:lnTo>
                    <a:pt x="13588822" y="139700"/>
                  </a:lnTo>
                  <a:lnTo>
                    <a:pt x="13572084" y="139700"/>
                  </a:lnTo>
                  <a:lnTo>
                    <a:pt x="13567804" y="127000"/>
                  </a:lnTo>
                  <a:lnTo>
                    <a:pt x="13578485" y="127000"/>
                  </a:lnTo>
                  <a:lnTo>
                    <a:pt x="13588822" y="139700"/>
                  </a:lnTo>
                  <a:lnTo>
                    <a:pt x="13588822" y="114300"/>
                  </a:lnTo>
                  <a:lnTo>
                    <a:pt x="13582815" y="114300"/>
                  </a:lnTo>
                  <a:lnTo>
                    <a:pt x="13575513" y="101600"/>
                  </a:lnTo>
                  <a:lnTo>
                    <a:pt x="13557377" y="101600"/>
                  </a:lnTo>
                  <a:lnTo>
                    <a:pt x="13535444" y="114300"/>
                  </a:lnTo>
                  <a:lnTo>
                    <a:pt x="13523786" y="106375"/>
                  </a:lnTo>
                  <a:lnTo>
                    <a:pt x="13523786" y="114300"/>
                  </a:lnTo>
                  <a:lnTo>
                    <a:pt x="13516699" y="127000"/>
                  </a:lnTo>
                  <a:lnTo>
                    <a:pt x="13502373" y="127000"/>
                  </a:lnTo>
                  <a:lnTo>
                    <a:pt x="13485178" y="114300"/>
                  </a:lnTo>
                  <a:lnTo>
                    <a:pt x="13523786" y="114300"/>
                  </a:lnTo>
                  <a:lnTo>
                    <a:pt x="13523786" y="106375"/>
                  </a:lnTo>
                  <a:lnTo>
                    <a:pt x="13516788" y="101600"/>
                  </a:lnTo>
                  <a:lnTo>
                    <a:pt x="13554901" y="101600"/>
                  </a:lnTo>
                  <a:lnTo>
                    <a:pt x="13569785" y="88900"/>
                  </a:lnTo>
                  <a:lnTo>
                    <a:pt x="13600989" y="88900"/>
                  </a:lnTo>
                  <a:lnTo>
                    <a:pt x="13607987" y="101600"/>
                  </a:lnTo>
                  <a:lnTo>
                    <a:pt x="13616242" y="101600"/>
                  </a:lnTo>
                  <a:lnTo>
                    <a:pt x="13614260" y="88900"/>
                  </a:lnTo>
                  <a:lnTo>
                    <a:pt x="13632561" y="88900"/>
                  </a:lnTo>
                  <a:lnTo>
                    <a:pt x="13646341" y="101600"/>
                  </a:lnTo>
                  <a:lnTo>
                    <a:pt x="13653415" y="88900"/>
                  </a:lnTo>
                  <a:lnTo>
                    <a:pt x="13659536" y="88900"/>
                  </a:lnTo>
                  <a:lnTo>
                    <a:pt x="13652132" y="76200"/>
                  </a:lnTo>
                  <a:lnTo>
                    <a:pt x="13663727" y="76200"/>
                  </a:lnTo>
                  <a:lnTo>
                    <a:pt x="13684428" y="88900"/>
                  </a:lnTo>
                  <a:lnTo>
                    <a:pt x="13740130" y="88900"/>
                  </a:lnTo>
                  <a:lnTo>
                    <a:pt x="13769124" y="101600"/>
                  </a:lnTo>
                  <a:lnTo>
                    <a:pt x="13802690" y="88900"/>
                  </a:lnTo>
                  <a:lnTo>
                    <a:pt x="13797369" y="88900"/>
                  </a:lnTo>
                  <a:lnTo>
                    <a:pt x="13785444" y="76200"/>
                  </a:lnTo>
                  <a:lnTo>
                    <a:pt x="13776973" y="88900"/>
                  </a:lnTo>
                  <a:lnTo>
                    <a:pt x="13759879" y="88900"/>
                  </a:lnTo>
                  <a:lnTo>
                    <a:pt x="13764870" y="76200"/>
                  </a:lnTo>
                  <a:lnTo>
                    <a:pt x="13785444" y="76200"/>
                  </a:lnTo>
                  <a:lnTo>
                    <a:pt x="13830694" y="76200"/>
                  </a:lnTo>
                  <a:lnTo>
                    <a:pt x="13813320" y="88900"/>
                  </a:lnTo>
                  <a:lnTo>
                    <a:pt x="13850366" y="88900"/>
                  </a:lnTo>
                  <a:lnTo>
                    <a:pt x="13848614" y="76200"/>
                  </a:lnTo>
                  <a:lnTo>
                    <a:pt x="13856119" y="76200"/>
                  </a:lnTo>
                  <a:lnTo>
                    <a:pt x="13847064" y="63500"/>
                  </a:lnTo>
                  <a:lnTo>
                    <a:pt x="13870216" y="63500"/>
                  </a:lnTo>
                  <a:lnTo>
                    <a:pt x="13875677" y="76200"/>
                  </a:lnTo>
                  <a:lnTo>
                    <a:pt x="13886104" y="63500"/>
                  </a:lnTo>
                  <a:lnTo>
                    <a:pt x="13903300" y="63500"/>
                  </a:lnTo>
                  <a:lnTo>
                    <a:pt x="13906424" y="50800"/>
                  </a:lnTo>
                  <a:lnTo>
                    <a:pt x="13916901" y="50800"/>
                  </a:lnTo>
                  <a:lnTo>
                    <a:pt x="13923658" y="63500"/>
                  </a:lnTo>
                  <a:lnTo>
                    <a:pt x="13948474" y="63500"/>
                  </a:lnTo>
                  <a:lnTo>
                    <a:pt x="13959408" y="50800"/>
                  </a:lnTo>
                  <a:lnTo>
                    <a:pt x="13991069" y="50800"/>
                  </a:lnTo>
                  <a:lnTo>
                    <a:pt x="14001903" y="38100"/>
                  </a:lnTo>
                  <a:lnTo>
                    <a:pt x="14013117" y="38100"/>
                  </a:lnTo>
                  <a:lnTo>
                    <a:pt x="14014564" y="25400"/>
                  </a:lnTo>
                  <a:lnTo>
                    <a:pt x="14060399" y="25400"/>
                  </a:lnTo>
                  <a:lnTo>
                    <a:pt x="14065860" y="12700"/>
                  </a:lnTo>
                  <a:lnTo>
                    <a:pt x="14071562" y="12700"/>
                  </a:lnTo>
                  <a:lnTo>
                    <a:pt x="14072553" y="25400"/>
                  </a:lnTo>
                  <a:lnTo>
                    <a:pt x="14064361" y="25400"/>
                  </a:lnTo>
                  <a:lnTo>
                    <a:pt x="14073581" y="38100"/>
                  </a:lnTo>
                  <a:lnTo>
                    <a:pt x="14079449" y="25400"/>
                  </a:lnTo>
                  <a:lnTo>
                    <a:pt x="14075423" y="25400"/>
                  </a:lnTo>
                  <a:lnTo>
                    <a:pt x="14086573" y="12700"/>
                  </a:lnTo>
                  <a:lnTo>
                    <a:pt x="14114132" y="12700"/>
                  </a:lnTo>
                  <a:lnTo>
                    <a:pt x="14124318" y="0"/>
                  </a:lnTo>
                  <a:lnTo>
                    <a:pt x="14001623" y="0"/>
                  </a:lnTo>
                  <a:lnTo>
                    <a:pt x="14001623" y="12700"/>
                  </a:lnTo>
                  <a:lnTo>
                    <a:pt x="13999909" y="25400"/>
                  </a:lnTo>
                  <a:lnTo>
                    <a:pt x="13993825" y="25400"/>
                  </a:lnTo>
                  <a:lnTo>
                    <a:pt x="13991476" y="12700"/>
                  </a:lnTo>
                  <a:lnTo>
                    <a:pt x="14001623" y="12700"/>
                  </a:lnTo>
                  <a:lnTo>
                    <a:pt x="14001623" y="0"/>
                  </a:lnTo>
                  <a:lnTo>
                    <a:pt x="13984885" y="0"/>
                  </a:lnTo>
                  <a:lnTo>
                    <a:pt x="13988072" y="12700"/>
                  </a:lnTo>
                  <a:lnTo>
                    <a:pt x="13978496" y="12700"/>
                  </a:lnTo>
                  <a:lnTo>
                    <a:pt x="13977061" y="25400"/>
                  </a:lnTo>
                  <a:lnTo>
                    <a:pt x="13964996" y="25400"/>
                  </a:lnTo>
                  <a:lnTo>
                    <a:pt x="13954252" y="25400"/>
                  </a:lnTo>
                  <a:lnTo>
                    <a:pt x="13959358" y="12700"/>
                  </a:lnTo>
                  <a:lnTo>
                    <a:pt x="13948690" y="12700"/>
                  </a:lnTo>
                  <a:lnTo>
                    <a:pt x="13952995" y="25400"/>
                  </a:lnTo>
                  <a:lnTo>
                    <a:pt x="13943571" y="25400"/>
                  </a:lnTo>
                  <a:lnTo>
                    <a:pt x="13934567" y="12700"/>
                  </a:lnTo>
                  <a:lnTo>
                    <a:pt x="13910513" y="12700"/>
                  </a:lnTo>
                  <a:lnTo>
                    <a:pt x="13902893" y="0"/>
                  </a:lnTo>
                  <a:lnTo>
                    <a:pt x="13861631" y="0"/>
                  </a:lnTo>
                  <a:lnTo>
                    <a:pt x="13848131" y="12700"/>
                  </a:lnTo>
                  <a:lnTo>
                    <a:pt x="13828535" y="12700"/>
                  </a:lnTo>
                  <a:lnTo>
                    <a:pt x="13828535" y="38100"/>
                  </a:lnTo>
                  <a:lnTo>
                    <a:pt x="13817651" y="38100"/>
                  </a:lnTo>
                  <a:lnTo>
                    <a:pt x="13813549" y="50800"/>
                  </a:lnTo>
                  <a:lnTo>
                    <a:pt x="13805878" y="38100"/>
                  </a:lnTo>
                  <a:lnTo>
                    <a:pt x="13804583" y="38100"/>
                  </a:lnTo>
                  <a:lnTo>
                    <a:pt x="13814260" y="25400"/>
                  </a:lnTo>
                  <a:lnTo>
                    <a:pt x="13828535" y="38100"/>
                  </a:lnTo>
                  <a:lnTo>
                    <a:pt x="13828535" y="12700"/>
                  </a:lnTo>
                  <a:lnTo>
                    <a:pt x="13817016" y="12700"/>
                  </a:lnTo>
                  <a:lnTo>
                    <a:pt x="13804887" y="25400"/>
                  </a:lnTo>
                  <a:lnTo>
                    <a:pt x="13798728" y="25400"/>
                  </a:lnTo>
                  <a:lnTo>
                    <a:pt x="13798728" y="38100"/>
                  </a:lnTo>
                  <a:lnTo>
                    <a:pt x="13791616" y="50800"/>
                  </a:lnTo>
                  <a:lnTo>
                    <a:pt x="13784021" y="38100"/>
                  </a:lnTo>
                  <a:lnTo>
                    <a:pt x="13798728" y="38100"/>
                  </a:lnTo>
                  <a:lnTo>
                    <a:pt x="13798728" y="25400"/>
                  </a:lnTo>
                  <a:lnTo>
                    <a:pt x="13773988" y="25400"/>
                  </a:lnTo>
                  <a:lnTo>
                    <a:pt x="13773950" y="38100"/>
                  </a:lnTo>
                  <a:lnTo>
                    <a:pt x="13761923" y="38100"/>
                  </a:lnTo>
                  <a:lnTo>
                    <a:pt x="13753541" y="25400"/>
                  </a:lnTo>
                  <a:lnTo>
                    <a:pt x="13732396" y="25400"/>
                  </a:lnTo>
                  <a:lnTo>
                    <a:pt x="13732396" y="38100"/>
                  </a:lnTo>
                  <a:lnTo>
                    <a:pt x="13726236" y="38100"/>
                  </a:lnTo>
                  <a:lnTo>
                    <a:pt x="13726236" y="63500"/>
                  </a:lnTo>
                  <a:lnTo>
                    <a:pt x="13725614" y="76200"/>
                  </a:lnTo>
                  <a:lnTo>
                    <a:pt x="13719366" y="76200"/>
                  </a:lnTo>
                  <a:lnTo>
                    <a:pt x="13712736" y="63500"/>
                  </a:lnTo>
                  <a:lnTo>
                    <a:pt x="13726236" y="63500"/>
                  </a:lnTo>
                  <a:lnTo>
                    <a:pt x="13726236" y="38100"/>
                  </a:lnTo>
                  <a:lnTo>
                    <a:pt x="13707555" y="38100"/>
                  </a:lnTo>
                  <a:lnTo>
                    <a:pt x="13707555" y="63500"/>
                  </a:lnTo>
                  <a:lnTo>
                    <a:pt x="13705624" y="76200"/>
                  </a:lnTo>
                  <a:lnTo>
                    <a:pt x="13698246" y="76200"/>
                  </a:lnTo>
                  <a:lnTo>
                    <a:pt x="13688543" y="63500"/>
                  </a:lnTo>
                  <a:lnTo>
                    <a:pt x="13707555" y="63500"/>
                  </a:lnTo>
                  <a:lnTo>
                    <a:pt x="13707555" y="38100"/>
                  </a:lnTo>
                  <a:lnTo>
                    <a:pt x="13704113" y="38100"/>
                  </a:lnTo>
                  <a:lnTo>
                    <a:pt x="13702297" y="50800"/>
                  </a:lnTo>
                  <a:lnTo>
                    <a:pt x="13691934" y="38100"/>
                  </a:lnTo>
                  <a:lnTo>
                    <a:pt x="13688581" y="38100"/>
                  </a:lnTo>
                  <a:lnTo>
                    <a:pt x="13697369" y="25400"/>
                  </a:lnTo>
                  <a:lnTo>
                    <a:pt x="13725144" y="25400"/>
                  </a:lnTo>
                  <a:lnTo>
                    <a:pt x="13732396" y="38100"/>
                  </a:lnTo>
                  <a:lnTo>
                    <a:pt x="13732396" y="25400"/>
                  </a:lnTo>
                  <a:lnTo>
                    <a:pt x="13725424" y="25400"/>
                  </a:lnTo>
                  <a:lnTo>
                    <a:pt x="13724039" y="12700"/>
                  </a:lnTo>
                  <a:lnTo>
                    <a:pt x="13693127" y="12700"/>
                  </a:lnTo>
                  <a:lnTo>
                    <a:pt x="13671461" y="25400"/>
                  </a:lnTo>
                  <a:lnTo>
                    <a:pt x="13680135" y="25400"/>
                  </a:lnTo>
                  <a:lnTo>
                    <a:pt x="13663270" y="38100"/>
                  </a:lnTo>
                  <a:lnTo>
                    <a:pt x="13629069" y="38100"/>
                  </a:lnTo>
                  <a:lnTo>
                    <a:pt x="13649046" y="25400"/>
                  </a:lnTo>
                  <a:lnTo>
                    <a:pt x="13651014" y="25400"/>
                  </a:lnTo>
                  <a:lnTo>
                    <a:pt x="13633437" y="12700"/>
                  </a:lnTo>
                  <a:lnTo>
                    <a:pt x="13634657" y="25400"/>
                  </a:lnTo>
                  <a:lnTo>
                    <a:pt x="13622833" y="25400"/>
                  </a:lnTo>
                  <a:lnTo>
                    <a:pt x="13617321" y="12700"/>
                  </a:lnTo>
                  <a:lnTo>
                    <a:pt x="13612927" y="25400"/>
                  </a:lnTo>
                  <a:lnTo>
                    <a:pt x="13607009" y="25400"/>
                  </a:lnTo>
                  <a:lnTo>
                    <a:pt x="13607009" y="63500"/>
                  </a:lnTo>
                  <a:lnTo>
                    <a:pt x="13601332" y="76200"/>
                  </a:lnTo>
                  <a:lnTo>
                    <a:pt x="13600837" y="76200"/>
                  </a:lnTo>
                  <a:lnTo>
                    <a:pt x="13564692" y="76200"/>
                  </a:lnTo>
                  <a:lnTo>
                    <a:pt x="13576580" y="63500"/>
                  </a:lnTo>
                  <a:lnTo>
                    <a:pt x="13576757" y="63500"/>
                  </a:lnTo>
                  <a:lnTo>
                    <a:pt x="13582612" y="50800"/>
                  </a:lnTo>
                  <a:lnTo>
                    <a:pt x="13589762" y="63500"/>
                  </a:lnTo>
                  <a:lnTo>
                    <a:pt x="13593915" y="63500"/>
                  </a:lnTo>
                  <a:lnTo>
                    <a:pt x="13600837" y="76200"/>
                  </a:lnTo>
                  <a:lnTo>
                    <a:pt x="13607009" y="63500"/>
                  </a:lnTo>
                  <a:lnTo>
                    <a:pt x="13607009" y="25400"/>
                  </a:lnTo>
                  <a:lnTo>
                    <a:pt x="13580809" y="25400"/>
                  </a:lnTo>
                  <a:lnTo>
                    <a:pt x="13577329" y="12700"/>
                  </a:lnTo>
                  <a:lnTo>
                    <a:pt x="13565873" y="12700"/>
                  </a:lnTo>
                  <a:lnTo>
                    <a:pt x="13563410" y="0"/>
                  </a:lnTo>
                  <a:lnTo>
                    <a:pt x="13555574" y="12700"/>
                  </a:lnTo>
                  <a:lnTo>
                    <a:pt x="13549402" y="0"/>
                  </a:lnTo>
                  <a:lnTo>
                    <a:pt x="13540435" y="0"/>
                  </a:lnTo>
                  <a:lnTo>
                    <a:pt x="13544169" y="12700"/>
                  </a:lnTo>
                  <a:lnTo>
                    <a:pt x="13515620" y="12700"/>
                  </a:lnTo>
                  <a:lnTo>
                    <a:pt x="13509600" y="25400"/>
                  </a:lnTo>
                  <a:lnTo>
                    <a:pt x="13470623" y="25400"/>
                  </a:lnTo>
                  <a:lnTo>
                    <a:pt x="13462280" y="38100"/>
                  </a:lnTo>
                  <a:lnTo>
                    <a:pt x="13503783" y="38100"/>
                  </a:lnTo>
                  <a:lnTo>
                    <a:pt x="13515861" y="50800"/>
                  </a:lnTo>
                  <a:lnTo>
                    <a:pt x="13513575" y="38100"/>
                  </a:lnTo>
                  <a:lnTo>
                    <a:pt x="13507961" y="38100"/>
                  </a:lnTo>
                  <a:lnTo>
                    <a:pt x="13511035" y="25400"/>
                  </a:lnTo>
                  <a:lnTo>
                    <a:pt x="13537146" y="25400"/>
                  </a:lnTo>
                  <a:lnTo>
                    <a:pt x="13541502" y="38100"/>
                  </a:lnTo>
                  <a:lnTo>
                    <a:pt x="13574205" y="38100"/>
                  </a:lnTo>
                  <a:lnTo>
                    <a:pt x="13559841" y="50800"/>
                  </a:lnTo>
                  <a:lnTo>
                    <a:pt x="13515861" y="50800"/>
                  </a:lnTo>
                  <a:lnTo>
                    <a:pt x="13496633" y="50800"/>
                  </a:lnTo>
                  <a:lnTo>
                    <a:pt x="13495782" y="51701"/>
                  </a:lnTo>
                  <a:lnTo>
                    <a:pt x="13495782" y="76200"/>
                  </a:lnTo>
                  <a:lnTo>
                    <a:pt x="13488467" y="88900"/>
                  </a:lnTo>
                  <a:lnTo>
                    <a:pt x="13481279" y="88900"/>
                  </a:lnTo>
                  <a:lnTo>
                    <a:pt x="13483031" y="76200"/>
                  </a:lnTo>
                  <a:lnTo>
                    <a:pt x="13495782" y="76200"/>
                  </a:lnTo>
                  <a:lnTo>
                    <a:pt x="13495782" y="51701"/>
                  </a:lnTo>
                  <a:lnTo>
                    <a:pt x="13484644" y="63500"/>
                  </a:lnTo>
                  <a:lnTo>
                    <a:pt x="13481799" y="50800"/>
                  </a:lnTo>
                  <a:lnTo>
                    <a:pt x="13466623" y="50800"/>
                  </a:lnTo>
                  <a:lnTo>
                    <a:pt x="13466623" y="127000"/>
                  </a:lnTo>
                  <a:lnTo>
                    <a:pt x="13430885" y="127000"/>
                  </a:lnTo>
                  <a:lnTo>
                    <a:pt x="13441248" y="114300"/>
                  </a:lnTo>
                  <a:lnTo>
                    <a:pt x="13455434" y="114300"/>
                  </a:lnTo>
                  <a:lnTo>
                    <a:pt x="13466623" y="127000"/>
                  </a:lnTo>
                  <a:lnTo>
                    <a:pt x="13466623" y="50800"/>
                  </a:lnTo>
                  <a:lnTo>
                    <a:pt x="13453097" y="50800"/>
                  </a:lnTo>
                  <a:lnTo>
                    <a:pt x="13453097" y="63500"/>
                  </a:lnTo>
                  <a:lnTo>
                    <a:pt x="13445998" y="76200"/>
                  </a:lnTo>
                  <a:lnTo>
                    <a:pt x="13441769" y="76200"/>
                  </a:lnTo>
                  <a:lnTo>
                    <a:pt x="13435483" y="88900"/>
                  </a:lnTo>
                  <a:lnTo>
                    <a:pt x="13421894" y="88900"/>
                  </a:lnTo>
                  <a:lnTo>
                    <a:pt x="13421894" y="152400"/>
                  </a:lnTo>
                  <a:lnTo>
                    <a:pt x="13411035" y="152400"/>
                  </a:lnTo>
                  <a:lnTo>
                    <a:pt x="13408990" y="139700"/>
                  </a:lnTo>
                  <a:lnTo>
                    <a:pt x="13418071" y="139700"/>
                  </a:lnTo>
                  <a:lnTo>
                    <a:pt x="13421894" y="152400"/>
                  </a:lnTo>
                  <a:lnTo>
                    <a:pt x="13421894" y="88900"/>
                  </a:lnTo>
                  <a:lnTo>
                    <a:pt x="13415658" y="88900"/>
                  </a:lnTo>
                  <a:lnTo>
                    <a:pt x="13420522" y="76200"/>
                  </a:lnTo>
                  <a:lnTo>
                    <a:pt x="13438518" y="76200"/>
                  </a:lnTo>
                  <a:lnTo>
                    <a:pt x="13430466" y="63500"/>
                  </a:lnTo>
                  <a:lnTo>
                    <a:pt x="13453097" y="63500"/>
                  </a:lnTo>
                  <a:lnTo>
                    <a:pt x="13453097" y="50800"/>
                  </a:lnTo>
                  <a:lnTo>
                    <a:pt x="13448818" y="50800"/>
                  </a:lnTo>
                  <a:lnTo>
                    <a:pt x="13459435" y="38100"/>
                  </a:lnTo>
                  <a:lnTo>
                    <a:pt x="13462280" y="38100"/>
                  </a:lnTo>
                  <a:lnTo>
                    <a:pt x="13452247" y="25400"/>
                  </a:lnTo>
                  <a:lnTo>
                    <a:pt x="13425272" y="25400"/>
                  </a:lnTo>
                  <a:lnTo>
                    <a:pt x="13425018" y="38100"/>
                  </a:lnTo>
                  <a:lnTo>
                    <a:pt x="13422490" y="38100"/>
                  </a:lnTo>
                  <a:lnTo>
                    <a:pt x="13422490" y="63500"/>
                  </a:lnTo>
                  <a:lnTo>
                    <a:pt x="13407504" y="63500"/>
                  </a:lnTo>
                  <a:lnTo>
                    <a:pt x="13414693" y="50800"/>
                  </a:lnTo>
                  <a:lnTo>
                    <a:pt x="13422490" y="63500"/>
                  </a:lnTo>
                  <a:lnTo>
                    <a:pt x="13422490" y="38100"/>
                  </a:lnTo>
                  <a:lnTo>
                    <a:pt x="13402704" y="38100"/>
                  </a:lnTo>
                  <a:lnTo>
                    <a:pt x="13402704" y="127000"/>
                  </a:lnTo>
                  <a:lnTo>
                    <a:pt x="13399770" y="127000"/>
                  </a:lnTo>
                  <a:lnTo>
                    <a:pt x="13399770" y="152400"/>
                  </a:lnTo>
                  <a:lnTo>
                    <a:pt x="13386270" y="152400"/>
                  </a:lnTo>
                  <a:lnTo>
                    <a:pt x="13380250" y="139700"/>
                  </a:lnTo>
                  <a:lnTo>
                    <a:pt x="13376047" y="139700"/>
                  </a:lnTo>
                  <a:lnTo>
                    <a:pt x="13388505" y="127000"/>
                  </a:lnTo>
                  <a:lnTo>
                    <a:pt x="13394652" y="139700"/>
                  </a:lnTo>
                  <a:lnTo>
                    <a:pt x="13396405" y="139700"/>
                  </a:lnTo>
                  <a:lnTo>
                    <a:pt x="13399770" y="152400"/>
                  </a:lnTo>
                  <a:lnTo>
                    <a:pt x="13399770" y="127000"/>
                  </a:lnTo>
                  <a:lnTo>
                    <a:pt x="13393852" y="127000"/>
                  </a:lnTo>
                  <a:lnTo>
                    <a:pt x="13387972" y="114300"/>
                  </a:lnTo>
                  <a:lnTo>
                    <a:pt x="13398424" y="114300"/>
                  </a:lnTo>
                  <a:lnTo>
                    <a:pt x="13402704" y="127000"/>
                  </a:lnTo>
                  <a:lnTo>
                    <a:pt x="13402704" y="38100"/>
                  </a:lnTo>
                  <a:lnTo>
                    <a:pt x="13400824" y="38100"/>
                  </a:lnTo>
                  <a:lnTo>
                    <a:pt x="13400824" y="50800"/>
                  </a:lnTo>
                  <a:lnTo>
                    <a:pt x="13399834" y="63500"/>
                  </a:lnTo>
                  <a:lnTo>
                    <a:pt x="13389890" y="63500"/>
                  </a:lnTo>
                  <a:lnTo>
                    <a:pt x="13396608" y="50800"/>
                  </a:lnTo>
                  <a:lnTo>
                    <a:pt x="13400824" y="50800"/>
                  </a:lnTo>
                  <a:lnTo>
                    <a:pt x="13400824" y="38100"/>
                  </a:lnTo>
                  <a:lnTo>
                    <a:pt x="13392290" y="38100"/>
                  </a:lnTo>
                  <a:lnTo>
                    <a:pt x="13386473" y="25400"/>
                  </a:lnTo>
                  <a:lnTo>
                    <a:pt x="13394538" y="25400"/>
                  </a:lnTo>
                  <a:lnTo>
                    <a:pt x="13414553" y="12700"/>
                  </a:lnTo>
                  <a:lnTo>
                    <a:pt x="13387883" y="12700"/>
                  </a:lnTo>
                  <a:lnTo>
                    <a:pt x="13386080" y="14605"/>
                  </a:lnTo>
                  <a:lnTo>
                    <a:pt x="13386080" y="76200"/>
                  </a:lnTo>
                  <a:lnTo>
                    <a:pt x="13373265" y="88900"/>
                  </a:lnTo>
                  <a:lnTo>
                    <a:pt x="13360006" y="88900"/>
                  </a:lnTo>
                  <a:lnTo>
                    <a:pt x="13346608" y="76200"/>
                  </a:lnTo>
                  <a:lnTo>
                    <a:pt x="13386080" y="76200"/>
                  </a:lnTo>
                  <a:lnTo>
                    <a:pt x="13386080" y="14605"/>
                  </a:lnTo>
                  <a:lnTo>
                    <a:pt x="13375818" y="25400"/>
                  </a:lnTo>
                  <a:lnTo>
                    <a:pt x="13380047" y="25400"/>
                  </a:lnTo>
                  <a:lnTo>
                    <a:pt x="13374472" y="38100"/>
                  </a:lnTo>
                  <a:lnTo>
                    <a:pt x="13367550" y="38100"/>
                  </a:lnTo>
                  <a:lnTo>
                    <a:pt x="13375094" y="25400"/>
                  </a:lnTo>
                  <a:lnTo>
                    <a:pt x="13375818" y="25400"/>
                  </a:lnTo>
                  <a:lnTo>
                    <a:pt x="13376377" y="12700"/>
                  </a:lnTo>
                  <a:lnTo>
                    <a:pt x="13370319" y="0"/>
                  </a:lnTo>
                  <a:lnTo>
                    <a:pt x="13356654" y="0"/>
                  </a:lnTo>
                  <a:lnTo>
                    <a:pt x="13356654" y="25400"/>
                  </a:lnTo>
                  <a:lnTo>
                    <a:pt x="13355752" y="38100"/>
                  </a:lnTo>
                  <a:lnTo>
                    <a:pt x="13319646" y="38100"/>
                  </a:lnTo>
                  <a:lnTo>
                    <a:pt x="13313207" y="50800"/>
                  </a:lnTo>
                  <a:lnTo>
                    <a:pt x="13310642" y="50800"/>
                  </a:lnTo>
                  <a:lnTo>
                    <a:pt x="13310642" y="114300"/>
                  </a:lnTo>
                  <a:lnTo>
                    <a:pt x="13293293" y="114300"/>
                  </a:lnTo>
                  <a:lnTo>
                    <a:pt x="13296887" y="101600"/>
                  </a:lnTo>
                  <a:lnTo>
                    <a:pt x="13310642" y="114300"/>
                  </a:lnTo>
                  <a:lnTo>
                    <a:pt x="13310642" y="50800"/>
                  </a:lnTo>
                  <a:lnTo>
                    <a:pt x="13283845" y="50800"/>
                  </a:lnTo>
                  <a:lnTo>
                    <a:pt x="13273634" y="38100"/>
                  </a:lnTo>
                  <a:lnTo>
                    <a:pt x="13268808" y="50800"/>
                  </a:lnTo>
                  <a:lnTo>
                    <a:pt x="13248183" y="50800"/>
                  </a:lnTo>
                  <a:lnTo>
                    <a:pt x="13250761" y="38100"/>
                  </a:lnTo>
                  <a:lnTo>
                    <a:pt x="13268262" y="38100"/>
                  </a:lnTo>
                  <a:lnTo>
                    <a:pt x="13262293" y="25400"/>
                  </a:lnTo>
                  <a:lnTo>
                    <a:pt x="13273900" y="25400"/>
                  </a:lnTo>
                  <a:lnTo>
                    <a:pt x="13268262" y="38100"/>
                  </a:lnTo>
                  <a:lnTo>
                    <a:pt x="13273634" y="38100"/>
                  </a:lnTo>
                  <a:lnTo>
                    <a:pt x="13277647" y="38100"/>
                  </a:lnTo>
                  <a:lnTo>
                    <a:pt x="13285343" y="25400"/>
                  </a:lnTo>
                  <a:lnTo>
                    <a:pt x="13294894" y="25400"/>
                  </a:lnTo>
                  <a:lnTo>
                    <a:pt x="13290169" y="12700"/>
                  </a:lnTo>
                  <a:lnTo>
                    <a:pt x="13303580" y="12700"/>
                  </a:lnTo>
                  <a:lnTo>
                    <a:pt x="13329717" y="12700"/>
                  </a:lnTo>
                  <a:lnTo>
                    <a:pt x="13329653" y="25400"/>
                  </a:lnTo>
                  <a:lnTo>
                    <a:pt x="13332244" y="25400"/>
                  </a:lnTo>
                  <a:lnTo>
                    <a:pt x="13339331" y="12700"/>
                  </a:lnTo>
                  <a:lnTo>
                    <a:pt x="13349669" y="25400"/>
                  </a:lnTo>
                  <a:lnTo>
                    <a:pt x="13356654" y="25400"/>
                  </a:lnTo>
                  <a:lnTo>
                    <a:pt x="13356654" y="0"/>
                  </a:lnTo>
                  <a:lnTo>
                    <a:pt x="13341439" y="0"/>
                  </a:lnTo>
                  <a:lnTo>
                    <a:pt x="13350227" y="12700"/>
                  </a:lnTo>
                  <a:lnTo>
                    <a:pt x="13342950" y="12700"/>
                  </a:lnTo>
                  <a:lnTo>
                    <a:pt x="13341439" y="0"/>
                  </a:lnTo>
                  <a:lnTo>
                    <a:pt x="13289864" y="0"/>
                  </a:lnTo>
                  <a:lnTo>
                    <a:pt x="13268262" y="12700"/>
                  </a:lnTo>
                  <a:lnTo>
                    <a:pt x="13242912" y="12700"/>
                  </a:lnTo>
                  <a:lnTo>
                    <a:pt x="13242912" y="38100"/>
                  </a:lnTo>
                  <a:lnTo>
                    <a:pt x="13234759" y="50800"/>
                  </a:lnTo>
                  <a:lnTo>
                    <a:pt x="13230746" y="38100"/>
                  </a:lnTo>
                  <a:lnTo>
                    <a:pt x="13242912" y="38100"/>
                  </a:lnTo>
                  <a:lnTo>
                    <a:pt x="13242912" y="12700"/>
                  </a:lnTo>
                  <a:lnTo>
                    <a:pt x="13175806" y="12700"/>
                  </a:lnTo>
                  <a:lnTo>
                    <a:pt x="13175806" y="76200"/>
                  </a:lnTo>
                  <a:lnTo>
                    <a:pt x="13162179" y="88900"/>
                  </a:lnTo>
                  <a:lnTo>
                    <a:pt x="13163499" y="88900"/>
                  </a:lnTo>
                  <a:lnTo>
                    <a:pt x="13174218" y="101600"/>
                  </a:lnTo>
                  <a:lnTo>
                    <a:pt x="13164426" y="101600"/>
                  </a:lnTo>
                  <a:lnTo>
                    <a:pt x="13156044" y="89738"/>
                  </a:lnTo>
                  <a:lnTo>
                    <a:pt x="13156044" y="101600"/>
                  </a:lnTo>
                  <a:lnTo>
                    <a:pt x="13154736" y="105676"/>
                  </a:lnTo>
                  <a:lnTo>
                    <a:pt x="13154736" y="139700"/>
                  </a:lnTo>
                  <a:lnTo>
                    <a:pt x="13145808" y="152400"/>
                  </a:lnTo>
                  <a:lnTo>
                    <a:pt x="13127901" y="152400"/>
                  </a:lnTo>
                  <a:lnTo>
                    <a:pt x="13131381" y="139700"/>
                  </a:lnTo>
                  <a:lnTo>
                    <a:pt x="13154736" y="139700"/>
                  </a:lnTo>
                  <a:lnTo>
                    <a:pt x="13154736" y="105676"/>
                  </a:lnTo>
                  <a:lnTo>
                    <a:pt x="13151968" y="114300"/>
                  </a:lnTo>
                  <a:lnTo>
                    <a:pt x="13147434" y="101600"/>
                  </a:lnTo>
                  <a:lnTo>
                    <a:pt x="13143294" y="114300"/>
                  </a:lnTo>
                  <a:lnTo>
                    <a:pt x="13115824" y="101600"/>
                  </a:lnTo>
                  <a:lnTo>
                    <a:pt x="13147434" y="101600"/>
                  </a:lnTo>
                  <a:lnTo>
                    <a:pt x="13156044" y="101600"/>
                  </a:lnTo>
                  <a:lnTo>
                    <a:pt x="13156044" y="89738"/>
                  </a:lnTo>
                  <a:lnTo>
                    <a:pt x="13155460" y="88900"/>
                  </a:lnTo>
                  <a:lnTo>
                    <a:pt x="13105333" y="88900"/>
                  </a:lnTo>
                  <a:lnTo>
                    <a:pt x="13115252" y="76200"/>
                  </a:lnTo>
                  <a:lnTo>
                    <a:pt x="13175806" y="76200"/>
                  </a:lnTo>
                  <a:lnTo>
                    <a:pt x="13175806" y="12700"/>
                  </a:lnTo>
                  <a:lnTo>
                    <a:pt x="13161086" y="12700"/>
                  </a:lnTo>
                  <a:lnTo>
                    <a:pt x="13140601" y="25400"/>
                  </a:lnTo>
                  <a:lnTo>
                    <a:pt x="13077127" y="25400"/>
                  </a:lnTo>
                  <a:lnTo>
                    <a:pt x="13049555" y="38100"/>
                  </a:lnTo>
                  <a:lnTo>
                    <a:pt x="13000914" y="38100"/>
                  </a:lnTo>
                  <a:lnTo>
                    <a:pt x="12995732" y="33147"/>
                  </a:lnTo>
                  <a:lnTo>
                    <a:pt x="12996063" y="38100"/>
                  </a:lnTo>
                  <a:lnTo>
                    <a:pt x="12987846" y="38100"/>
                  </a:lnTo>
                  <a:lnTo>
                    <a:pt x="12960363" y="38100"/>
                  </a:lnTo>
                  <a:lnTo>
                    <a:pt x="12943180" y="50800"/>
                  </a:lnTo>
                  <a:lnTo>
                    <a:pt x="12922174" y="50800"/>
                  </a:lnTo>
                  <a:lnTo>
                    <a:pt x="12911633" y="63500"/>
                  </a:lnTo>
                  <a:lnTo>
                    <a:pt x="12909055" y="50800"/>
                  </a:lnTo>
                  <a:lnTo>
                    <a:pt x="12908483" y="50800"/>
                  </a:lnTo>
                  <a:lnTo>
                    <a:pt x="12907378" y="38100"/>
                  </a:lnTo>
                  <a:lnTo>
                    <a:pt x="12903200" y="38100"/>
                  </a:lnTo>
                  <a:lnTo>
                    <a:pt x="12900559" y="50800"/>
                  </a:lnTo>
                  <a:lnTo>
                    <a:pt x="12893129" y="63500"/>
                  </a:lnTo>
                  <a:lnTo>
                    <a:pt x="12879946" y="63500"/>
                  </a:lnTo>
                  <a:lnTo>
                    <a:pt x="12863119" y="76200"/>
                  </a:lnTo>
                  <a:lnTo>
                    <a:pt x="12843929" y="76200"/>
                  </a:lnTo>
                  <a:lnTo>
                    <a:pt x="12834099" y="63500"/>
                  </a:lnTo>
                  <a:lnTo>
                    <a:pt x="12856236" y="63500"/>
                  </a:lnTo>
                  <a:lnTo>
                    <a:pt x="12860223" y="50800"/>
                  </a:lnTo>
                  <a:lnTo>
                    <a:pt x="12811633" y="50800"/>
                  </a:lnTo>
                  <a:lnTo>
                    <a:pt x="12811633" y="76200"/>
                  </a:lnTo>
                  <a:lnTo>
                    <a:pt x="12755931" y="76200"/>
                  </a:lnTo>
                  <a:lnTo>
                    <a:pt x="12763856" y="63500"/>
                  </a:lnTo>
                  <a:lnTo>
                    <a:pt x="12803086" y="63500"/>
                  </a:lnTo>
                  <a:lnTo>
                    <a:pt x="12811633" y="76200"/>
                  </a:lnTo>
                  <a:lnTo>
                    <a:pt x="12811633" y="50800"/>
                  </a:lnTo>
                  <a:lnTo>
                    <a:pt x="12744006" y="50800"/>
                  </a:lnTo>
                  <a:lnTo>
                    <a:pt x="12734735" y="57035"/>
                  </a:lnTo>
                  <a:lnTo>
                    <a:pt x="12734735" y="190500"/>
                  </a:lnTo>
                  <a:lnTo>
                    <a:pt x="12727242" y="203200"/>
                  </a:lnTo>
                  <a:lnTo>
                    <a:pt x="12719139" y="190500"/>
                  </a:lnTo>
                  <a:lnTo>
                    <a:pt x="12734735" y="190500"/>
                  </a:lnTo>
                  <a:lnTo>
                    <a:pt x="12734735" y="57035"/>
                  </a:lnTo>
                  <a:lnTo>
                    <a:pt x="12725108" y="63500"/>
                  </a:lnTo>
                  <a:lnTo>
                    <a:pt x="12718339" y="50800"/>
                  </a:lnTo>
                  <a:lnTo>
                    <a:pt x="12678994" y="50800"/>
                  </a:lnTo>
                  <a:lnTo>
                    <a:pt x="12655271" y="63500"/>
                  </a:lnTo>
                  <a:lnTo>
                    <a:pt x="12576099" y="63500"/>
                  </a:lnTo>
                  <a:lnTo>
                    <a:pt x="12576099" y="114300"/>
                  </a:lnTo>
                  <a:lnTo>
                    <a:pt x="12574765" y="114300"/>
                  </a:lnTo>
                  <a:lnTo>
                    <a:pt x="12574765" y="127000"/>
                  </a:lnTo>
                  <a:lnTo>
                    <a:pt x="12567552" y="139700"/>
                  </a:lnTo>
                  <a:lnTo>
                    <a:pt x="12560071" y="139700"/>
                  </a:lnTo>
                  <a:lnTo>
                    <a:pt x="12551982" y="127000"/>
                  </a:lnTo>
                  <a:lnTo>
                    <a:pt x="12574765" y="127000"/>
                  </a:lnTo>
                  <a:lnTo>
                    <a:pt x="12574765" y="114300"/>
                  </a:lnTo>
                  <a:lnTo>
                    <a:pt x="12533122" y="114300"/>
                  </a:lnTo>
                  <a:lnTo>
                    <a:pt x="12520016" y="101600"/>
                  </a:lnTo>
                  <a:lnTo>
                    <a:pt x="12574765" y="101600"/>
                  </a:lnTo>
                  <a:lnTo>
                    <a:pt x="12576099" y="114300"/>
                  </a:lnTo>
                  <a:lnTo>
                    <a:pt x="12576099" y="63500"/>
                  </a:lnTo>
                  <a:lnTo>
                    <a:pt x="12519254" y="63500"/>
                  </a:lnTo>
                  <a:lnTo>
                    <a:pt x="12510414" y="76200"/>
                  </a:lnTo>
                  <a:lnTo>
                    <a:pt x="12490793" y="76200"/>
                  </a:lnTo>
                  <a:lnTo>
                    <a:pt x="12487440" y="87655"/>
                  </a:lnTo>
                  <a:lnTo>
                    <a:pt x="12487440" y="114300"/>
                  </a:lnTo>
                  <a:lnTo>
                    <a:pt x="12448045" y="114300"/>
                  </a:lnTo>
                  <a:lnTo>
                    <a:pt x="12454458" y="101600"/>
                  </a:lnTo>
                  <a:lnTo>
                    <a:pt x="12480620" y="101600"/>
                  </a:lnTo>
                  <a:lnTo>
                    <a:pt x="12487440" y="114300"/>
                  </a:lnTo>
                  <a:lnTo>
                    <a:pt x="12487440" y="87655"/>
                  </a:lnTo>
                  <a:lnTo>
                    <a:pt x="12487072" y="88900"/>
                  </a:lnTo>
                  <a:lnTo>
                    <a:pt x="12484976" y="88900"/>
                  </a:lnTo>
                  <a:lnTo>
                    <a:pt x="12481497" y="76200"/>
                  </a:lnTo>
                  <a:lnTo>
                    <a:pt x="12470003" y="76200"/>
                  </a:lnTo>
                  <a:lnTo>
                    <a:pt x="12473330" y="88900"/>
                  </a:lnTo>
                  <a:lnTo>
                    <a:pt x="12454128" y="88900"/>
                  </a:lnTo>
                  <a:lnTo>
                    <a:pt x="12446711" y="101600"/>
                  </a:lnTo>
                  <a:lnTo>
                    <a:pt x="12437478" y="88900"/>
                  </a:lnTo>
                  <a:lnTo>
                    <a:pt x="12420664" y="88900"/>
                  </a:lnTo>
                  <a:lnTo>
                    <a:pt x="12420486" y="101600"/>
                  </a:lnTo>
                  <a:lnTo>
                    <a:pt x="12411621" y="101600"/>
                  </a:lnTo>
                  <a:lnTo>
                    <a:pt x="12402287" y="88900"/>
                  </a:lnTo>
                  <a:lnTo>
                    <a:pt x="12393168" y="88900"/>
                  </a:lnTo>
                  <a:lnTo>
                    <a:pt x="12402236" y="76200"/>
                  </a:lnTo>
                  <a:lnTo>
                    <a:pt x="12393054" y="76200"/>
                  </a:lnTo>
                  <a:lnTo>
                    <a:pt x="12393054" y="101600"/>
                  </a:lnTo>
                  <a:lnTo>
                    <a:pt x="12371464" y="101600"/>
                  </a:lnTo>
                  <a:lnTo>
                    <a:pt x="12377623" y="88900"/>
                  </a:lnTo>
                  <a:lnTo>
                    <a:pt x="12390476" y="88900"/>
                  </a:lnTo>
                  <a:lnTo>
                    <a:pt x="12393054" y="101600"/>
                  </a:lnTo>
                  <a:lnTo>
                    <a:pt x="12393054" y="76200"/>
                  </a:lnTo>
                  <a:lnTo>
                    <a:pt x="12347550" y="76200"/>
                  </a:lnTo>
                  <a:lnTo>
                    <a:pt x="12347550" y="101600"/>
                  </a:lnTo>
                  <a:lnTo>
                    <a:pt x="12325274" y="101600"/>
                  </a:lnTo>
                  <a:lnTo>
                    <a:pt x="12332576" y="88900"/>
                  </a:lnTo>
                  <a:lnTo>
                    <a:pt x="12340006" y="88900"/>
                  </a:lnTo>
                  <a:lnTo>
                    <a:pt x="12347550" y="101600"/>
                  </a:lnTo>
                  <a:lnTo>
                    <a:pt x="12347550" y="76200"/>
                  </a:lnTo>
                  <a:lnTo>
                    <a:pt x="12325591" y="76200"/>
                  </a:lnTo>
                  <a:lnTo>
                    <a:pt x="12329071" y="88900"/>
                  </a:lnTo>
                  <a:lnTo>
                    <a:pt x="12304471" y="88900"/>
                  </a:lnTo>
                  <a:lnTo>
                    <a:pt x="12304471" y="114300"/>
                  </a:lnTo>
                  <a:lnTo>
                    <a:pt x="12300255" y="127000"/>
                  </a:lnTo>
                  <a:lnTo>
                    <a:pt x="12265495" y="127000"/>
                  </a:lnTo>
                  <a:lnTo>
                    <a:pt x="12232627" y="127000"/>
                  </a:lnTo>
                  <a:lnTo>
                    <a:pt x="12240539" y="114300"/>
                  </a:lnTo>
                  <a:lnTo>
                    <a:pt x="12208561" y="114300"/>
                  </a:lnTo>
                  <a:lnTo>
                    <a:pt x="12191848" y="101600"/>
                  </a:lnTo>
                  <a:lnTo>
                    <a:pt x="12223775" y="101600"/>
                  </a:lnTo>
                  <a:lnTo>
                    <a:pt x="12220105" y="88900"/>
                  </a:lnTo>
                  <a:lnTo>
                    <a:pt x="12238012" y="88900"/>
                  </a:lnTo>
                  <a:lnTo>
                    <a:pt x="12238215" y="101600"/>
                  </a:lnTo>
                  <a:lnTo>
                    <a:pt x="12248769" y="101600"/>
                  </a:lnTo>
                  <a:lnTo>
                    <a:pt x="12257735" y="114300"/>
                  </a:lnTo>
                  <a:lnTo>
                    <a:pt x="12256961" y="114300"/>
                  </a:lnTo>
                  <a:lnTo>
                    <a:pt x="12265495" y="127000"/>
                  </a:lnTo>
                  <a:lnTo>
                    <a:pt x="12274969" y="114300"/>
                  </a:lnTo>
                  <a:lnTo>
                    <a:pt x="12304471" y="114300"/>
                  </a:lnTo>
                  <a:lnTo>
                    <a:pt x="12304471" y="88900"/>
                  </a:lnTo>
                  <a:lnTo>
                    <a:pt x="12301436" y="88900"/>
                  </a:lnTo>
                  <a:lnTo>
                    <a:pt x="12305182" y="76200"/>
                  </a:lnTo>
                  <a:lnTo>
                    <a:pt x="12288291" y="76200"/>
                  </a:lnTo>
                  <a:lnTo>
                    <a:pt x="12288215" y="88900"/>
                  </a:lnTo>
                  <a:lnTo>
                    <a:pt x="12281967" y="88900"/>
                  </a:lnTo>
                  <a:lnTo>
                    <a:pt x="12279363" y="87528"/>
                  </a:lnTo>
                  <a:lnTo>
                    <a:pt x="12279363" y="101600"/>
                  </a:lnTo>
                  <a:lnTo>
                    <a:pt x="12258853" y="101600"/>
                  </a:lnTo>
                  <a:lnTo>
                    <a:pt x="12250826" y="88900"/>
                  </a:lnTo>
                  <a:lnTo>
                    <a:pt x="12272543" y="88900"/>
                  </a:lnTo>
                  <a:lnTo>
                    <a:pt x="12279363" y="101600"/>
                  </a:lnTo>
                  <a:lnTo>
                    <a:pt x="12279363" y="87528"/>
                  </a:lnTo>
                  <a:lnTo>
                    <a:pt x="12258015" y="76200"/>
                  </a:lnTo>
                  <a:lnTo>
                    <a:pt x="12214085" y="76200"/>
                  </a:lnTo>
                  <a:lnTo>
                    <a:pt x="12199595" y="88900"/>
                  </a:lnTo>
                  <a:lnTo>
                    <a:pt x="12169534" y="88900"/>
                  </a:lnTo>
                  <a:lnTo>
                    <a:pt x="12165279" y="101600"/>
                  </a:lnTo>
                  <a:lnTo>
                    <a:pt x="12173649" y="101600"/>
                  </a:lnTo>
                  <a:lnTo>
                    <a:pt x="12179656" y="114300"/>
                  </a:lnTo>
                  <a:lnTo>
                    <a:pt x="12185358" y="101600"/>
                  </a:lnTo>
                  <a:lnTo>
                    <a:pt x="12188889" y="114300"/>
                  </a:lnTo>
                  <a:lnTo>
                    <a:pt x="12179656" y="114300"/>
                  </a:lnTo>
                  <a:lnTo>
                    <a:pt x="12179325" y="114300"/>
                  </a:lnTo>
                  <a:lnTo>
                    <a:pt x="12162257" y="101600"/>
                  </a:lnTo>
                  <a:lnTo>
                    <a:pt x="12154357" y="101600"/>
                  </a:lnTo>
                  <a:lnTo>
                    <a:pt x="12157697" y="114300"/>
                  </a:lnTo>
                  <a:lnTo>
                    <a:pt x="12143194" y="114300"/>
                  </a:lnTo>
                  <a:lnTo>
                    <a:pt x="12143194" y="127000"/>
                  </a:lnTo>
                  <a:lnTo>
                    <a:pt x="12138127" y="139700"/>
                  </a:lnTo>
                  <a:lnTo>
                    <a:pt x="12132526" y="139700"/>
                  </a:lnTo>
                  <a:lnTo>
                    <a:pt x="12130977" y="127000"/>
                  </a:lnTo>
                  <a:lnTo>
                    <a:pt x="12143194" y="127000"/>
                  </a:lnTo>
                  <a:lnTo>
                    <a:pt x="12143194" y="114300"/>
                  </a:lnTo>
                  <a:lnTo>
                    <a:pt x="12082132" y="114300"/>
                  </a:lnTo>
                  <a:lnTo>
                    <a:pt x="12106567" y="101600"/>
                  </a:lnTo>
                  <a:lnTo>
                    <a:pt x="12118150" y="101600"/>
                  </a:lnTo>
                  <a:lnTo>
                    <a:pt x="12112079" y="88900"/>
                  </a:lnTo>
                  <a:lnTo>
                    <a:pt x="12098020" y="88900"/>
                  </a:lnTo>
                  <a:lnTo>
                    <a:pt x="12097449" y="101600"/>
                  </a:lnTo>
                  <a:lnTo>
                    <a:pt x="12065089" y="101600"/>
                  </a:lnTo>
                  <a:lnTo>
                    <a:pt x="12057634" y="114300"/>
                  </a:lnTo>
                  <a:lnTo>
                    <a:pt x="12014848" y="114300"/>
                  </a:lnTo>
                  <a:lnTo>
                    <a:pt x="12010593" y="101600"/>
                  </a:lnTo>
                  <a:lnTo>
                    <a:pt x="12006669" y="88900"/>
                  </a:lnTo>
                  <a:lnTo>
                    <a:pt x="11998897" y="88900"/>
                  </a:lnTo>
                  <a:lnTo>
                    <a:pt x="11998897" y="101600"/>
                  </a:lnTo>
                  <a:lnTo>
                    <a:pt x="11994921" y="101600"/>
                  </a:lnTo>
                  <a:lnTo>
                    <a:pt x="11991721" y="114300"/>
                  </a:lnTo>
                  <a:lnTo>
                    <a:pt x="11960466" y="114300"/>
                  </a:lnTo>
                  <a:lnTo>
                    <a:pt x="11962079" y="101600"/>
                  </a:lnTo>
                  <a:lnTo>
                    <a:pt x="11950802" y="101600"/>
                  </a:lnTo>
                  <a:lnTo>
                    <a:pt x="11944426" y="88900"/>
                  </a:lnTo>
                  <a:lnTo>
                    <a:pt x="11939092" y="101600"/>
                  </a:lnTo>
                  <a:lnTo>
                    <a:pt x="11933593" y="101600"/>
                  </a:lnTo>
                  <a:lnTo>
                    <a:pt x="11927891" y="88900"/>
                  </a:lnTo>
                  <a:lnTo>
                    <a:pt x="11922036" y="88900"/>
                  </a:lnTo>
                  <a:lnTo>
                    <a:pt x="11920182" y="101600"/>
                  </a:lnTo>
                  <a:lnTo>
                    <a:pt x="11914594" y="101600"/>
                  </a:lnTo>
                  <a:lnTo>
                    <a:pt x="11911609" y="88900"/>
                  </a:lnTo>
                  <a:lnTo>
                    <a:pt x="11900192" y="88900"/>
                  </a:lnTo>
                  <a:lnTo>
                    <a:pt x="11888737" y="101600"/>
                  </a:lnTo>
                  <a:lnTo>
                    <a:pt x="11865966" y="101600"/>
                  </a:lnTo>
                  <a:lnTo>
                    <a:pt x="11867858" y="88900"/>
                  </a:lnTo>
                  <a:lnTo>
                    <a:pt x="11847271" y="88900"/>
                  </a:lnTo>
                  <a:lnTo>
                    <a:pt x="11847271" y="114300"/>
                  </a:lnTo>
                  <a:lnTo>
                    <a:pt x="11837314" y="114300"/>
                  </a:lnTo>
                  <a:lnTo>
                    <a:pt x="11847068" y="101600"/>
                  </a:lnTo>
                  <a:lnTo>
                    <a:pt x="11847271" y="114300"/>
                  </a:lnTo>
                  <a:lnTo>
                    <a:pt x="11847271" y="88900"/>
                  </a:lnTo>
                  <a:lnTo>
                    <a:pt x="11840972" y="88900"/>
                  </a:lnTo>
                  <a:lnTo>
                    <a:pt x="11835905" y="79870"/>
                  </a:lnTo>
                  <a:lnTo>
                    <a:pt x="11835905" y="101600"/>
                  </a:lnTo>
                  <a:lnTo>
                    <a:pt x="11828577" y="114300"/>
                  </a:lnTo>
                  <a:lnTo>
                    <a:pt x="11820563" y="101600"/>
                  </a:lnTo>
                  <a:lnTo>
                    <a:pt x="11829161" y="101600"/>
                  </a:lnTo>
                  <a:lnTo>
                    <a:pt x="11825948" y="88900"/>
                  </a:lnTo>
                  <a:lnTo>
                    <a:pt x="11834546" y="88900"/>
                  </a:lnTo>
                  <a:lnTo>
                    <a:pt x="11834381" y="101600"/>
                  </a:lnTo>
                  <a:lnTo>
                    <a:pt x="11835905" y="101600"/>
                  </a:lnTo>
                  <a:lnTo>
                    <a:pt x="11835905" y="79870"/>
                  </a:lnTo>
                  <a:lnTo>
                    <a:pt x="11833847" y="76200"/>
                  </a:lnTo>
                  <a:lnTo>
                    <a:pt x="11950675" y="76200"/>
                  </a:lnTo>
                  <a:lnTo>
                    <a:pt x="11955069" y="63500"/>
                  </a:lnTo>
                  <a:lnTo>
                    <a:pt x="11962155" y="76200"/>
                  </a:lnTo>
                  <a:lnTo>
                    <a:pt x="11982996" y="76200"/>
                  </a:lnTo>
                  <a:lnTo>
                    <a:pt x="11974208" y="63500"/>
                  </a:lnTo>
                  <a:lnTo>
                    <a:pt x="11985816" y="63500"/>
                  </a:lnTo>
                  <a:lnTo>
                    <a:pt x="11992915" y="76200"/>
                  </a:lnTo>
                  <a:lnTo>
                    <a:pt x="12005488" y="76200"/>
                  </a:lnTo>
                  <a:lnTo>
                    <a:pt x="11999722" y="63500"/>
                  </a:lnTo>
                  <a:lnTo>
                    <a:pt x="12020956" y="63500"/>
                  </a:lnTo>
                  <a:lnTo>
                    <a:pt x="12018124" y="76200"/>
                  </a:lnTo>
                  <a:lnTo>
                    <a:pt x="12029846" y="63500"/>
                  </a:lnTo>
                  <a:lnTo>
                    <a:pt x="12047512" y="63500"/>
                  </a:lnTo>
                  <a:lnTo>
                    <a:pt x="12050878" y="76200"/>
                  </a:lnTo>
                  <a:lnTo>
                    <a:pt x="12066854" y="76200"/>
                  </a:lnTo>
                  <a:lnTo>
                    <a:pt x="12067616" y="63500"/>
                  </a:lnTo>
                  <a:lnTo>
                    <a:pt x="12084647" y="63500"/>
                  </a:lnTo>
                  <a:lnTo>
                    <a:pt x="12083796" y="76200"/>
                  </a:lnTo>
                  <a:lnTo>
                    <a:pt x="12093372" y="76200"/>
                  </a:lnTo>
                  <a:lnTo>
                    <a:pt x="12113920" y="63500"/>
                  </a:lnTo>
                  <a:lnTo>
                    <a:pt x="12122696" y="63500"/>
                  </a:lnTo>
                  <a:lnTo>
                    <a:pt x="12148972" y="63500"/>
                  </a:lnTo>
                  <a:lnTo>
                    <a:pt x="12154065" y="50800"/>
                  </a:lnTo>
                  <a:lnTo>
                    <a:pt x="12200192" y="50800"/>
                  </a:lnTo>
                  <a:lnTo>
                    <a:pt x="12191340" y="63500"/>
                  </a:lnTo>
                  <a:lnTo>
                    <a:pt x="12208066" y="63500"/>
                  </a:lnTo>
                  <a:lnTo>
                    <a:pt x="12205056" y="50800"/>
                  </a:lnTo>
                  <a:lnTo>
                    <a:pt x="12285561" y="50800"/>
                  </a:lnTo>
                  <a:lnTo>
                    <a:pt x="12285917" y="63500"/>
                  </a:lnTo>
                  <a:lnTo>
                    <a:pt x="12298718" y="63500"/>
                  </a:lnTo>
                  <a:lnTo>
                    <a:pt x="12303785" y="50800"/>
                  </a:lnTo>
                  <a:lnTo>
                    <a:pt x="12322683" y="50800"/>
                  </a:lnTo>
                  <a:lnTo>
                    <a:pt x="12321781" y="63500"/>
                  </a:lnTo>
                  <a:lnTo>
                    <a:pt x="12368911" y="63500"/>
                  </a:lnTo>
                  <a:lnTo>
                    <a:pt x="12363641" y="50800"/>
                  </a:lnTo>
                  <a:lnTo>
                    <a:pt x="12374296" y="50800"/>
                  </a:lnTo>
                  <a:lnTo>
                    <a:pt x="12366269" y="38100"/>
                  </a:lnTo>
                  <a:lnTo>
                    <a:pt x="12365114" y="38100"/>
                  </a:lnTo>
                  <a:lnTo>
                    <a:pt x="12368174" y="25400"/>
                  </a:lnTo>
                  <a:lnTo>
                    <a:pt x="12391250" y="25400"/>
                  </a:lnTo>
                  <a:lnTo>
                    <a:pt x="12404446" y="25400"/>
                  </a:lnTo>
                  <a:lnTo>
                    <a:pt x="12402896" y="12700"/>
                  </a:lnTo>
                  <a:lnTo>
                    <a:pt x="12411113" y="12700"/>
                  </a:lnTo>
                  <a:lnTo>
                    <a:pt x="12419749" y="25400"/>
                  </a:lnTo>
                  <a:lnTo>
                    <a:pt x="12406287" y="25400"/>
                  </a:lnTo>
                  <a:lnTo>
                    <a:pt x="12414631" y="38100"/>
                  </a:lnTo>
                  <a:lnTo>
                    <a:pt x="12478309" y="38100"/>
                  </a:lnTo>
                  <a:lnTo>
                    <a:pt x="12484672" y="50800"/>
                  </a:lnTo>
                  <a:lnTo>
                    <a:pt x="12487999" y="38100"/>
                  </a:lnTo>
                  <a:lnTo>
                    <a:pt x="12492063" y="38100"/>
                  </a:lnTo>
                  <a:lnTo>
                    <a:pt x="12492647" y="25400"/>
                  </a:lnTo>
                  <a:lnTo>
                    <a:pt x="12498311" y="25400"/>
                  </a:lnTo>
                  <a:lnTo>
                    <a:pt x="12491428" y="12700"/>
                  </a:lnTo>
                  <a:lnTo>
                    <a:pt x="12511113" y="12700"/>
                  </a:lnTo>
                  <a:lnTo>
                    <a:pt x="12504826" y="25400"/>
                  </a:lnTo>
                  <a:lnTo>
                    <a:pt x="12637376" y="25400"/>
                  </a:lnTo>
                  <a:lnTo>
                    <a:pt x="12655118" y="12700"/>
                  </a:lnTo>
                  <a:lnTo>
                    <a:pt x="12651092" y="12700"/>
                  </a:lnTo>
                  <a:lnTo>
                    <a:pt x="12650978" y="0"/>
                  </a:lnTo>
                  <a:lnTo>
                    <a:pt x="12634074" y="0"/>
                  </a:lnTo>
                  <a:lnTo>
                    <a:pt x="12627089" y="12700"/>
                  </a:lnTo>
                  <a:lnTo>
                    <a:pt x="12618339" y="12700"/>
                  </a:lnTo>
                  <a:lnTo>
                    <a:pt x="12615647" y="0"/>
                  </a:lnTo>
                  <a:lnTo>
                    <a:pt x="12351449" y="0"/>
                  </a:lnTo>
                  <a:lnTo>
                    <a:pt x="12350953" y="12700"/>
                  </a:lnTo>
                  <a:lnTo>
                    <a:pt x="12332830" y="12700"/>
                  </a:lnTo>
                  <a:lnTo>
                    <a:pt x="12332005" y="0"/>
                  </a:lnTo>
                  <a:lnTo>
                    <a:pt x="12301792" y="0"/>
                  </a:lnTo>
                  <a:lnTo>
                    <a:pt x="12297258" y="12700"/>
                  </a:lnTo>
                  <a:lnTo>
                    <a:pt x="12290158" y="0"/>
                  </a:lnTo>
                  <a:lnTo>
                    <a:pt x="12260872" y="0"/>
                  </a:lnTo>
                  <a:lnTo>
                    <a:pt x="12249277" y="12700"/>
                  </a:lnTo>
                  <a:lnTo>
                    <a:pt x="12235802" y="12700"/>
                  </a:lnTo>
                  <a:lnTo>
                    <a:pt x="12230697" y="25400"/>
                  </a:lnTo>
                  <a:lnTo>
                    <a:pt x="12214758" y="25400"/>
                  </a:lnTo>
                  <a:lnTo>
                    <a:pt x="12214339" y="12700"/>
                  </a:lnTo>
                  <a:lnTo>
                    <a:pt x="12192800" y="12700"/>
                  </a:lnTo>
                  <a:lnTo>
                    <a:pt x="12199099" y="0"/>
                  </a:lnTo>
                  <a:lnTo>
                    <a:pt x="11895836" y="0"/>
                  </a:lnTo>
                  <a:lnTo>
                    <a:pt x="11895836" y="25400"/>
                  </a:lnTo>
                  <a:lnTo>
                    <a:pt x="11887822" y="38100"/>
                  </a:lnTo>
                  <a:lnTo>
                    <a:pt x="11879529" y="25400"/>
                  </a:lnTo>
                  <a:lnTo>
                    <a:pt x="11895836" y="25400"/>
                  </a:lnTo>
                  <a:lnTo>
                    <a:pt x="11895836" y="0"/>
                  </a:lnTo>
                  <a:lnTo>
                    <a:pt x="11855539" y="0"/>
                  </a:lnTo>
                  <a:lnTo>
                    <a:pt x="11855539" y="25400"/>
                  </a:lnTo>
                  <a:lnTo>
                    <a:pt x="11842560" y="38100"/>
                  </a:lnTo>
                  <a:lnTo>
                    <a:pt x="11831511" y="28841"/>
                  </a:lnTo>
                  <a:lnTo>
                    <a:pt x="11831511" y="76200"/>
                  </a:lnTo>
                  <a:lnTo>
                    <a:pt x="11822036" y="88900"/>
                  </a:lnTo>
                  <a:lnTo>
                    <a:pt x="11823065" y="88900"/>
                  </a:lnTo>
                  <a:lnTo>
                    <a:pt x="11819712" y="101600"/>
                  </a:lnTo>
                  <a:lnTo>
                    <a:pt x="11804345" y="101600"/>
                  </a:lnTo>
                  <a:lnTo>
                    <a:pt x="11802580" y="88900"/>
                  </a:lnTo>
                  <a:lnTo>
                    <a:pt x="11822036" y="88900"/>
                  </a:lnTo>
                  <a:lnTo>
                    <a:pt x="11808384" y="76200"/>
                  </a:lnTo>
                  <a:lnTo>
                    <a:pt x="11831511" y="76200"/>
                  </a:lnTo>
                  <a:lnTo>
                    <a:pt x="11831511" y="28841"/>
                  </a:lnTo>
                  <a:lnTo>
                    <a:pt x="11827408" y="25400"/>
                  </a:lnTo>
                  <a:lnTo>
                    <a:pt x="11855539" y="25400"/>
                  </a:lnTo>
                  <a:lnTo>
                    <a:pt x="11855539" y="0"/>
                  </a:lnTo>
                  <a:lnTo>
                    <a:pt x="11810568" y="0"/>
                  </a:lnTo>
                  <a:lnTo>
                    <a:pt x="11810568" y="25400"/>
                  </a:lnTo>
                  <a:lnTo>
                    <a:pt x="11802605" y="38100"/>
                  </a:lnTo>
                  <a:lnTo>
                    <a:pt x="11793995" y="38100"/>
                  </a:lnTo>
                  <a:lnTo>
                    <a:pt x="11787035" y="25400"/>
                  </a:lnTo>
                  <a:lnTo>
                    <a:pt x="11810568" y="25400"/>
                  </a:lnTo>
                  <a:lnTo>
                    <a:pt x="11810568" y="0"/>
                  </a:lnTo>
                  <a:lnTo>
                    <a:pt x="11762854" y="0"/>
                  </a:lnTo>
                  <a:lnTo>
                    <a:pt x="11762854" y="101600"/>
                  </a:lnTo>
                  <a:lnTo>
                    <a:pt x="11742103" y="101600"/>
                  </a:lnTo>
                  <a:lnTo>
                    <a:pt x="11751996" y="114300"/>
                  </a:lnTo>
                  <a:lnTo>
                    <a:pt x="11736070" y="114300"/>
                  </a:lnTo>
                  <a:lnTo>
                    <a:pt x="11742103" y="101600"/>
                  </a:lnTo>
                  <a:lnTo>
                    <a:pt x="11729301" y="101600"/>
                  </a:lnTo>
                  <a:lnTo>
                    <a:pt x="11722354" y="114300"/>
                  </a:lnTo>
                  <a:lnTo>
                    <a:pt x="11715356" y="105206"/>
                  </a:lnTo>
                  <a:lnTo>
                    <a:pt x="11715356" y="127000"/>
                  </a:lnTo>
                  <a:lnTo>
                    <a:pt x="11697437" y="127000"/>
                  </a:lnTo>
                  <a:lnTo>
                    <a:pt x="11710022" y="114300"/>
                  </a:lnTo>
                  <a:lnTo>
                    <a:pt x="11711216" y="114300"/>
                  </a:lnTo>
                  <a:lnTo>
                    <a:pt x="11715356" y="127000"/>
                  </a:lnTo>
                  <a:lnTo>
                    <a:pt x="11715356" y="105206"/>
                  </a:lnTo>
                  <a:lnTo>
                    <a:pt x="11712588" y="101600"/>
                  </a:lnTo>
                  <a:lnTo>
                    <a:pt x="11708549" y="101600"/>
                  </a:lnTo>
                  <a:lnTo>
                    <a:pt x="11704701" y="88900"/>
                  </a:lnTo>
                  <a:lnTo>
                    <a:pt x="11746459" y="88900"/>
                  </a:lnTo>
                  <a:lnTo>
                    <a:pt x="11739423" y="76200"/>
                  </a:lnTo>
                  <a:lnTo>
                    <a:pt x="11752453" y="76200"/>
                  </a:lnTo>
                  <a:lnTo>
                    <a:pt x="11746459" y="88900"/>
                  </a:lnTo>
                  <a:lnTo>
                    <a:pt x="11762118" y="88900"/>
                  </a:lnTo>
                  <a:lnTo>
                    <a:pt x="11762854" y="101600"/>
                  </a:lnTo>
                  <a:lnTo>
                    <a:pt x="11762854" y="0"/>
                  </a:lnTo>
                  <a:lnTo>
                    <a:pt x="11681282" y="0"/>
                  </a:lnTo>
                  <a:lnTo>
                    <a:pt x="11681282" y="114300"/>
                  </a:lnTo>
                  <a:lnTo>
                    <a:pt x="11653253" y="114300"/>
                  </a:lnTo>
                  <a:lnTo>
                    <a:pt x="11650510" y="104775"/>
                  </a:lnTo>
                  <a:lnTo>
                    <a:pt x="11650510" y="152400"/>
                  </a:lnTo>
                  <a:lnTo>
                    <a:pt x="11627333" y="152400"/>
                  </a:lnTo>
                  <a:lnTo>
                    <a:pt x="11634648" y="139700"/>
                  </a:lnTo>
                  <a:lnTo>
                    <a:pt x="11642484" y="139700"/>
                  </a:lnTo>
                  <a:lnTo>
                    <a:pt x="11650510" y="152400"/>
                  </a:lnTo>
                  <a:lnTo>
                    <a:pt x="11650510" y="104775"/>
                  </a:lnTo>
                  <a:lnTo>
                    <a:pt x="11649596" y="101600"/>
                  </a:lnTo>
                  <a:lnTo>
                    <a:pt x="11627218" y="101600"/>
                  </a:lnTo>
                  <a:lnTo>
                    <a:pt x="11645329" y="88900"/>
                  </a:lnTo>
                  <a:lnTo>
                    <a:pt x="11655692" y="101600"/>
                  </a:lnTo>
                  <a:lnTo>
                    <a:pt x="11667655" y="101600"/>
                  </a:lnTo>
                  <a:lnTo>
                    <a:pt x="11681282" y="114300"/>
                  </a:lnTo>
                  <a:lnTo>
                    <a:pt x="11681282" y="0"/>
                  </a:lnTo>
                  <a:lnTo>
                    <a:pt x="11663871" y="0"/>
                  </a:lnTo>
                  <a:lnTo>
                    <a:pt x="11663871" y="38100"/>
                  </a:lnTo>
                  <a:lnTo>
                    <a:pt x="11656606" y="50800"/>
                  </a:lnTo>
                  <a:lnTo>
                    <a:pt x="11648846" y="50800"/>
                  </a:lnTo>
                  <a:lnTo>
                    <a:pt x="11640744" y="38100"/>
                  </a:lnTo>
                  <a:lnTo>
                    <a:pt x="11663871" y="38100"/>
                  </a:lnTo>
                  <a:lnTo>
                    <a:pt x="11663871" y="0"/>
                  </a:lnTo>
                  <a:lnTo>
                    <a:pt x="11604993" y="0"/>
                  </a:lnTo>
                  <a:lnTo>
                    <a:pt x="11604993" y="101600"/>
                  </a:lnTo>
                  <a:lnTo>
                    <a:pt x="11592941" y="101600"/>
                  </a:lnTo>
                  <a:lnTo>
                    <a:pt x="11574475" y="114300"/>
                  </a:lnTo>
                  <a:lnTo>
                    <a:pt x="11557445" y="101600"/>
                  </a:lnTo>
                  <a:lnTo>
                    <a:pt x="11575085" y="101600"/>
                  </a:lnTo>
                  <a:lnTo>
                    <a:pt x="11570703" y="88900"/>
                  </a:lnTo>
                  <a:lnTo>
                    <a:pt x="11581549" y="88900"/>
                  </a:lnTo>
                  <a:lnTo>
                    <a:pt x="11604993" y="101600"/>
                  </a:lnTo>
                  <a:lnTo>
                    <a:pt x="11604993" y="0"/>
                  </a:lnTo>
                  <a:lnTo>
                    <a:pt x="11596065" y="0"/>
                  </a:lnTo>
                  <a:lnTo>
                    <a:pt x="11598974" y="12700"/>
                  </a:lnTo>
                  <a:lnTo>
                    <a:pt x="11572189" y="12700"/>
                  </a:lnTo>
                  <a:lnTo>
                    <a:pt x="11559426" y="0"/>
                  </a:lnTo>
                  <a:lnTo>
                    <a:pt x="11555311" y="0"/>
                  </a:lnTo>
                  <a:lnTo>
                    <a:pt x="11555311" y="101600"/>
                  </a:lnTo>
                  <a:lnTo>
                    <a:pt x="11547996" y="101600"/>
                  </a:lnTo>
                  <a:lnTo>
                    <a:pt x="11537785" y="114300"/>
                  </a:lnTo>
                  <a:lnTo>
                    <a:pt x="11525682" y="114300"/>
                  </a:lnTo>
                  <a:lnTo>
                    <a:pt x="11524221" y="101600"/>
                  </a:lnTo>
                  <a:lnTo>
                    <a:pt x="11528971" y="101600"/>
                  </a:lnTo>
                  <a:lnTo>
                    <a:pt x="11517020" y="88900"/>
                  </a:lnTo>
                  <a:lnTo>
                    <a:pt x="11546142" y="88900"/>
                  </a:lnTo>
                  <a:lnTo>
                    <a:pt x="11555311" y="101600"/>
                  </a:lnTo>
                  <a:lnTo>
                    <a:pt x="11555311" y="0"/>
                  </a:lnTo>
                  <a:lnTo>
                    <a:pt x="11511229" y="0"/>
                  </a:lnTo>
                  <a:lnTo>
                    <a:pt x="11511229" y="88900"/>
                  </a:lnTo>
                  <a:lnTo>
                    <a:pt x="11511217" y="101600"/>
                  </a:lnTo>
                  <a:lnTo>
                    <a:pt x="11468405" y="101600"/>
                  </a:lnTo>
                  <a:lnTo>
                    <a:pt x="11474145" y="88900"/>
                  </a:lnTo>
                  <a:lnTo>
                    <a:pt x="11511229" y="88900"/>
                  </a:lnTo>
                  <a:lnTo>
                    <a:pt x="11511229" y="0"/>
                  </a:lnTo>
                  <a:lnTo>
                    <a:pt x="11461369" y="0"/>
                  </a:lnTo>
                  <a:lnTo>
                    <a:pt x="11461369" y="279400"/>
                  </a:lnTo>
                  <a:lnTo>
                    <a:pt x="11452136" y="279400"/>
                  </a:lnTo>
                  <a:lnTo>
                    <a:pt x="11453495" y="292100"/>
                  </a:lnTo>
                  <a:lnTo>
                    <a:pt x="11435893" y="292100"/>
                  </a:lnTo>
                  <a:lnTo>
                    <a:pt x="11435817" y="279400"/>
                  </a:lnTo>
                  <a:lnTo>
                    <a:pt x="11408448" y="279400"/>
                  </a:lnTo>
                  <a:lnTo>
                    <a:pt x="11411598" y="266700"/>
                  </a:lnTo>
                  <a:lnTo>
                    <a:pt x="11453647" y="266700"/>
                  </a:lnTo>
                  <a:lnTo>
                    <a:pt x="11461369" y="279400"/>
                  </a:lnTo>
                  <a:lnTo>
                    <a:pt x="11461369" y="0"/>
                  </a:lnTo>
                  <a:lnTo>
                    <a:pt x="11452479" y="0"/>
                  </a:lnTo>
                  <a:lnTo>
                    <a:pt x="11452479" y="114300"/>
                  </a:lnTo>
                  <a:lnTo>
                    <a:pt x="11430013" y="114300"/>
                  </a:lnTo>
                  <a:lnTo>
                    <a:pt x="11423244" y="101600"/>
                  </a:lnTo>
                  <a:lnTo>
                    <a:pt x="11414658" y="101600"/>
                  </a:lnTo>
                  <a:lnTo>
                    <a:pt x="11418710" y="88900"/>
                  </a:lnTo>
                  <a:lnTo>
                    <a:pt x="11426381" y="101600"/>
                  </a:lnTo>
                  <a:lnTo>
                    <a:pt x="11449456" y="101600"/>
                  </a:lnTo>
                  <a:lnTo>
                    <a:pt x="11452479" y="114300"/>
                  </a:lnTo>
                  <a:lnTo>
                    <a:pt x="11452479" y="0"/>
                  </a:lnTo>
                  <a:lnTo>
                    <a:pt x="11429225" y="0"/>
                  </a:lnTo>
                  <a:lnTo>
                    <a:pt x="11420996" y="12700"/>
                  </a:lnTo>
                  <a:lnTo>
                    <a:pt x="11419942" y="0"/>
                  </a:lnTo>
                  <a:lnTo>
                    <a:pt x="11409363" y="0"/>
                  </a:lnTo>
                  <a:lnTo>
                    <a:pt x="11409363" y="139700"/>
                  </a:lnTo>
                  <a:lnTo>
                    <a:pt x="11389779" y="139700"/>
                  </a:lnTo>
                  <a:lnTo>
                    <a:pt x="11389779" y="279400"/>
                  </a:lnTo>
                  <a:lnTo>
                    <a:pt x="11383366" y="292100"/>
                  </a:lnTo>
                  <a:lnTo>
                    <a:pt x="11376673" y="292100"/>
                  </a:lnTo>
                  <a:lnTo>
                    <a:pt x="11371593" y="279400"/>
                  </a:lnTo>
                  <a:lnTo>
                    <a:pt x="11359109" y="279400"/>
                  </a:lnTo>
                  <a:lnTo>
                    <a:pt x="11365636" y="266700"/>
                  </a:lnTo>
                  <a:lnTo>
                    <a:pt x="11385067" y="266700"/>
                  </a:lnTo>
                  <a:lnTo>
                    <a:pt x="11381219" y="279400"/>
                  </a:lnTo>
                  <a:lnTo>
                    <a:pt x="11389779" y="279400"/>
                  </a:lnTo>
                  <a:lnTo>
                    <a:pt x="11389779" y="139700"/>
                  </a:lnTo>
                  <a:lnTo>
                    <a:pt x="11383340" y="139700"/>
                  </a:lnTo>
                  <a:lnTo>
                    <a:pt x="11383112" y="127000"/>
                  </a:lnTo>
                  <a:lnTo>
                    <a:pt x="11399901" y="127000"/>
                  </a:lnTo>
                  <a:lnTo>
                    <a:pt x="11409363" y="139700"/>
                  </a:lnTo>
                  <a:lnTo>
                    <a:pt x="11409363" y="0"/>
                  </a:lnTo>
                  <a:lnTo>
                    <a:pt x="11392891" y="0"/>
                  </a:lnTo>
                  <a:lnTo>
                    <a:pt x="11378184" y="12700"/>
                  </a:lnTo>
                  <a:lnTo>
                    <a:pt x="11363439" y="12700"/>
                  </a:lnTo>
                  <a:lnTo>
                    <a:pt x="11348542" y="0"/>
                  </a:lnTo>
                  <a:lnTo>
                    <a:pt x="11339386" y="0"/>
                  </a:lnTo>
                  <a:lnTo>
                    <a:pt x="11345380" y="12700"/>
                  </a:lnTo>
                  <a:lnTo>
                    <a:pt x="11331397" y="12700"/>
                  </a:lnTo>
                  <a:lnTo>
                    <a:pt x="11331397" y="114300"/>
                  </a:lnTo>
                  <a:lnTo>
                    <a:pt x="11321707" y="114300"/>
                  </a:lnTo>
                  <a:lnTo>
                    <a:pt x="11321707" y="127000"/>
                  </a:lnTo>
                  <a:lnTo>
                    <a:pt x="11315141" y="127000"/>
                  </a:lnTo>
                  <a:lnTo>
                    <a:pt x="11315141" y="266700"/>
                  </a:lnTo>
                  <a:lnTo>
                    <a:pt x="11311623" y="279400"/>
                  </a:lnTo>
                  <a:lnTo>
                    <a:pt x="11303686" y="279400"/>
                  </a:lnTo>
                  <a:lnTo>
                    <a:pt x="11309655" y="266700"/>
                  </a:lnTo>
                  <a:lnTo>
                    <a:pt x="11315141" y="266700"/>
                  </a:lnTo>
                  <a:lnTo>
                    <a:pt x="11315141" y="127000"/>
                  </a:lnTo>
                  <a:lnTo>
                    <a:pt x="11300739" y="127000"/>
                  </a:lnTo>
                  <a:lnTo>
                    <a:pt x="11295101" y="114300"/>
                  </a:lnTo>
                  <a:lnTo>
                    <a:pt x="11286947" y="127000"/>
                  </a:lnTo>
                  <a:lnTo>
                    <a:pt x="11273523" y="127000"/>
                  </a:lnTo>
                  <a:lnTo>
                    <a:pt x="11265687" y="114300"/>
                  </a:lnTo>
                  <a:lnTo>
                    <a:pt x="11291037" y="114300"/>
                  </a:lnTo>
                  <a:lnTo>
                    <a:pt x="11283569" y="101600"/>
                  </a:lnTo>
                  <a:lnTo>
                    <a:pt x="11299749" y="101600"/>
                  </a:lnTo>
                  <a:lnTo>
                    <a:pt x="11298453" y="114300"/>
                  </a:lnTo>
                  <a:lnTo>
                    <a:pt x="11318964" y="114300"/>
                  </a:lnTo>
                  <a:lnTo>
                    <a:pt x="11321707" y="127000"/>
                  </a:lnTo>
                  <a:lnTo>
                    <a:pt x="11321707" y="114300"/>
                  </a:lnTo>
                  <a:lnTo>
                    <a:pt x="11319307" y="114300"/>
                  </a:lnTo>
                  <a:lnTo>
                    <a:pt x="11314773" y="101600"/>
                  </a:lnTo>
                  <a:lnTo>
                    <a:pt x="11331397" y="114300"/>
                  </a:lnTo>
                  <a:lnTo>
                    <a:pt x="11331397" y="12700"/>
                  </a:lnTo>
                  <a:lnTo>
                    <a:pt x="11330330" y="12700"/>
                  </a:lnTo>
                  <a:lnTo>
                    <a:pt x="11330330" y="63500"/>
                  </a:lnTo>
                  <a:lnTo>
                    <a:pt x="11297323" y="63500"/>
                  </a:lnTo>
                  <a:lnTo>
                    <a:pt x="11303508" y="50800"/>
                  </a:lnTo>
                  <a:lnTo>
                    <a:pt x="11316830" y="50800"/>
                  </a:lnTo>
                  <a:lnTo>
                    <a:pt x="11330330" y="63500"/>
                  </a:lnTo>
                  <a:lnTo>
                    <a:pt x="11330330" y="12700"/>
                  </a:lnTo>
                  <a:lnTo>
                    <a:pt x="11315141" y="12700"/>
                  </a:lnTo>
                  <a:lnTo>
                    <a:pt x="11327625" y="0"/>
                  </a:lnTo>
                  <a:lnTo>
                    <a:pt x="11252505" y="0"/>
                  </a:lnTo>
                  <a:lnTo>
                    <a:pt x="11252505" y="279400"/>
                  </a:lnTo>
                  <a:lnTo>
                    <a:pt x="11234191" y="279400"/>
                  </a:lnTo>
                  <a:lnTo>
                    <a:pt x="11243221" y="266700"/>
                  </a:lnTo>
                  <a:lnTo>
                    <a:pt x="11252505" y="279400"/>
                  </a:lnTo>
                  <a:lnTo>
                    <a:pt x="11252505" y="0"/>
                  </a:lnTo>
                  <a:lnTo>
                    <a:pt x="11235500" y="0"/>
                  </a:lnTo>
                  <a:lnTo>
                    <a:pt x="11235500" y="114300"/>
                  </a:lnTo>
                  <a:lnTo>
                    <a:pt x="11229416" y="127000"/>
                  </a:lnTo>
                  <a:lnTo>
                    <a:pt x="11225340" y="121729"/>
                  </a:lnTo>
                  <a:lnTo>
                    <a:pt x="11225340" y="279400"/>
                  </a:lnTo>
                  <a:lnTo>
                    <a:pt x="11200981" y="279400"/>
                  </a:lnTo>
                  <a:lnTo>
                    <a:pt x="11197958" y="266700"/>
                  </a:lnTo>
                  <a:lnTo>
                    <a:pt x="11216005" y="266700"/>
                  </a:lnTo>
                  <a:lnTo>
                    <a:pt x="11225340" y="279400"/>
                  </a:lnTo>
                  <a:lnTo>
                    <a:pt x="11225340" y="121729"/>
                  </a:lnTo>
                  <a:lnTo>
                    <a:pt x="11219612" y="114300"/>
                  </a:lnTo>
                  <a:lnTo>
                    <a:pt x="11235500" y="114300"/>
                  </a:lnTo>
                  <a:lnTo>
                    <a:pt x="11235500" y="0"/>
                  </a:lnTo>
                  <a:lnTo>
                    <a:pt x="11204067" y="0"/>
                  </a:lnTo>
                  <a:lnTo>
                    <a:pt x="11204067" y="114300"/>
                  </a:lnTo>
                  <a:lnTo>
                    <a:pt x="11191735" y="127000"/>
                  </a:lnTo>
                  <a:lnTo>
                    <a:pt x="11169790" y="127000"/>
                  </a:lnTo>
                  <a:lnTo>
                    <a:pt x="11174349" y="114300"/>
                  </a:lnTo>
                  <a:lnTo>
                    <a:pt x="11167643" y="114300"/>
                  </a:lnTo>
                  <a:lnTo>
                    <a:pt x="11186160" y="101600"/>
                  </a:lnTo>
                  <a:lnTo>
                    <a:pt x="11185322" y="114300"/>
                  </a:lnTo>
                  <a:lnTo>
                    <a:pt x="11204067" y="114300"/>
                  </a:lnTo>
                  <a:lnTo>
                    <a:pt x="11204067" y="0"/>
                  </a:lnTo>
                  <a:lnTo>
                    <a:pt x="11088967" y="0"/>
                  </a:lnTo>
                  <a:lnTo>
                    <a:pt x="11088967" y="152400"/>
                  </a:lnTo>
                  <a:lnTo>
                    <a:pt x="11083023" y="165100"/>
                  </a:lnTo>
                  <a:lnTo>
                    <a:pt x="11043488" y="165100"/>
                  </a:lnTo>
                  <a:lnTo>
                    <a:pt x="11049381" y="152400"/>
                  </a:lnTo>
                  <a:lnTo>
                    <a:pt x="11088967" y="152400"/>
                  </a:lnTo>
                  <a:lnTo>
                    <a:pt x="11088967" y="0"/>
                  </a:lnTo>
                  <a:lnTo>
                    <a:pt x="11074311" y="0"/>
                  </a:lnTo>
                  <a:lnTo>
                    <a:pt x="11074311" y="139700"/>
                  </a:lnTo>
                  <a:lnTo>
                    <a:pt x="11060811" y="139700"/>
                  </a:lnTo>
                  <a:lnTo>
                    <a:pt x="11073663" y="127000"/>
                  </a:lnTo>
                  <a:lnTo>
                    <a:pt x="11074311" y="139700"/>
                  </a:lnTo>
                  <a:lnTo>
                    <a:pt x="11074311" y="0"/>
                  </a:lnTo>
                  <a:lnTo>
                    <a:pt x="11050702" y="0"/>
                  </a:lnTo>
                  <a:lnTo>
                    <a:pt x="11050702" y="114300"/>
                  </a:lnTo>
                  <a:lnTo>
                    <a:pt x="11047794" y="127000"/>
                  </a:lnTo>
                  <a:lnTo>
                    <a:pt x="11039666" y="127000"/>
                  </a:lnTo>
                  <a:lnTo>
                    <a:pt x="11039666" y="266700"/>
                  </a:lnTo>
                  <a:lnTo>
                    <a:pt x="11037468" y="279400"/>
                  </a:lnTo>
                  <a:lnTo>
                    <a:pt x="11023752" y="279400"/>
                  </a:lnTo>
                  <a:lnTo>
                    <a:pt x="11017085" y="266700"/>
                  </a:lnTo>
                  <a:lnTo>
                    <a:pt x="11039666" y="266700"/>
                  </a:lnTo>
                  <a:lnTo>
                    <a:pt x="11039666" y="127000"/>
                  </a:lnTo>
                  <a:lnTo>
                    <a:pt x="11033163" y="127000"/>
                  </a:lnTo>
                  <a:lnTo>
                    <a:pt x="11041545" y="114300"/>
                  </a:lnTo>
                  <a:lnTo>
                    <a:pt x="11050702" y="114300"/>
                  </a:lnTo>
                  <a:lnTo>
                    <a:pt x="11050702" y="0"/>
                  </a:lnTo>
                  <a:lnTo>
                    <a:pt x="11009808" y="0"/>
                  </a:lnTo>
                  <a:lnTo>
                    <a:pt x="11009808" y="114300"/>
                  </a:lnTo>
                  <a:lnTo>
                    <a:pt x="11006582" y="127000"/>
                  </a:lnTo>
                  <a:lnTo>
                    <a:pt x="10991799" y="127000"/>
                  </a:lnTo>
                  <a:lnTo>
                    <a:pt x="10972851" y="114300"/>
                  </a:lnTo>
                  <a:lnTo>
                    <a:pt x="11009808" y="114300"/>
                  </a:lnTo>
                  <a:lnTo>
                    <a:pt x="11009808" y="0"/>
                  </a:lnTo>
                  <a:lnTo>
                    <a:pt x="10960151" y="0"/>
                  </a:lnTo>
                  <a:lnTo>
                    <a:pt x="10955871" y="12700"/>
                  </a:lnTo>
                  <a:lnTo>
                    <a:pt x="10947603" y="12700"/>
                  </a:lnTo>
                  <a:lnTo>
                    <a:pt x="10938535" y="0"/>
                  </a:lnTo>
                  <a:lnTo>
                    <a:pt x="10924299" y="0"/>
                  </a:lnTo>
                  <a:lnTo>
                    <a:pt x="10924299" y="114300"/>
                  </a:lnTo>
                  <a:lnTo>
                    <a:pt x="10917492" y="127000"/>
                  </a:lnTo>
                  <a:lnTo>
                    <a:pt x="10906430" y="127000"/>
                  </a:lnTo>
                  <a:lnTo>
                    <a:pt x="10924299" y="114300"/>
                  </a:lnTo>
                  <a:lnTo>
                    <a:pt x="10924299" y="0"/>
                  </a:lnTo>
                  <a:lnTo>
                    <a:pt x="10910265" y="0"/>
                  </a:lnTo>
                  <a:lnTo>
                    <a:pt x="10911269" y="12700"/>
                  </a:lnTo>
                  <a:lnTo>
                    <a:pt x="10888955" y="12700"/>
                  </a:lnTo>
                  <a:lnTo>
                    <a:pt x="10887812" y="25400"/>
                  </a:lnTo>
                  <a:lnTo>
                    <a:pt x="10862958" y="25400"/>
                  </a:lnTo>
                  <a:lnTo>
                    <a:pt x="10869219" y="12700"/>
                  </a:lnTo>
                  <a:lnTo>
                    <a:pt x="10866501" y="12700"/>
                  </a:lnTo>
                  <a:lnTo>
                    <a:pt x="10858170" y="0"/>
                  </a:lnTo>
                  <a:lnTo>
                    <a:pt x="10830852" y="0"/>
                  </a:lnTo>
                  <a:lnTo>
                    <a:pt x="10836656" y="12700"/>
                  </a:lnTo>
                  <a:lnTo>
                    <a:pt x="10841520" y="25400"/>
                  </a:lnTo>
                  <a:lnTo>
                    <a:pt x="10837304" y="25400"/>
                  </a:lnTo>
                  <a:lnTo>
                    <a:pt x="10837304" y="279400"/>
                  </a:lnTo>
                  <a:lnTo>
                    <a:pt x="10821607" y="292100"/>
                  </a:lnTo>
                  <a:lnTo>
                    <a:pt x="10805566" y="279400"/>
                  </a:lnTo>
                  <a:lnTo>
                    <a:pt x="10810075" y="279400"/>
                  </a:lnTo>
                  <a:lnTo>
                    <a:pt x="10816285" y="266700"/>
                  </a:lnTo>
                  <a:lnTo>
                    <a:pt x="10817682" y="279400"/>
                  </a:lnTo>
                  <a:lnTo>
                    <a:pt x="10837304" y="279400"/>
                  </a:lnTo>
                  <a:lnTo>
                    <a:pt x="10837304" y="25400"/>
                  </a:lnTo>
                  <a:lnTo>
                    <a:pt x="10832465" y="25400"/>
                  </a:lnTo>
                  <a:lnTo>
                    <a:pt x="10832465" y="50800"/>
                  </a:lnTo>
                  <a:lnTo>
                    <a:pt x="10809313" y="50800"/>
                  </a:lnTo>
                  <a:lnTo>
                    <a:pt x="10806557" y="38100"/>
                  </a:lnTo>
                  <a:lnTo>
                    <a:pt x="10827639" y="38100"/>
                  </a:lnTo>
                  <a:lnTo>
                    <a:pt x="10832465" y="50800"/>
                  </a:lnTo>
                  <a:lnTo>
                    <a:pt x="10832465" y="25400"/>
                  </a:lnTo>
                  <a:lnTo>
                    <a:pt x="10804017" y="25400"/>
                  </a:lnTo>
                  <a:lnTo>
                    <a:pt x="10811345" y="12700"/>
                  </a:lnTo>
                  <a:lnTo>
                    <a:pt x="10817238" y="12700"/>
                  </a:lnTo>
                  <a:lnTo>
                    <a:pt x="10815574" y="0"/>
                  </a:lnTo>
                  <a:lnTo>
                    <a:pt x="10803573" y="0"/>
                  </a:lnTo>
                  <a:lnTo>
                    <a:pt x="10803573" y="279400"/>
                  </a:lnTo>
                  <a:lnTo>
                    <a:pt x="10795216" y="279400"/>
                  </a:lnTo>
                  <a:lnTo>
                    <a:pt x="10796537" y="266700"/>
                  </a:lnTo>
                  <a:lnTo>
                    <a:pt x="10803573" y="279400"/>
                  </a:lnTo>
                  <a:lnTo>
                    <a:pt x="10803573" y="0"/>
                  </a:lnTo>
                  <a:lnTo>
                    <a:pt x="10791406" y="0"/>
                  </a:lnTo>
                  <a:lnTo>
                    <a:pt x="10791406" y="25400"/>
                  </a:lnTo>
                  <a:lnTo>
                    <a:pt x="10784142" y="38100"/>
                  </a:lnTo>
                  <a:lnTo>
                    <a:pt x="10776331" y="38100"/>
                  </a:lnTo>
                  <a:lnTo>
                    <a:pt x="10773321" y="33362"/>
                  </a:lnTo>
                  <a:lnTo>
                    <a:pt x="10773321" y="152400"/>
                  </a:lnTo>
                  <a:lnTo>
                    <a:pt x="10751896" y="152400"/>
                  </a:lnTo>
                  <a:lnTo>
                    <a:pt x="10765333" y="139700"/>
                  </a:lnTo>
                  <a:lnTo>
                    <a:pt x="10771340" y="139700"/>
                  </a:lnTo>
                  <a:lnTo>
                    <a:pt x="10773321" y="152400"/>
                  </a:lnTo>
                  <a:lnTo>
                    <a:pt x="10773321" y="33362"/>
                  </a:lnTo>
                  <a:lnTo>
                    <a:pt x="10768267" y="25400"/>
                  </a:lnTo>
                  <a:lnTo>
                    <a:pt x="10791406" y="25400"/>
                  </a:lnTo>
                  <a:lnTo>
                    <a:pt x="10791406" y="0"/>
                  </a:lnTo>
                  <a:lnTo>
                    <a:pt x="10737533" y="0"/>
                  </a:lnTo>
                  <a:lnTo>
                    <a:pt x="10737533" y="139700"/>
                  </a:lnTo>
                  <a:lnTo>
                    <a:pt x="10724388" y="139700"/>
                  </a:lnTo>
                  <a:lnTo>
                    <a:pt x="10715079" y="127000"/>
                  </a:lnTo>
                  <a:lnTo>
                    <a:pt x="10728058" y="127000"/>
                  </a:lnTo>
                  <a:lnTo>
                    <a:pt x="10737533" y="139700"/>
                  </a:lnTo>
                  <a:lnTo>
                    <a:pt x="10737533" y="0"/>
                  </a:lnTo>
                  <a:lnTo>
                    <a:pt x="10707002" y="0"/>
                  </a:lnTo>
                  <a:lnTo>
                    <a:pt x="10707027" y="12700"/>
                  </a:lnTo>
                  <a:lnTo>
                    <a:pt x="10694099" y="12700"/>
                  </a:lnTo>
                  <a:lnTo>
                    <a:pt x="10697312" y="0"/>
                  </a:lnTo>
                  <a:lnTo>
                    <a:pt x="10578503" y="0"/>
                  </a:lnTo>
                  <a:lnTo>
                    <a:pt x="10584866" y="12700"/>
                  </a:lnTo>
                  <a:lnTo>
                    <a:pt x="10563835" y="12700"/>
                  </a:lnTo>
                  <a:lnTo>
                    <a:pt x="10563835" y="127000"/>
                  </a:lnTo>
                  <a:lnTo>
                    <a:pt x="10551147" y="139700"/>
                  </a:lnTo>
                  <a:lnTo>
                    <a:pt x="10545712" y="139700"/>
                  </a:lnTo>
                  <a:lnTo>
                    <a:pt x="10538892" y="152400"/>
                  </a:lnTo>
                  <a:lnTo>
                    <a:pt x="10522725" y="140436"/>
                  </a:lnTo>
                  <a:lnTo>
                    <a:pt x="10522242" y="152400"/>
                  </a:lnTo>
                  <a:lnTo>
                    <a:pt x="10515981" y="152400"/>
                  </a:lnTo>
                  <a:lnTo>
                    <a:pt x="10511231" y="139700"/>
                  </a:lnTo>
                  <a:lnTo>
                    <a:pt x="10521721" y="139700"/>
                  </a:lnTo>
                  <a:lnTo>
                    <a:pt x="10522725" y="140436"/>
                  </a:lnTo>
                  <a:lnTo>
                    <a:pt x="10522750" y="139700"/>
                  </a:lnTo>
                  <a:lnTo>
                    <a:pt x="10522115" y="139700"/>
                  </a:lnTo>
                  <a:lnTo>
                    <a:pt x="10535095" y="127000"/>
                  </a:lnTo>
                  <a:lnTo>
                    <a:pt x="10563835" y="127000"/>
                  </a:lnTo>
                  <a:lnTo>
                    <a:pt x="10563835" y="12700"/>
                  </a:lnTo>
                  <a:lnTo>
                    <a:pt x="10546448" y="12700"/>
                  </a:lnTo>
                  <a:lnTo>
                    <a:pt x="10540340" y="25400"/>
                  </a:lnTo>
                  <a:lnTo>
                    <a:pt x="10531183" y="12700"/>
                  </a:lnTo>
                  <a:lnTo>
                    <a:pt x="10514114" y="12700"/>
                  </a:lnTo>
                  <a:lnTo>
                    <a:pt x="10501744" y="2247"/>
                  </a:lnTo>
                  <a:lnTo>
                    <a:pt x="10501744" y="12700"/>
                  </a:lnTo>
                  <a:lnTo>
                    <a:pt x="10500843" y="25400"/>
                  </a:lnTo>
                  <a:lnTo>
                    <a:pt x="10489070" y="12700"/>
                  </a:lnTo>
                  <a:lnTo>
                    <a:pt x="10501744" y="12700"/>
                  </a:lnTo>
                  <a:lnTo>
                    <a:pt x="10501744" y="2247"/>
                  </a:lnTo>
                  <a:lnTo>
                    <a:pt x="10499090" y="0"/>
                  </a:lnTo>
                  <a:lnTo>
                    <a:pt x="10483177" y="0"/>
                  </a:lnTo>
                  <a:lnTo>
                    <a:pt x="10483177" y="139700"/>
                  </a:lnTo>
                  <a:lnTo>
                    <a:pt x="10475976" y="139700"/>
                  </a:lnTo>
                  <a:lnTo>
                    <a:pt x="10479354" y="152400"/>
                  </a:lnTo>
                  <a:lnTo>
                    <a:pt x="10458844" y="152400"/>
                  </a:lnTo>
                  <a:lnTo>
                    <a:pt x="10464432" y="139700"/>
                  </a:lnTo>
                  <a:lnTo>
                    <a:pt x="10465486" y="139700"/>
                  </a:lnTo>
                  <a:lnTo>
                    <a:pt x="10478071" y="127000"/>
                  </a:lnTo>
                  <a:lnTo>
                    <a:pt x="10483177" y="139700"/>
                  </a:lnTo>
                  <a:lnTo>
                    <a:pt x="10483177" y="0"/>
                  </a:lnTo>
                  <a:lnTo>
                    <a:pt x="10474592" y="0"/>
                  </a:lnTo>
                  <a:lnTo>
                    <a:pt x="10476001" y="12700"/>
                  </a:lnTo>
                  <a:lnTo>
                    <a:pt x="10458120" y="12700"/>
                  </a:lnTo>
                  <a:lnTo>
                    <a:pt x="10466591" y="0"/>
                  </a:lnTo>
                  <a:lnTo>
                    <a:pt x="10454399" y="0"/>
                  </a:lnTo>
                  <a:lnTo>
                    <a:pt x="10454399" y="152400"/>
                  </a:lnTo>
                  <a:lnTo>
                    <a:pt x="10442626" y="152400"/>
                  </a:lnTo>
                  <a:lnTo>
                    <a:pt x="10446258" y="139700"/>
                  </a:lnTo>
                  <a:lnTo>
                    <a:pt x="10454399" y="152400"/>
                  </a:lnTo>
                  <a:lnTo>
                    <a:pt x="10454399" y="0"/>
                  </a:lnTo>
                  <a:lnTo>
                    <a:pt x="10436822" y="0"/>
                  </a:lnTo>
                  <a:lnTo>
                    <a:pt x="10436822" y="152400"/>
                  </a:lnTo>
                  <a:lnTo>
                    <a:pt x="10420515" y="152400"/>
                  </a:lnTo>
                  <a:lnTo>
                    <a:pt x="10412247" y="139700"/>
                  </a:lnTo>
                  <a:lnTo>
                    <a:pt x="10428364" y="139700"/>
                  </a:lnTo>
                  <a:lnTo>
                    <a:pt x="10436822" y="152400"/>
                  </a:lnTo>
                  <a:lnTo>
                    <a:pt x="10436822" y="0"/>
                  </a:lnTo>
                  <a:lnTo>
                    <a:pt x="10422217" y="0"/>
                  </a:lnTo>
                  <a:lnTo>
                    <a:pt x="10420744" y="12700"/>
                  </a:lnTo>
                  <a:lnTo>
                    <a:pt x="10398773" y="0"/>
                  </a:lnTo>
                  <a:lnTo>
                    <a:pt x="10359771" y="0"/>
                  </a:lnTo>
                  <a:lnTo>
                    <a:pt x="10359771" y="165100"/>
                  </a:lnTo>
                  <a:lnTo>
                    <a:pt x="10352595" y="177800"/>
                  </a:lnTo>
                  <a:lnTo>
                    <a:pt x="10345204" y="177800"/>
                  </a:lnTo>
                  <a:lnTo>
                    <a:pt x="10337660" y="165100"/>
                  </a:lnTo>
                  <a:lnTo>
                    <a:pt x="10359771" y="165100"/>
                  </a:lnTo>
                  <a:lnTo>
                    <a:pt x="10359771" y="0"/>
                  </a:lnTo>
                  <a:lnTo>
                    <a:pt x="10324605" y="0"/>
                  </a:lnTo>
                  <a:lnTo>
                    <a:pt x="10332974" y="12700"/>
                  </a:lnTo>
                  <a:lnTo>
                    <a:pt x="10317480" y="12700"/>
                  </a:lnTo>
                  <a:lnTo>
                    <a:pt x="10314153" y="0"/>
                  </a:lnTo>
                  <a:lnTo>
                    <a:pt x="10305110" y="0"/>
                  </a:lnTo>
                  <a:lnTo>
                    <a:pt x="10308895" y="12700"/>
                  </a:lnTo>
                  <a:lnTo>
                    <a:pt x="10286009" y="12700"/>
                  </a:lnTo>
                  <a:lnTo>
                    <a:pt x="10285070" y="0"/>
                  </a:lnTo>
                  <a:lnTo>
                    <a:pt x="10276726" y="0"/>
                  </a:lnTo>
                  <a:lnTo>
                    <a:pt x="10269004" y="12700"/>
                  </a:lnTo>
                  <a:lnTo>
                    <a:pt x="10273284" y="12700"/>
                  </a:lnTo>
                  <a:lnTo>
                    <a:pt x="10280879" y="12700"/>
                  </a:lnTo>
                  <a:lnTo>
                    <a:pt x="10280421" y="25400"/>
                  </a:lnTo>
                  <a:lnTo>
                    <a:pt x="10274224" y="25400"/>
                  </a:lnTo>
                  <a:lnTo>
                    <a:pt x="10273284" y="12700"/>
                  </a:lnTo>
                  <a:lnTo>
                    <a:pt x="10264343" y="25400"/>
                  </a:lnTo>
                  <a:lnTo>
                    <a:pt x="10252951" y="25400"/>
                  </a:lnTo>
                  <a:lnTo>
                    <a:pt x="10243426" y="12700"/>
                  </a:lnTo>
                  <a:lnTo>
                    <a:pt x="10269004" y="12700"/>
                  </a:lnTo>
                  <a:lnTo>
                    <a:pt x="10225189" y="0"/>
                  </a:lnTo>
                  <a:lnTo>
                    <a:pt x="10180587" y="11988"/>
                  </a:lnTo>
                  <a:lnTo>
                    <a:pt x="10180587" y="152400"/>
                  </a:lnTo>
                  <a:lnTo>
                    <a:pt x="10174402" y="165100"/>
                  </a:lnTo>
                  <a:lnTo>
                    <a:pt x="10159555" y="152400"/>
                  </a:lnTo>
                  <a:lnTo>
                    <a:pt x="10180587" y="152400"/>
                  </a:lnTo>
                  <a:lnTo>
                    <a:pt x="10180587" y="11988"/>
                  </a:lnTo>
                  <a:lnTo>
                    <a:pt x="10177920" y="12700"/>
                  </a:lnTo>
                  <a:lnTo>
                    <a:pt x="10141280" y="12700"/>
                  </a:lnTo>
                  <a:lnTo>
                    <a:pt x="10135387" y="25400"/>
                  </a:lnTo>
                  <a:lnTo>
                    <a:pt x="10023056" y="25400"/>
                  </a:lnTo>
                  <a:lnTo>
                    <a:pt x="10022700" y="12700"/>
                  </a:lnTo>
                  <a:lnTo>
                    <a:pt x="10028504" y="12700"/>
                  </a:lnTo>
                  <a:lnTo>
                    <a:pt x="10023119" y="0"/>
                  </a:lnTo>
                  <a:lnTo>
                    <a:pt x="9985273" y="0"/>
                  </a:lnTo>
                  <a:lnTo>
                    <a:pt x="9973945" y="12700"/>
                  </a:lnTo>
                  <a:lnTo>
                    <a:pt x="9948774" y="12700"/>
                  </a:lnTo>
                  <a:lnTo>
                    <a:pt x="9942741" y="25400"/>
                  </a:lnTo>
                  <a:lnTo>
                    <a:pt x="9932975" y="25400"/>
                  </a:lnTo>
                  <a:lnTo>
                    <a:pt x="9923932" y="12700"/>
                  </a:lnTo>
                  <a:lnTo>
                    <a:pt x="9930511" y="12700"/>
                  </a:lnTo>
                  <a:lnTo>
                    <a:pt x="9928822" y="0"/>
                  </a:lnTo>
                  <a:lnTo>
                    <a:pt x="9915665" y="0"/>
                  </a:lnTo>
                  <a:lnTo>
                    <a:pt x="9916490" y="12700"/>
                  </a:lnTo>
                  <a:lnTo>
                    <a:pt x="9898875" y="12700"/>
                  </a:lnTo>
                  <a:lnTo>
                    <a:pt x="9900958" y="25400"/>
                  </a:lnTo>
                  <a:lnTo>
                    <a:pt x="9854844" y="25400"/>
                  </a:lnTo>
                  <a:lnTo>
                    <a:pt x="9857676" y="12700"/>
                  </a:lnTo>
                  <a:lnTo>
                    <a:pt x="9871367" y="12700"/>
                  </a:lnTo>
                  <a:lnTo>
                    <a:pt x="9867582" y="0"/>
                  </a:lnTo>
                  <a:lnTo>
                    <a:pt x="9851352" y="0"/>
                  </a:lnTo>
                  <a:lnTo>
                    <a:pt x="9851352" y="25400"/>
                  </a:lnTo>
                  <a:lnTo>
                    <a:pt x="9798914" y="25400"/>
                  </a:lnTo>
                  <a:lnTo>
                    <a:pt x="9791916" y="12700"/>
                  </a:lnTo>
                  <a:lnTo>
                    <a:pt x="9838322" y="12700"/>
                  </a:lnTo>
                  <a:lnTo>
                    <a:pt x="9851352" y="25400"/>
                  </a:lnTo>
                  <a:lnTo>
                    <a:pt x="9851352" y="0"/>
                  </a:lnTo>
                  <a:lnTo>
                    <a:pt x="9732734" y="0"/>
                  </a:lnTo>
                  <a:lnTo>
                    <a:pt x="9746602" y="12700"/>
                  </a:lnTo>
                  <a:lnTo>
                    <a:pt x="9755632" y="25400"/>
                  </a:lnTo>
                  <a:lnTo>
                    <a:pt x="9742399" y="25400"/>
                  </a:lnTo>
                  <a:lnTo>
                    <a:pt x="9741878" y="24511"/>
                  </a:lnTo>
                  <a:lnTo>
                    <a:pt x="9741649" y="25400"/>
                  </a:lnTo>
                  <a:lnTo>
                    <a:pt x="9712909" y="25400"/>
                  </a:lnTo>
                  <a:lnTo>
                    <a:pt x="9720059" y="12700"/>
                  </a:lnTo>
                  <a:lnTo>
                    <a:pt x="9705734" y="12700"/>
                  </a:lnTo>
                  <a:lnTo>
                    <a:pt x="9712820" y="25400"/>
                  </a:lnTo>
                  <a:lnTo>
                    <a:pt x="9673209" y="25400"/>
                  </a:lnTo>
                  <a:lnTo>
                    <a:pt x="9672764" y="12700"/>
                  </a:lnTo>
                  <a:lnTo>
                    <a:pt x="9674733" y="12700"/>
                  </a:lnTo>
                  <a:lnTo>
                    <a:pt x="9675038" y="0"/>
                  </a:lnTo>
                  <a:lnTo>
                    <a:pt x="9642043" y="0"/>
                  </a:lnTo>
                  <a:lnTo>
                    <a:pt x="9641027" y="12700"/>
                  </a:lnTo>
                  <a:lnTo>
                    <a:pt x="9637636" y="25400"/>
                  </a:lnTo>
                  <a:lnTo>
                    <a:pt x="9622282" y="25400"/>
                  </a:lnTo>
                  <a:lnTo>
                    <a:pt x="9614497" y="12700"/>
                  </a:lnTo>
                  <a:lnTo>
                    <a:pt x="9628810" y="12700"/>
                  </a:lnTo>
                  <a:lnTo>
                    <a:pt x="9642043" y="0"/>
                  </a:lnTo>
                  <a:lnTo>
                    <a:pt x="9580423" y="0"/>
                  </a:lnTo>
                  <a:lnTo>
                    <a:pt x="9580423" y="12700"/>
                  </a:lnTo>
                  <a:lnTo>
                    <a:pt x="9579483" y="25400"/>
                  </a:lnTo>
                  <a:lnTo>
                    <a:pt x="9574149" y="25400"/>
                  </a:lnTo>
                  <a:lnTo>
                    <a:pt x="9569818" y="38100"/>
                  </a:lnTo>
                  <a:lnTo>
                    <a:pt x="9565627" y="38100"/>
                  </a:lnTo>
                  <a:lnTo>
                    <a:pt x="9562325" y="25400"/>
                  </a:lnTo>
                  <a:lnTo>
                    <a:pt x="9564967" y="25400"/>
                  </a:lnTo>
                  <a:lnTo>
                    <a:pt x="9573539" y="12700"/>
                  </a:lnTo>
                  <a:lnTo>
                    <a:pt x="9580423" y="12700"/>
                  </a:lnTo>
                  <a:lnTo>
                    <a:pt x="9580423" y="0"/>
                  </a:lnTo>
                  <a:lnTo>
                    <a:pt x="9546272" y="0"/>
                  </a:lnTo>
                  <a:lnTo>
                    <a:pt x="9555162" y="12700"/>
                  </a:lnTo>
                  <a:lnTo>
                    <a:pt x="9549028" y="12700"/>
                  </a:lnTo>
                  <a:lnTo>
                    <a:pt x="9552826" y="25400"/>
                  </a:lnTo>
                  <a:lnTo>
                    <a:pt x="9508503" y="25400"/>
                  </a:lnTo>
                  <a:lnTo>
                    <a:pt x="9504439" y="12700"/>
                  </a:lnTo>
                  <a:lnTo>
                    <a:pt x="9548241" y="12700"/>
                  </a:lnTo>
                  <a:lnTo>
                    <a:pt x="9546272" y="0"/>
                  </a:lnTo>
                  <a:lnTo>
                    <a:pt x="9482887" y="0"/>
                  </a:lnTo>
                  <a:lnTo>
                    <a:pt x="9485541" y="12700"/>
                  </a:lnTo>
                  <a:lnTo>
                    <a:pt x="9470530" y="12700"/>
                  </a:lnTo>
                  <a:lnTo>
                    <a:pt x="9476626" y="0"/>
                  </a:lnTo>
                  <a:lnTo>
                    <a:pt x="9468993" y="0"/>
                  </a:lnTo>
                  <a:lnTo>
                    <a:pt x="9467050" y="12700"/>
                  </a:lnTo>
                  <a:lnTo>
                    <a:pt x="9460192" y="12700"/>
                  </a:lnTo>
                  <a:lnTo>
                    <a:pt x="9466783" y="0"/>
                  </a:lnTo>
                  <a:lnTo>
                    <a:pt x="9437256" y="0"/>
                  </a:lnTo>
                  <a:lnTo>
                    <a:pt x="9428886" y="12700"/>
                  </a:lnTo>
                  <a:lnTo>
                    <a:pt x="9426308" y="0"/>
                  </a:lnTo>
                  <a:lnTo>
                    <a:pt x="9423362" y="0"/>
                  </a:lnTo>
                  <a:lnTo>
                    <a:pt x="9423362" y="12700"/>
                  </a:lnTo>
                  <a:lnTo>
                    <a:pt x="9394965" y="12700"/>
                  </a:lnTo>
                  <a:lnTo>
                    <a:pt x="9396501" y="0"/>
                  </a:lnTo>
                  <a:lnTo>
                    <a:pt x="9307512" y="0"/>
                  </a:lnTo>
                  <a:lnTo>
                    <a:pt x="9305353" y="12700"/>
                  </a:lnTo>
                  <a:lnTo>
                    <a:pt x="9310357" y="12700"/>
                  </a:lnTo>
                  <a:lnTo>
                    <a:pt x="9319831" y="25400"/>
                  </a:lnTo>
                  <a:lnTo>
                    <a:pt x="9290228" y="25400"/>
                  </a:lnTo>
                  <a:lnTo>
                    <a:pt x="9294711" y="38100"/>
                  </a:lnTo>
                  <a:lnTo>
                    <a:pt x="9278404" y="38100"/>
                  </a:lnTo>
                  <a:lnTo>
                    <a:pt x="9273032" y="25400"/>
                  </a:lnTo>
                  <a:lnTo>
                    <a:pt x="9287192" y="25400"/>
                  </a:lnTo>
                  <a:lnTo>
                    <a:pt x="9289834" y="12700"/>
                  </a:lnTo>
                  <a:lnTo>
                    <a:pt x="9305353" y="12700"/>
                  </a:lnTo>
                  <a:lnTo>
                    <a:pt x="9286811" y="0"/>
                  </a:lnTo>
                  <a:lnTo>
                    <a:pt x="9251607" y="0"/>
                  </a:lnTo>
                  <a:lnTo>
                    <a:pt x="9239377" y="12700"/>
                  </a:lnTo>
                  <a:lnTo>
                    <a:pt x="9239161" y="12700"/>
                  </a:lnTo>
                  <a:lnTo>
                    <a:pt x="9250401" y="25400"/>
                  </a:lnTo>
                  <a:lnTo>
                    <a:pt x="9271444" y="25400"/>
                  </a:lnTo>
                  <a:lnTo>
                    <a:pt x="9258478" y="38100"/>
                  </a:lnTo>
                  <a:lnTo>
                    <a:pt x="9231986" y="38100"/>
                  </a:lnTo>
                  <a:lnTo>
                    <a:pt x="9218333" y="25400"/>
                  </a:lnTo>
                  <a:lnTo>
                    <a:pt x="9225483" y="25400"/>
                  </a:lnTo>
                  <a:lnTo>
                    <a:pt x="9214447" y="12700"/>
                  </a:lnTo>
                  <a:lnTo>
                    <a:pt x="9205976" y="12700"/>
                  </a:lnTo>
                  <a:lnTo>
                    <a:pt x="9202852" y="0"/>
                  </a:lnTo>
                  <a:lnTo>
                    <a:pt x="9172245" y="0"/>
                  </a:lnTo>
                  <a:lnTo>
                    <a:pt x="9179217" y="12700"/>
                  </a:lnTo>
                  <a:lnTo>
                    <a:pt x="9195283" y="12700"/>
                  </a:lnTo>
                  <a:lnTo>
                    <a:pt x="9204795" y="25400"/>
                  </a:lnTo>
                  <a:lnTo>
                    <a:pt x="9160256" y="25400"/>
                  </a:lnTo>
                  <a:lnTo>
                    <a:pt x="9160256" y="38100"/>
                  </a:lnTo>
                  <a:lnTo>
                    <a:pt x="9149905" y="50800"/>
                  </a:lnTo>
                  <a:lnTo>
                    <a:pt x="9128290" y="50800"/>
                  </a:lnTo>
                  <a:lnTo>
                    <a:pt x="9117165" y="38100"/>
                  </a:lnTo>
                  <a:lnTo>
                    <a:pt x="9160256" y="38100"/>
                  </a:lnTo>
                  <a:lnTo>
                    <a:pt x="9160256" y="25400"/>
                  </a:lnTo>
                  <a:lnTo>
                    <a:pt x="9126868" y="25400"/>
                  </a:lnTo>
                  <a:lnTo>
                    <a:pt x="9111336" y="12700"/>
                  </a:lnTo>
                  <a:lnTo>
                    <a:pt x="9106522" y="25400"/>
                  </a:lnTo>
                  <a:lnTo>
                    <a:pt x="9057830" y="25400"/>
                  </a:lnTo>
                  <a:lnTo>
                    <a:pt x="9074709" y="12700"/>
                  </a:lnTo>
                  <a:lnTo>
                    <a:pt x="9032977" y="12700"/>
                  </a:lnTo>
                  <a:lnTo>
                    <a:pt x="9025204" y="7454"/>
                  </a:lnTo>
                  <a:lnTo>
                    <a:pt x="9025204" y="12700"/>
                  </a:lnTo>
                  <a:lnTo>
                    <a:pt x="9022042" y="25400"/>
                  </a:lnTo>
                  <a:lnTo>
                    <a:pt x="9015273" y="12700"/>
                  </a:lnTo>
                  <a:lnTo>
                    <a:pt x="9018968" y="25400"/>
                  </a:lnTo>
                  <a:lnTo>
                    <a:pt x="8999042" y="25400"/>
                  </a:lnTo>
                  <a:lnTo>
                    <a:pt x="9005024" y="12700"/>
                  </a:lnTo>
                  <a:lnTo>
                    <a:pt x="9015273" y="12700"/>
                  </a:lnTo>
                  <a:lnTo>
                    <a:pt x="9025204" y="12700"/>
                  </a:lnTo>
                  <a:lnTo>
                    <a:pt x="9025204" y="7454"/>
                  </a:lnTo>
                  <a:lnTo>
                    <a:pt x="9014168" y="0"/>
                  </a:lnTo>
                  <a:lnTo>
                    <a:pt x="8997455" y="0"/>
                  </a:lnTo>
                  <a:lnTo>
                    <a:pt x="9002624" y="12700"/>
                  </a:lnTo>
                  <a:lnTo>
                    <a:pt x="8974849" y="12700"/>
                  </a:lnTo>
                  <a:lnTo>
                    <a:pt x="8984170" y="0"/>
                  </a:lnTo>
                  <a:lnTo>
                    <a:pt x="8960256" y="12700"/>
                  </a:lnTo>
                  <a:lnTo>
                    <a:pt x="8939073" y="1511"/>
                  </a:lnTo>
                  <a:lnTo>
                    <a:pt x="8939073" y="12700"/>
                  </a:lnTo>
                  <a:lnTo>
                    <a:pt x="8938730" y="25400"/>
                  </a:lnTo>
                  <a:lnTo>
                    <a:pt x="8916454" y="25400"/>
                  </a:lnTo>
                  <a:lnTo>
                    <a:pt x="8920556" y="12700"/>
                  </a:lnTo>
                  <a:lnTo>
                    <a:pt x="8939073" y="12700"/>
                  </a:lnTo>
                  <a:lnTo>
                    <a:pt x="8939073" y="1511"/>
                  </a:lnTo>
                  <a:lnTo>
                    <a:pt x="8936215" y="0"/>
                  </a:lnTo>
                  <a:lnTo>
                    <a:pt x="8882367" y="0"/>
                  </a:lnTo>
                  <a:lnTo>
                    <a:pt x="8880831" y="12700"/>
                  </a:lnTo>
                  <a:lnTo>
                    <a:pt x="8848763" y="12700"/>
                  </a:lnTo>
                  <a:lnTo>
                    <a:pt x="8845194" y="0"/>
                  </a:lnTo>
                  <a:lnTo>
                    <a:pt x="8837816" y="12700"/>
                  </a:lnTo>
                  <a:lnTo>
                    <a:pt x="8830310" y="12700"/>
                  </a:lnTo>
                  <a:lnTo>
                    <a:pt x="8822855" y="0"/>
                  </a:lnTo>
                  <a:lnTo>
                    <a:pt x="8815616" y="12700"/>
                  </a:lnTo>
                  <a:lnTo>
                    <a:pt x="8804872" y="12700"/>
                  </a:lnTo>
                  <a:lnTo>
                    <a:pt x="8804618" y="0"/>
                  </a:lnTo>
                  <a:lnTo>
                    <a:pt x="8801748" y="0"/>
                  </a:lnTo>
                  <a:lnTo>
                    <a:pt x="8788286" y="12700"/>
                  </a:lnTo>
                  <a:lnTo>
                    <a:pt x="8774163" y="12700"/>
                  </a:lnTo>
                  <a:lnTo>
                    <a:pt x="8759838" y="0"/>
                  </a:lnTo>
                  <a:lnTo>
                    <a:pt x="8745791" y="0"/>
                  </a:lnTo>
                  <a:lnTo>
                    <a:pt x="8743582" y="12700"/>
                  </a:lnTo>
                  <a:lnTo>
                    <a:pt x="8638578" y="12700"/>
                  </a:lnTo>
                  <a:lnTo>
                    <a:pt x="8599183" y="25400"/>
                  </a:lnTo>
                  <a:lnTo>
                    <a:pt x="8598662" y="25400"/>
                  </a:lnTo>
                  <a:lnTo>
                    <a:pt x="8598878" y="12700"/>
                  </a:lnTo>
                  <a:lnTo>
                    <a:pt x="8587994" y="12700"/>
                  </a:lnTo>
                  <a:lnTo>
                    <a:pt x="8588578" y="25400"/>
                  </a:lnTo>
                  <a:lnTo>
                    <a:pt x="8579929" y="25400"/>
                  </a:lnTo>
                  <a:lnTo>
                    <a:pt x="8575142" y="12700"/>
                  </a:lnTo>
                  <a:lnTo>
                    <a:pt x="8571116" y="25400"/>
                  </a:lnTo>
                  <a:lnTo>
                    <a:pt x="8525078" y="25400"/>
                  </a:lnTo>
                  <a:lnTo>
                    <a:pt x="8524824" y="12700"/>
                  </a:lnTo>
                  <a:lnTo>
                    <a:pt x="8452256" y="12700"/>
                  </a:lnTo>
                  <a:lnTo>
                    <a:pt x="8456828" y="25400"/>
                  </a:lnTo>
                  <a:lnTo>
                    <a:pt x="8445208" y="25400"/>
                  </a:lnTo>
                  <a:lnTo>
                    <a:pt x="8450301" y="12700"/>
                  </a:lnTo>
                  <a:lnTo>
                    <a:pt x="8410537" y="12700"/>
                  </a:lnTo>
                  <a:lnTo>
                    <a:pt x="8402802" y="25400"/>
                  </a:lnTo>
                  <a:lnTo>
                    <a:pt x="8383778" y="25400"/>
                  </a:lnTo>
                  <a:lnTo>
                    <a:pt x="8387816" y="12700"/>
                  </a:lnTo>
                  <a:lnTo>
                    <a:pt x="8373643" y="12700"/>
                  </a:lnTo>
                  <a:lnTo>
                    <a:pt x="8366709" y="25400"/>
                  </a:lnTo>
                  <a:lnTo>
                    <a:pt x="8361870" y="12700"/>
                  </a:lnTo>
                  <a:lnTo>
                    <a:pt x="8344954" y="12700"/>
                  </a:lnTo>
                  <a:lnTo>
                    <a:pt x="8340268" y="25400"/>
                  </a:lnTo>
                  <a:lnTo>
                    <a:pt x="8320659" y="12700"/>
                  </a:lnTo>
                  <a:lnTo>
                    <a:pt x="8282521" y="12700"/>
                  </a:lnTo>
                  <a:lnTo>
                    <a:pt x="8263623" y="25400"/>
                  </a:lnTo>
                  <a:lnTo>
                    <a:pt x="8254886" y="12700"/>
                  </a:lnTo>
                  <a:lnTo>
                    <a:pt x="8227009" y="12700"/>
                  </a:lnTo>
                  <a:lnTo>
                    <a:pt x="8220951" y="25400"/>
                  </a:lnTo>
                  <a:lnTo>
                    <a:pt x="8200504" y="12700"/>
                  </a:lnTo>
                  <a:lnTo>
                    <a:pt x="8160296" y="12700"/>
                  </a:lnTo>
                  <a:lnTo>
                    <a:pt x="8145716" y="0"/>
                  </a:lnTo>
                  <a:lnTo>
                    <a:pt x="8138541" y="12700"/>
                  </a:lnTo>
                  <a:lnTo>
                    <a:pt x="8130997" y="12700"/>
                  </a:lnTo>
                  <a:lnTo>
                    <a:pt x="8123326" y="0"/>
                  </a:lnTo>
                  <a:lnTo>
                    <a:pt x="8115782" y="0"/>
                  </a:lnTo>
                  <a:lnTo>
                    <a:pt x="8112176" y="12700"/>
                  </a:lnTo>
                  <a:lnTo>
                    <a:pt x="8055813" y="12700"/>
                  </a:lnTo>
                  <a:lnTo>
                    <a:pt x="8032915" y="0"/>
                  </a:lnTo>
                  <a:lnTo>
                    <a:pt x="8034388" y="12700"/>
                  </a:lnTo>
                  <a:lnTo>
                    <a:pt x="8050428" y="12700"/>
                  </a:lnTo>
                  <a:lnTo>
                    <a:pt x="8043329" y="25400"/>
                  </a:lnTo>
                  <a:lnTo>
                    <a:pt x="8015211" y="25400"/>
                  </a:lnTo>
                  <a:lnTo>
                    <a:pt x="8016265" y="12700"/>
                  </a:lnTo>
                  <a:lnTo>
                    <a:pt x="8009052" y="12700"/>
                  </a:lnTo>
                  <a:lnTo>
                    <a:pt x="8008569" y="25400"/>
                  </a:lnTo>
                  <a:lnTo>
                    <a:pt x="7984287" y="25400"/>
                  </a:lnTo>
                  <a:lnTo>
                    <a:pt x="7984236" y="38100"/>
                  </a:lnTo>
                  <a:lnTo>
                    <a:pt x="7978953" y="38100"/>
                  </a:lnTo>
                  <a:lnTo>
                    <a:pt x="7975016" y="25400"/>
                  </a:lnTo>
                  <a:lnTo>
                    <a:pt x="7970875" y="25400"/>
                  </a:lnTo>
                  <a:lnTo>
                    <a:pt x="7964945" y="12700"/>
                  </a:lnTo>
                  <a:lnTo>
                    <a:pt x="7957325" y="25400"/>
                  </a:lnTo>
                  <a:lnTo>
                    <a:pt x="7935620" y="25400"/>
                  </a:lnTo>
                  <a:lnTo>
                    <a:pt x="7943558" y="12700"/>
                  </a:lnTo>
                  <a:lnTo>
                    <a:pt x="7921206" y="12700"/>
                  </a:lnTo>
                  <a:lnTo>
                    <a:pt x="7908163" y="25400"/>
                  </a:lnTo>
                  <a:lnTo>
                    <a:pt x="7888706" y="12700"/>
                  </a:lnTo>
                  <a:lnTo>
                    <a:pt x="7871942" y="12700"/>
                  </a:lnTo>
                  <a:lnTo>
                    <a:pt x="7876019" y="25400"/>
                  </a:lnTo>
                  <a:lnTo>
                    <a:pt x="7865796" y="25400"/>
                  </a:lnTo>
                  <a:lnTo>
                    <a:pt x="7858620" y="38100"/>
                  </a:lnTo>
                  <a:lnTo>
                    <a:pt x="7850302" y="25400"/>
                  </a:lnTo>
                  <a:lnTo>
                    <a:pt x="7747152" y="25400"/>
                  </a:lnTo>
                  <a:lnTo>
                    <a:pt x="7747025" y="38100"/>
                  </a:lnTo>
                  <a:lnTo>
                    <a:pt x="7729042" y="38100"/>
                  </a:lnTo>
                  <a:lnTo>
                    <a:pt x="7738707" y="25400"/>
                  </a:lnTo>
                  <a:lnTo>
                    <a:pt x="7726337" y="25400"/>
                  </a:lnTo>
                  <a:lnTo>
                    <a:pt x="7718031" y="38100"/>
                  </a:lnTo>
                  <a:lnTo>
                    <a:pt x="7706614" y="25400"/>
                  </a:lnTo>
                  <a:lnTo>
                    <a:pt x="7685138" y="25400"/>
                  </a:lnTo>
                  <a:lnTo>
                    <a:pt x="7693050" y="38100"/>
                  </a:lnTo>
                  <a:lnTo>
                    <a:pt x="7639329" y="38100"/>
                  </a:lnTo>
                  <a:lnTo>
                    <a:pt x="7630706" y="25400"/>
                  </a:lnTo>
                  <a:lnTo>
                    <a:pt x="7589291" y="25400"/>
                  </a:lnTo>
                  <a:lnTo>
                    <a:pt x="7589291" y="38100"/>
                  </a:lnTo>
                  <a:lnTo>
                    <a:pt x="7580096" y="50800"/>
                  </a:lnTo>
                  <a:lnTo>
                    <a:pt x="7570025" y="38100"/>
                  </a:lnTo>
                  <a:lnTo>
                    <a:pt x="7589291" y="38100"/>
                  </a:lnTo>
                  <a:lnTo>
                    <a:pt x="7589291" y="25400"/>
                  </a:lnTo>
                  <a:lnTo>
                    <a:pt x="7564539" y="25400"/>
                  </a:lnTo>
                  <a:lnTo>
                    <a:pt x="7569403" y="38100"/>
                  </a:lnTo>
                  <a:lnTo>
                    <a:pt x="7551572" y="38100"/>
                  </a:lnTo>
                  <a:lnTo>
                    <a:pt x="7558087" y="25400"/>
                  </a:lnTo>
                  <a:lnTo>
                    <a:pt x="7510691" y="25400"/>
                  </a:lnTo>
                  <a:lnTo>
                    <a:pt x="7509802" y="38100"/>
                  </a:lnTo>
                  <a:lnTo>
                    <a:pt x="7498270" y="38100"/>
                  </a:lnTo>
                  <a:lnTo>
                    <a:pt x="7499629" y="25400"/>
                  </a:lnTo>
                  <a:lnTo>
                    <a:pt x="7443089" y="25400"/>
                  </a:lnTo>
                  <a:lnTo>
                    <a:pt x="7441946" y="38100"/>
                  </a:lnTo>
                  <a:lnTo>
                    <a:pt x="7400544" y="38100"/>
                  </a:lnTo>
                  <a:lnTo>
                    <a:pt x="7391133" y="25400"/>
                  </a:lnTo>
                  <a:lnTo>
                    <a:pt x="7344130" y="25400"/>
                  </a:lnTo>
                  <a:lnTo>
                    <a:pt x="7342175" y="38100"/>
                  </a:lnTo>
                  <a:lnTo>
                    <a:pt x="7301293" y="38100"/>
                  </a:lnTo>
                  <a:lnTo>
                    <a:pt x="7295007" y="25400"/>
                  </a:lnTo>
                  <a:lnTo>
                    <a:pt x="7288225" y="25400"/>
                  </a:lnTo>
                  <a:lnTo>
                    <a:pt x="7292619" y="38100"/>
                  </a:lnTo>
                  <a:lnTo>
                    <a:pt x="7251928" y="38100"/>
                  </a:lnTo>
                  <a:lnTo>
                    <a:pt x="7254748" y="25400"/>
                  </a:lnTo>
                  <a:lnTo>
                    <a:pt x="7228827" y="25400"/>
                  </a:lnTo>
                  <a:lnTo>
                    <a:pt x="7233717" y="38100"/>
                  </a:lnTo>
                  <a:lnTo>
                    <a:pt x="7223569" y="38100"/>
                  </a:lnTo>
                  <a:lnTo>
                    <a:pt x="7228827" y="25400"/>
                  </a:lnTo>
                  <a:lnTo>
                    <a:pt x="7180681" y="25400"/>
                  </a:lnTo>
                  <a:lnTo>
                    <a:pt x="7178891" y="38100"/>
                  </a:lnTo>
                  <a:lnTo>
                    <a:pt x="7179043" y="38100"/>
                  </a:lnTo>
                  <a:lnTo>
                    <a:pt x="7165289" y="50800"/>
                  </a:lnTo>
                  <a:lnTo>
                    <a:pt x="7153249" y="38100"/>
                  </a:lnTo>
                  <a:lnTo>
                    <a:pt x="7172287" y="38100"/>
                  </a:lnTo>
                  <a:lnTo>
                    <a:pt x="7156907" y="25400"/>
                  </a:lnTo>
                  <a:lnTo>
                    <a:pt x="7129500" y="25400"/>
                  </a:lnTo>
                  <a:lnTo>
                    <a:pt x="7129500" y="50800"/>
                  </a:lnTo>
                  <a:lnTo>
                    <a:pt x="7116800" y="50800"/>
                  </a:lnTo>
                  <a:lnTo>
                    <a:pt x="7108850" y="38100"/>
                  </a:lnTo>
                  <a:lnTo>
                    <a:pt x="7129335" y="38100"/>
                  </a:lnTo>
                  <a:lnTo>
                    <a:pt x="7129500" y="50800"/>
                  </a:lnTo>
                  <a:lnTo>
                    <a:pt x="7129500" y="25400"/>
                  </a:lnTo>
                  <a:lnTo>
                    <a:pt x="7084403" y="25400"/>
                  </a:lnTo>
                  <a:lnTo>
                    <a:pt x="7084403" y="50800"/>
                  </a:lnTo>
                  <a:lnTo>
                    <a:pt x="7061378" y="50800"/>
                  </a:lnTo>
                  <a:lnTo>
                    <a:pt x="7063473" y="38100"/>
                  </a:lnTo>
                  <a:lnTo>
                    <a:pt x="7073633" y="38100"/>
                  </a:lnTo>
                  <a:lnTo>
                    <a:pt x="7084403" y="50800"/>
                  </a:lnTo>
                  <a:lnTo>
                    <a:pt x="7084403" y="25400"/>
                  </a:lnTo>
                  <a:lnTo>
                    <a:pt x="7077773" y="25400"/>
                  </a:lnTo>
                  <a:lnTo>
                    <a:pt x="7075525" y="38100"/>
                  </a:lnTo>
                  <a:lnTo>
                    <a:pt x="7062978" y="25400"/>
                  </a:lnTo>
                  <a:lnTo>
                    <a:pt x="6998563" y="25400"/>
                  </a:lnTo>
                  <a:lnTo>
                    <a:pt x="7006463" y="38100"/>
                  </a:lnTo>
                  <a:lnTo>
                    <a:pt x="7041223" y="38100"/>
                  </a:lnTo>
                  <a:lnTo>
                    <a:pt x="7044499" y="50800"/>
                  </a:lnTo>
                  <a:lnTo>
                    <a:pt x="7018604" y="50800"/>
                  </a:lnTo>
                  <a:lnTo>
                    <a:pt x="7004037" y="38100"/>
                  </a:lnTo>
                  <a:lnTo>
                    <a:pt x="6970877" y="38100"/>
                  </a:lnTo>
                  <a:lnTo>
                    <a:pt x="6955269" y="25400"/>
                  </a:lnTo>
                  <a:lnTo>
                    <a:pt x="6955079" y="38100"/>
                  </a:lnTo>
                  <a:lnTo>
                    <a:pt x="6962051" y="38100"/>
                  </a:lnTo>
                  <a:lnTo>
                    <a:pt x="6961073" y="50800"/>
                  </a:lnTo>
                  <a:lnTo>
                    <a:pt x="6856031" y="50800"/>
                  </a:lnTo>
                  <a:lnTo>
                    <a:pt x="6844690" y="38100"/>
                  </a:lnTo>
                  <a:lnTo>
                    <a:pt x="6830669" y="38100"/>
                  </a:lnTo>
                  <a:lnTo>
                    <a:pt x="6839509" y="50800"/>
                  </a:lnTo>
                  <a:lnTo>
                    <a:pt x="6777685" y="50800"/>
                  </a:lnTo>
                  <a:lnTo>
                    <a:pt x="6759753" y="38100"/>
                  </a:lnTo>
                  <a:lnTo>
                    <a:pt x="6754711" y="38100"/>
                  </a:lnTo>
                  <a:lnTo>
                    <a:pt x="6746265" y="50800"/>
                  </a:lnTo>
                  <a:lnTo>
                    <a:pt x="6724751" y="50800"/>
                  </a:lnTo>
                  <a:lnTo>
                    <a:pt x="6717081" y="38100"/>
                  </a:lnTo>
                  <a:lnTo>
                    <a:pt x="6707860" y="38100"/>
                  </a:lnTo>
                  <a:lnTo>
                    <a:pt x="6717589" y="50800"/>
                  </a:lnTo>
                  <a:lnTo>
                    <a:pt x="6680873" y="50800"/>
                  </a:lnTo>
                  <a:lnTo>
                    <a:pt x="6689598" y="38100"/>
                  </a:lnTo>
                  <a:lnTo>
                    <a:pt x="6674332" y="38100"/>
                  </a:lnTo>
                  <a:lnTo>
                    <a:pt x="6664211" y="25400"/>
                  </a:lnTo>
                  <a:lnTo>
                    <a:pt x="6658229" y="38100"/>
                  </a:lnTo>
                  <a:lnTo>
                    <a:pt x="6670776" y="38100"/>
                  </a:lnTo>
                  <a:lnTo>
                    <a:pt x="6667220" y="50800"/>
                  </a:lnTo>
                  <a:lnTo>
                    <a:pt x="6661061" y="50800"/>
                  </a:lnTo>
                  <a:lnTo>
                    <a:pt x="6657353" y="38100"/>
                  </a:lnTo>
                  <a:lnTo>
                    <a:pt x="6641427" y="38100"/>
                  </a:lnTo>
                  <a:lnTo>
                    <a:pt x="6620205" y="50800"/>
                  </a:lnTo>
                  <a:lnTo>
                    <a:pt x="6600965" y="50800"/>
                  </a:lnTo>
                  <a:lnTo>
                    <a:pt x="6606324" y="38100"/>
                  </a:lnTo>
                  <a:lnTo>
                    <a:pt x="6596024" y="38100"/>
                  </a:lnTo>
                  <a:lnTo>
                    <a:pt x="6595186" y="50800"/>
                  </a:lnTo>
                  <a:lnTo>
                    <a:pt x="6576911" y="50800"/>
                  </a:lnTo>
                  <a:lnTo>
                    <a:pt x="6568237" y="38100"/>
                  </a:lnTo>
                  <a:lnTo>
                    <a:pt x="6561036" y="38100"/>
                  </a:lnTo>
                  <a:lnTo>
                    <a:pt x="6551041" y="50800"/>
                  </a:lnTo>
                  <a:lnTo>
                    <a:pt x="6544526" y="38100"/>
                  </a:lnTo>
                  <a:lnTo>
                    <a:pt x="6538023" y="38100"/>
                  </a:lnTo>
                  <a:lnTo>
                    <a:pt x="6534124" y="50800"/>
                  </a:lnTo>
                  <a:lnTo>
                    <a:pt x="6521767" y="38100"/>
                  </a:lnTo>
                  <a:lnTo>
                    <a:pt x="6498234" y="38100"/>
                  </a:lnTo>
                  <a:lnTo>
                    <a:pt x="6487236" y="50800"/>
                  </a:lnTo>
                  <a:lnTo>
                    <a:pt x="6481991" y="38100"/>
                  </a:lnTo>
                  <a:lnTo>
                    <a:pt x="6335585" y="38100"/>
                  </a:lnTo>
                  <a:lnTo>
                    <a:pt x="6292735" y="50800"/>
                  </a:lnTo>
                  <a:lnTo>
                    <a:pt x="6296037" y="38100"/>
                  </a:lnTo>
                  <a:lnTo>
                    <a:pt x="6268656" y="38100"/>
                  </a:lnTo>
                  <a:lnTo>
                    <a:pt x="6271996" y="50800"/>
                  </a:lnTo>
                  <a:lnTo>
                    <a:pt x="6174752" y="50800"/>
                  </a:lnTo>
                  <a:lnTo>
                    <a:pt x="6181941" y="38100"/>
                  </a:lnTo>
                  <a:lnTo>
                    <a:pt x="6151600" y="38100"/>
                  </a:lnTo>
                  <a:lnTo>
                    <a:pt x="6151765" y="50800"/>
                  </a:lnTo>
                  <a:lnTo>
                    <a:pt x="6111887" y="38100"/>
                  </a:lnTo>
                  <a:lnTo>
                    <a:pt x="6095517" y="38100"/>
                  </a:lnTo>
                  <a:lnTo>
                    <a:pt x="6108179" y="50800"/>
                  </a:lnTo>
                  <a:lnTo>
                    <a:pt x="6085573" y="50800"/>
                  </a:lnTo>
                  <a:lnTo>
                    <a:pt x="6095517" y="38100"/>
                  </a:lnTo>
                  <a:lnTo>
                    <a:pt x="6078258" y="38100"/>
                  </a:lnTo>
                  <a:lnTo>
                    <a:pt x="6078258" y="50800"/>
                  </a:lnTo>
                  <a:lnTo>
                    <a:pt x="6040374" y="50800"/>
                  </a:lnTo>
                  <a:lnTo>
                    <a:pt x="6052439" y="38100"/>
                  </a:lnTo>
                  <a:lnTo>
                    <a:pt x="6065088" y="38100"/>
                  </a:lnTo>
                  <a:lnTo>
                    <a:pt x="6078258" y="50800"/>
                  </a:lnTo>
                  <a:lnTo>
                    <a:pt x="6078258" y="38100"/>
                  </a:lnTo>
                  <a:lnTo>
                    <a:pt x="6065418" y="38100"/>
                  </a:lnTo>
                  <a:lnTo>
                    <a:pt x="6027610" y="27635"/>
                  </a:lnTo>
                  <a:lnTo>
                    <a:pt x="6027610" y="38100"/>
                  </a:lnTo>
                  <a:lnTo>
                    <a:pt x="6018682" y="50800"/>
                  </a:lnTo>
                  <a:lnTo>
                    <a:pt x="6004064" y="38100"/>
                  </a:lnTo>
                  <a:lnTo>
                    <a:pt x="6027610" y="38100"/>
                  </a:lnTo>
                  <a:lnTo>
                    <a:pt x="6027610" y="27635"/>
                  </a:lnTo>
                  <a:lnTo>
                    <a:pt x="6019546" y="25400"/>
                  </a:lnTo>
                  <a:lnTo>
                    <a:pt x="5981471" y="38100"/>
                  </a:lnTo>
                  <a:lnTo>
                    <a:pt x="5992673" y="38100"/>
                  </a:lnTo>
                  <a:lnTo>
                    <a:pt x="5994476" y="50800"/>
                  </a:lnTo>
                  <a:lnTo>
                    <a:pt x="5947054" y="50800"/>
                  </a:lnTo>
                  <a:lnTo>
                    <a:pt x="5920537" y="38100"/>
                  </a:lnTo>
                  <a:lnTo>
                    <a:pt x="5900852" y="38100"/>
                  </a:lnTo>
                  <a:lnTo>
                    <a:pt x="5912840" y="50800"/>
                  </a:lnTo>
                  <a:lnTo>
                    <a:pt x="5890196" y="50800"/>
                  </a:lnTo>
                  <a:lnTo>
                    <a:pt x="5896038" y="38100"/>
                  </a:lnTo>
                  <a:lnTo>
                    <a:pt x="5886158" y="38100"/>
                  </a:lnTo>
                  <a:lnTo>
                    <a:pt x="5886170" y="50800"/>
                  </a:lnTo>
                  <a:lnTo>
                    <a:pt x="5826569" y="50800"/>
                  </a:lnTo>
                  <a:lnTo>
                    <a:pt x="5792000" y="38100"/>
                  </a:lnTo>
                  <a:lnTo>
                    <a:pt x="5756834" y="38100"/>
                  </a:lnTo>
                  <a:lnTo>
                    <a:pt x="5720245" y="25400"/>
                  </a:lnTo>
                  <a:lnTo>
                    <a:pt x="5711850" y="25400"/>
                  </a:lnTo>
                  <a:lnTo>
                    <a:pt x="5717667" y="38100"/>
                  </a:lnTo>
                  <a:lnTo>
                    <a:pt x="5682399" y="38100"/>
                  </a:lnTo>
                  <a:lnTo>
                    <a:pt x="5684164" y="25400"/>
                  </a:lnTo>
                  <a:lnTo>
                    <a:pt x="5644693" y="25400"/>
                  </a:lnTo>
                  <a:lnTo>
                    <a:pt x="5654472" y="38100"/>
                  </a:lnTo>
                  <a:lnTo>
                    <a:pt x="5657621" y="38100"/>
                  </a:lnTo>
                  <a:lnTo>
                    <a:pt x="5643575" y="50800"/>
                  </a:lnTo>
                  <a:lnTo>
                    <a:pt x="5628513" y="38100"/>
                  </a:lnTo>
                  <a:lnTo>
                    <a:pt x="5538051" y="38100"/>
                  </a:lnTo>
                  <a:lnTo>
                    <a:pt x="5533187" y="50800"/>
                  </a:lnTo>
                  <a:lnTo>
                    <a:pt x="5525833" y="38100"/>
                  </a:lnTo>
                  <a:lnTo>
                    <a:pt x="5490121" y="38100"/>
                  </a:lnTo>
                  <a:lnTo>
                    <a:pt x="5481180" y="25400"/>
                  </a:lnTo>
                  <a:lnTo>
                    <a:pt x="5454129" y="25400"/>
                  </a:lnTo>
                  <a:lnTo>
                    <a:pt x="5436362" y="38100"/>
                  </a:lnTo>
                  <a:lnTo>
                    <a:pt x="5435397" y="37350"/>
                  </a:lnTo>
                  <a:lnTo>
                    <a:pt x="5435397" y="63500"/>
                  </a:lnTo>
                  <a:lnTo>
                    <a:pt x="5411343" y="63500"/>
                  </a:lnTo>
                  <a:lnTo>
                    <a:pt x="5399849" y="50800"/>
                  </a:lnTo>
                  <a:lnTo>
                    <a:pt x="5424271" y="50800"/>
                  </a:lnTo>
                  <a:lnTo>
                    <a:pt x="5435397" y="63500"/>
                  </a:lnTo>
                  <a:lnTo>
                    <a:pt x="5435397" y="37350"/>
                  </a:lnTo>
                  <a:lnTo>
                    <a:pt x="5420182" y="25400"/>
                  </a:lnTo>
                  <a:lnTo>
                    <a:pt x="5403875" y="25400"/>
                  </a:lnTo>
                  <a:lnTo>
                    <a:pt x="5385676" y="38100"/>
                  </a:lnTo>
                  <a:lnTo>
                    <a:pt x="5366817" y="38100"/>
                  </a:lnTo>
                  <a:lnTo>
                    <a:pt x="5374297" y="50800"/>
                  </a:lnTo>
                  <a:lnTo>
                    <a:pt x="5361483" y="50800"/>
                  </a:lnTo>
                  <a:lnTo>
                    <a:pt x="5346230" y="38100"/>
                  </a:lnTo>
                  <a:lnTo>
                    <a:pt x="5326075" y="25400"/>
                  </a:lnTo>
                  <a:lnTo>
                    <a:pt x="5296268" y="25400"/>
                  </a:lnTo>
                  <a:lnTo>
                    <a:pt x="5311064" y="38100"/>
                  </a:lnTo>
                  <a:lnTo>
                    <a:pt x="5325364" y="38100"/>
                  </a:lnTo>
                  <a:lnTo>
                    <a:pt x="5341417" y="50800"/>
                  </a:lnTo>
                  <a:lnTo>
                    <a:pt x="5291163" y="50800"/>
                  </a:lnTo>
                  <a:lnTo>
                    <a:pt x="5268392" y="38100"/>
                  </a:lnTo>
                  <a:lnTo>
                    <a:pt x="5254358" y="38100"/>
                  </a:lnTo>
                  <a:lnTo>
                    <a:pt x="5181536" y="38100"/>
                  </a:lnTo>
                  <a:lnTo>
                    <a:pt x="5157381" y="25400"/>
                  </a:lnTo>
                  <a:lnTo>
                    <a:pt x="5168138" y="25400"/>
                  </a:lnTo>
                  <a:lnTo>
                    <a:pt x="5151526" y="12700"/>
                  </a:lnTo>
                  <a:lnTo>
                    <a:pt x="5139156" y="12700"/>
                  </a:lnTo>
                  <a:lnTo>
                    <a:pt x="5139156" y="25400"/>
                  </a:lnTo>
                  <a:lnTo>
                    <a:pt x="5138953" y="38100"/>
                  </a:lnTo>
                  <a:lnTo>
                    <a:pt x="5131308" y="38100"/>
                  </a:lnTo>
                  <a:lnTo>
                    <a:pt x="5129263" y="25400"/>
                  </a:lnTo>
                  <a:lnTo>
                    <a:pt x="5139156" y="25400"/>
                  </a:lnTo>
                  <a:lnTo>
                    <a:pt x="5139156" y="12700"/>
                  </a:lnTo>
                  <a:lnTo>
                    <a:pt x="5126558" y="12700"/>
                  </a:lnTo>
                  <a:lnTo>
                    <a:pt x="5118735" y="0"/>
                  </a:lnTo>
                  <a:lnTo>
                    <a:pt x="5114937" y="0"/>
                  </a:lnTo>
                  <a:lnTo>
                    <a:pt x="5117884" y="12700"/>
                  </a:lnTo>
                  <a:lnTo>
                    <a:pt x="5101399" y="12700"/>
                  </a:lnTo>
                  <a:lnTo>
                    <a:pt x="5100955" y="25400"/>
                  </a:lnTo>
                  <a:lnTo>
                    <a:pt x="5067300" y="12700"/>
                  </a:lnTo>
                  <a:lnTo>
                    <a:pt x="5039360" y="12700"/>
                  </a:lnTo>
                  <a:lnTo>
                    <a:pt x="5035207" y="0"/>
                  </a:lnTo>
                  <a:lnTo>
                    <a:pt x="5011407" y="0"/>
                  </a:lnTo>
                  <a:lnTo>
                    <a:pt x="5004092" y="12700"/>
                  </a:lnTo>
                  <a:lnTo>
                    <a:pt x="4982807" y="12700"/>
                  </a:lnTo>
                  <a:lnTo>
                    <a:pt x="4957038" y="0"/>
                  </a:lnTo>
                  <a:lnTo>
                    <a:pt x="4928959" y="0"/>
                  </a:lnTo>
                  <a:lnTo>
                    <a:pt x="4935969" y="12700"/>
                  </a:lnTo>
                  <a:lnTo>
                    <a:pt x="4922609" y="12700"/>
                  </a:lnTo>
                  <a:lnTo>
                    <a:pt x="4884509" y="12700"/>
                  </a:lnTo>
                  <a:lnTo>
                    <a:pt x="4906873" y="25400"/>
                  </a:lnTo>
                  <a:lnTo>
                    <a:pt x="4947869" y="25400"/>
                  </a:lnTo>
                  <a:lnTo>
                    <a:pt x="4961623" y="38100"/>
                  </a:lnTo>
                  <a:lnTo>
                    <a:pt x="4907242" y="38100"/>
                  </a:lnTo>
                  <a:lnTo>
                    <a:pt x="4881677" y="25400"/>
                  </a:lnTo>
                  <a:lnTo>
                    <a:pt x="4867910" y="38100"/>
                  </a:lnTo>
                  <a:lnTo>
                    <a:pt x="4845253" y="38100"/>
                  </a:lnTo>
                  <a:lnTo>
                    <a:pt x="4851260" y="25400"/>
                  </a:lnTo>
                  <a:lnTo>
                    <a:pt x="4847298" y="25400"/>
                  </a:lnTo>
                  <a:lnTo>
                    <a:pt x="4810785" y="38100"/>
                  </a:lnTo>
                  <a:lnTo>
                    <a:pt x="4694453" y="38100"/>
                  </a:lnTo>
                  <a:lnTo>
                    <a:pt x="4693882" y="25400"/>
                  </a:lnTo>
                  <a:lnTo>
                    <a:pt x="4687189" y="38100"/>
                  </a:lnTo>
                  <a:lnTo>
                    <a:pt x="4669320" y="38100"/>
                  </a:lnTo>
                  <a:lnTo>
                    <a:pt x="4654334" y="50800"/>
                  </a:lnTo>
                  <a:lnTo>
                    <a:pt x="4626191" y="50800"/>
                  </a:lnTo>
                  <a:lnTo>
                    <a:pt x="4626191" y="101600"/>
                  </a:lnTo>
                  <a:lnTo>
                    <a:pt x="4620488" y="114300"/>
                  </a:lnTo>
                  <a:lnTo>
                    <a:pt x="4599737" y="114300"/>
                  </a:lnTo>
                  <a:lnTo>
                    <a:pt x="4605706" y="101600"/>
                  </a:lnTo>
                  <a:lnTo>
                    <a:pt x="4626191" y="101600"/>
                  </a:lnTo>
                  <a:lnTo>
                    <a:pt x="4626191" y="50800"/>
                  </a:lnTo>
                  <a:lnTo>
                    <a:pt x="4600143" y="50800"/>
                  </a:lnTo>
                  <a:lnTo>
                    <a:pt x="4600143" y="88900"/>
                  </a:lnTo>
                  <a:lnTo>
                    <a:pt x="4590199" y="88900"/>
                  </a:lnTo>
                  <a:lnTo>
                    <a:pt x="4599762" y="101600"/>
                  </a:lnTo>
                  <a:lnTo>
                    <a:pt x="4595266" y="101600"/>
                  </a:lnTo>
                  <a:lnTo>
                    <a:pt x="4593145" y="114300"/>
                  </a:lnTo>
                  <a:lnTo>
                    <a:pt x="4557026" y="114300"/>
                  </a:lnTo>
                  <a:lnTo>
                    <a:pt x="4538650" y="101600"/>
                  </a:lnTo>
                  <a:lnTo>
                    <a:pt x="4522292" y="114300"/>
                  </a:lnTo>
                  <a:lnTo>
                    <a:pt x="4511256" y="101600"/>
                  </a:lnTo>
                  <a:lnTo>
                    <a:pt x="4508639" y="101600"/>
                  </a:lnTo>
                  <a:lnTo>
                    <a:pt x="4508639" y="114300"/>
                  </a:lnTo>
                  <a:lnTo>
                    <a:pt x="4498314" y="114300"/>
                  </a:lnTo>
                  <a:lnTo>
                    <a:pt x="4484433" y="101600"/>
                  </a:lnTo>
                  <a:lnTo>
                    <a:pt x="4506455" y="101600"/>
                  </a:lnTo>
                  <a:lnTo>
                    <a:pt x="4508639" y="114300"/>
                  </a:lnTo>
                  <a:lnTo>
                    <a:pt x="4508639" y="101600"/>
                  </a:lnTo>
                  <a:lnTo>
                    <a:pt x="4506569" y="101600"/>
                  </a:lnTo>
                  <a:lnTo>
                    <a:pt x="4510214" y="88900"/>
                  </a:lnTo>
                  <a:lnTo>
                    <a:pt x="4521073" y="88900"/>
                  </a:lnTo>
                  <a:lnTo>
                    <a:pt x="4518736" y="101600"/>
                  </a:lnTo>
                  <a:lnTo>
                    <a:pt x="4529836" y="101600"/>
                  </a:lnTo>
                  <a:lnTo>
                    <a:pt x="4534014" y="88900"/>
                  </a:lnTo>
                  <a:lnTo>
                    <a:pt x="4580852" y="88900"/>
                  </a:lnTo>
                  <a:lnTo>
                    <a:pt x="4583735" y="76200"/>
                  </a:lnTo>
                  <a:lnTo>
                    <a:pt x="4586275" y="88900"/>
                  </a:lnTo>
                  <a:lnTo>
                    <a:pt x="4589704" y="88900"/>
                  </a:lnTo>
                  <a:lnTo>
                    <a:pt x="4596955" y="76200"/>
                  </a:lnTo>
                  <a:lnTo>
                    <a:pt x="4598517" y="76200"/>
                  </a:lnTo>
                  <a:lnTo>
                    <a:pt x="4600143" y="88900"/>
                  </a:lnTo>
                  <a:lnTo>
                    <a:pt x="4600143" y="50800"/>
                  </a:lnTo>
                  <a:lnTo>
                    <a:pt x="4595952" y="50800"/>
                  </a:lnTo>
                  <a:lnTo>
                    <a:pt x="4593501" y="63500"/>
                  </a:lnTo>
                  <a:lnTo>
                    <a:pt x="4574070" y="63500"/>
                  </a:lnTo>
                  <a:lnTo>
                    <a:pt x="4570031" y="50800"/>
                  </a:lnTo>
                  <a:lnTo>
                    <a:pt x="4564812" y="50800"/>
                  </a:lnTo>
                  <a:lnTo>
                    <a:pt x="4563237" y="63500"/>
                  </a:lnTo>
                  <a:lnTo>
                    <a:pt x="4565370" y="63500"/>
                  </a:lnTo>
                  <a:lnTo>
                    <a:pt x="4563872" y="76200"/>
                  </a:lnTo>
                  <a:lnTo>
                    <a:pt x="4550562" y="76200"/>
                  </a:lnTo>
                  <a:lnTo>
                    <a:pt x="4543971" y="63500"/>
                  </a:lnTo>
                  <a:lnTo>
                    <a:pt x="4478210" y="63500"/>
                  </a:lnTo>
                  <a:lnTo>
                    <a:pt x="4478210" y="76200"/>
                  </a:lnTo>
                  <a:lnTo>
                    <a:pt x="4475873" y="88900"/>
                  </a:lnTo>
                  <a:lnTo>
                    <a:pt x="4474502" y="76200"/>
                  </a:lnTo>
                  <a:lnTo>
                    <a:pt x="4478210" y="76200"/>
                  </a:lnTo>
                  <a:lnTo>
                    <a:pt x="4478210" y="63500"/>
                  </a:lnTo>
                  <a:lnTo>
                    <a:pt x="4418914" y="63500"/>
                  </a:lnTo>
                  <a:lnTo>
                    <a:pt x="4436948" y="76200"/>
                  </a:lnTo>
                  <a:lnTo>
                    <a:pt x="4457928" y="76200"/>
                  </a:lnTo>
                  <a:lnTo>
                    <a:pt x="4466615" y="88900"/>
                  </a:lnTo>
                  <a:lnTo>
                    <a:pt x="4469523" y="88900"/>
                  </a:lnTo>
                  <a:lnTo>
                    <a:pt x="4463732" y="101600"/>
                  </a:lnTo>
                  <a:lnTo>
                    <a:pt x="4429772" y="101600"/>
                  </a:lnTo>
                  <a:lnTo>
                    <a:pt x="4427791" y="98958"/>
                  </a:lnTo>
                  <a:lnTo>
                    <a:pt x="4427791" y="101600"/>
                  </a:lnTo>
                  <a:lnTo>
                    <a:pt x="4422965" y="114300"/>
                  </a:lnTo>
                  <a:lnTo>
                    <a:pt x="4414367" y="114300"/>
                  </a:lnTo>
                  <a:lnTo>
                    <a:pt x="4412386" y="101600"/>
                  </a:lnTo>
                  <a:lnTo>
                    <a:pt x="4427791" y="101600"/>
                  </a:lnTo>
                  <a:lnTo>
                    <a:pt x="4427791" y="98958"/>
                  </a:lnTo>
                  <a:lnTo>
                    <a:pt x="4420286" y="88900"/>
                  </a:lnTo>
                  <a:lnTo>
                    <a:pt x="4407903" y="101600"/>
                  </a:lnTo>
                  <a:lnTo>
                    <a:pt x="4404461" y="101600"/>
                  </a:lnTo>
                  <a:lnTo>
                    <a:pt x="4403649" y="114300"/>
                  </a:lnTo>
                  <a:lnTo>
                    <a:pt x="4391431" y="114300"/>
                  </a:lnTo>
                  <a:lnTo>
                    <a:pt x="4388993" y="101600"/>
                  </a:lnTo>
                  <a:lnTo>
                    <a:pt x="4369828" y="101600"/>
                  </a:lnTo>
                  <a:lnTo>
                    <a:pt x="4368241" y="114300"/>
                  </a:lnTo>
                  <a:lnTo>
                    <a:pt x="4361967" y="114300"/>
                  </a:lnTo>
                  <a:lnTo>
                    <a:pt x="4358868" y="101600"/>
                  </a:lnTo>
                  <a:lnTo>
                    <a:pt x="4339209" y="101600"/>
                  </a:lnTo>
                  <a:lnTo>
                    <a:pt x="4338167" y="114300"/>
                  </a:lnTo>
                  <a:lnTo>
                    <a:pt x="4331081" y="114300"/>
                  </a:lnTo>
                  <a:lnTo>
                    <a:pt x="4321810" y="101600"/>
                  </a:lnTo>
                  <a:lnTo>
                    <a:pt x="4291381" y="101600"/>
                  </a:lnTo>
                  <a:lnTo>
                    <a:pt x="4290987" y="114300"/>
                  </a:lnTo>
                  <a:lnTo>
                    <a:pt x="4268140" y="101600"/>
                  </a:lnTo>
                  <a:lnTo>
                    <a:pt x="4269829" y="88900"/>
                  </a:lnTo>
                  <a:lnTo>
                    <a:pt x="4258919" y="101600"/>
                  </a:lnTo>
                  <a:lnTo>
                    <a:pt x="4249598" y="101600"/>
                  </a:lnTo>
                  <a:lnTo>
                    <a:pt x="4251769" y="88900"/>
                  </a:lnTo>
                  <a:lnTo>
                    <a:pt x="4232351" y="88900"/>
                  </a:lnTo>
                  <a:lnTo>
                    <a:pt x="4226331" y="101600"/>
                  </a:lnTo>
                  <a:lnTo>
                    <a:pt x="4194886" y="101600"/>
                  </a:lnTo>
                  <a:lnTo>
                    <a:pt x="4196448" y="114300"/>
                  </a:lnTo>
                  <a:lnTo>
                    <a:pt x="4182948" y="114300"/>
                  </a:lnTo>
                  <a:lnTo>
                    <a:pt x="4178058" y="101600"/>
                  </a:lnTo>
                  <a:lnTo>
                    <a:pt x="4083888" y="101600"/>
                  </a:lnTo>
                  <a:lnTo>
                    <a:pt x="4078516" y="114300"/>
                  </a:lnTo>
                  <a:lnTo>
                    <a:pt x="4066590" y="114300"/>
                  </a:lnTo>
                  <a:lnTo>
                    <a:pt x="4061117" y="101600"/>
                  </a:lnTo>
                  <a:lnTo>
                    <a:pt x="4032389" y="101600"/>
                  </a:lnTo>
                  <a:lnTo>
                    <a:pt x="4026497" y="88900"/>
                  </a:lnTo>
                  <a:lnTo>
                    <a:pt x="4019181" y="88900"/>
                  </a:lnTo>
                  <a:lnTo>
                    <a:pt x="4010660" y="76200"/>
                  </a:lnTo>
                  <a:lnTo>
                    <a:pt x="3984079" y="76200"/>
                  </a:lnTo>
                  <a:lnTo>
                    <a:pt x="3968635" y="88900"/>
                  </a:lnTo>
                  <a:lnTo>
                    <a:pt x="3951668" y="88900"/>
                  </a:lnTo>
                  <a:lnTo>
                    <a:pt x="3930015" y="101600"/>
                  </a:lnTo>
                  <a:lnTo>
                    <a:pt x="3794976" y="101600"/>
                  </a:lnTo>
                  <a:lnTo>
                    <a:pt x="3783292" y="88900"/>
                  </a:lnTo>
                  <a:lnTo>
                    <a:pt x="3763454" y="88900"/>
                  </a:lnTo>
                  <a:lnTo>
                    <a:pt x="3765956" y="101600"/>
                  </a:lnTo>
                  <a:lnTo>
                    <a:pt x="3727310" y="101600"/>
                  </a:lnTo>
                  <a:lnTo>
                    <a:pt x="3714648" y="88900"/>
                  </a:lnTo>
                  <a:lnTo>
                    <a:pt x="3702037" y="88900"/>
                  </a:lnTo>
                  <a:lnTo>
                    <a:pt x="3689566" y="76200"/>
                  </a:lnTo>
                  <a:lnTo>
                    <a:pt x="3646627" y="76200"/>
                  </a:lnTo>
                  <a:lnTo>
                    <a:pt x="3615156" y="88900"/>
                  </a:lnTo>
                  <a:lnTo>
                    <a:pt x="3528288" y="88900"/>
                  </a:lnTo>
                  <a:lnTo>
                    <a:pt x="3509594" y="76200"/>
                  </a:lnTo>
                  <a:lnTo>
                    <a:pt x="3493960" y="63500"/>
                  </a:lnTo>
                  <a:lnTo>
                    <a:pt x="3457067" y="63500"/>
                  </a:lnTo>
                  <a:lnTo>
                    <a:pt x="3433051" y="76200"/>
                  </a:lnTo>
                  <a:lnTo>
                    <a:pt x="3411804" y="88900"/>
                  </a:lnTo>
                  <a:lnTo>
                    <a:pt x="3395383" y="101600"/>
                  </a:lnTo>
                  <a:lnTo>
                    <a:pt x="3003423" y="101600"/>
                  </a:lnTo>
                  <a:lnTo>
                    <a:pt x="3005937" y="88900"/>
                  </a:lnTo>
                  <a:lnTo>
                    <a:pt x="2995447" y="88900"/>
                  </a:lnTo>
                  <a:lnTo>
                    <a:pt x="2983242" y="101600"/>
                  </a:lnTo>
                  <a:lnTo>
                    <a:pt x="2951353" y="101600"/>
                  </a:lnTo>
                  <a:lnTo>
                    <a:pt x="2942247" y="88900"/>
                  </a:lnTo>
                  <a:lnTo>
                    <a:pt x="2669019" y="88900"/>
                  </a:lnTo>
                  <a:lnTo>
                    <a:pt x="2649182" y="76200"/>
                  </a:lnTo>
                  <a:lnTo>
                    <a:pt x="2624785" y="76200"/>
                  </a:lnTo>
                  <a:lnTo>
                    <a:pt x="2622677" y="88900"/>
                  </a:lnTo>
                  <a:lnTo>
                    <a:pt x="2612872" y="88900"/>
                  </a:lnTo>
                  <a:lnTo>
                    <a:pt x="2607805" y="76200"/>
                  </a:lnTo>
                  <a:lnTo>
                    <a:pt x="2599563" y="76200"/>
                  </a:lnTo>
                  <a:lnTo>
                    <a:pt x="2586977" y="88900"/>
                  </a:lnTo>
                  <a:lnTo>
                    <a:pt x="2559812" y="76200"/>
                  </a:lnTo>
                  <a:lnTo>
                    <a:pt x="2295982" y="76200"/>
                  </a:lnTo>
                  <a:lnTo>
                    <a:pt x="2295487" y="63500"/>
                  </a:lnTo>
                  <a:lnTo>
                    <a:pt x="1816074" y="63500"/>
                  </a:lnTo>
                  <a:lnTo>
                    <a:pt x="1816074" y="1562100"/>
                  </a:lnTo>
                  <a:lnTo>
                    <a:pt x="1795246" y="1562100"/>
                  </a:lnTo>
                  <a:lnTo>
                    <a:pt x="1788490" y="1549400"/>
                  </a:lnTo>
                  <a:lnTo>
                    <a:pt x="1811629" y="1549400"/>
                  </a:lnTo>
                  <a:lnTo>
                    <a:pt x="1816074" y="1562100"/>
                  </a:lnTo>
                  <a:lnTo>
                    <a:pt x="1816074" y="63500"/>
                  </a:lnTo>
                  <a:lnTo>
                    <a:pt x="1755101" y="63500"/>
                  </a:lnTo>
                  <a:lnTo>
                    <a:pt x="1739201" y="76200"/>
                  </a:lnTo>
                  <a:lnTo>
                    <a:pt x="1494815" y="76200"/>
                  </a:lnTo>
                  <a:lnTo>
                    <a:pt x="1494815" y="1473200"/>
                  </a:lnTo>
                  <a:lnTo>
                    <a:pt x="1480756" y="1473200"/>
                  </a:lnTo>
                  <a:lnTo>
                    <a:pt x="1476387" y="1469250"/>
                  </a:lnTo>
                  <a:lnTo>
                    <a:pt x="1476387" y="1485900"/>
                  </a:lnTo>
                  <a:lnTo>
                    <a:pt x="1424482" y="1485900"/>
                  </a:lnTo>
                  <a:lnTo>
                    <a:pt x="1416761" y="1498600"/>
                  </a:lnTo>
                  <a:lnTo>
                    <a:pt x="1399743" y="1498600"/>
                  </a:lnTo>
                  <a:lnTo>
                    <a:pt x="1395590" y="1485900"/>
                  </a:lnTo>
                  <a:lnTo>
                    <a:pt x="1334084" y="1485900"/>
                  </a:lnTo>
                  <a:lnTo>
                    <a:pt x="1334084" y="1498600"/>
                  </a:lnTo>
                  <a:lnTo>
                    <a:pt x="1327899" y="1511300"/>
                  </a:lnTo>
                  <a:lnTo>
                    <a:pt x="1317561" y="1511300"/>
                  </a:lnTo>
                  <a:lnTo>
                    <a:pt x="1318577" y="1498600"/>
                  </a:lnTo>
                  <a:lnTo>
                    <a:pt x="1334084" y="1498600"/>
                  </a:lnTo>
                  <a:lnTo>
                    <a:pt x="1334084" y="1485900"/>
                  </a:lnTo>
                  <a:lnTo>
                    <a:pt x="1278242" y="1485900"/>
                  </a:lnTo>
                  <a:lnTo>
                    <a:pt x="1277607" y="1498600"/>
                  </a:lnTo>
                  <a:lnTo>
                    <a:pt x="1264666" y="1498600"/>
                  </a:lnTo>
                  <a:lnTo>
                    <a:pt x="1264043" y="1485900"/>
                  </a:lnTo>
                  <a:lnTo>
                    <a:pt x="1262697" y="1485900"/>
                  </a:lnTo>
                  <a:lnTo>
                    <a:pt x="1264450" y="1473200"/>
                  </a:lnTo>
                  <a:lnTo>
                    <a:pt x="1264043" y="1473200"/>
                  </a:lnTo>
                  <a:lnTo>
                    <a:pt x="1276286" y="1460500"/>
                  </a:lnTo>
                  <a:lnTo>
                    <a:pt x="1240917" y="1460500"/>
                  </a:lnTo>
                  <a:lnTo>
                    <a:pt x="1246263" y="1447800"/>
                  </a:lnTo>
                  <a:lnTo>
                    <a:pt x="1229982" y="1447800"/>
                  </a:lnTo>
                  <a:lnTo>
                    <a:pt x="1231366" y="1435100"/>
                  </a:lnTo>
                  <a:lnTo>
                    <a:pt x="1226121" y="1435100"/>
                  </a:lnTo>
                  <a:lnTo>
                    <a:pt x="1227353" y="1422400"/>
                  </a:lnTo>
                  <a:lnTo>
                    <a:pt x="1229868" y="1422400"/>
                  </a:lnTo>
                  <a:lnTo>
                    <a:pt x="1229868" y="1409700"/>
                  </a:lnTo>
                  <a:lnTo>
                    <a:pt x="1242555" y="1409700"/>
                  </a:lnTo>
                  <a:lnTo>
                    <a:pt x="1241044" y="1422400"/>
                  </a:lnTo>
                  <a:lnTo>
                    <a:pt x="1233627" y="1422400"/>
                  </a:lnTo>
                  <a:lnTo>
                    <a:pt x="1235811" y="1435100"/>
                  </a:lnTo>
                  <a:lnTo>
                    <a:pt x="1272006" y="1435100"/>
                  </a:lnTo>
                  <a:lnTo>
                    <a:pt x="1271701" y="1422400"/>
                  </a:lnTo>
                  <a:lnTo>
                    <a:pt x="1317129" y="1422400"/>
                  </a:lnTo>
                  <a:lnTo>
                    <a:pt x="1324978" y="1435100"/>
                  </a:lnTo>
                  <a:lnTo>
                    <a:pt x="1281595" y="1435100"/>
                  </a:lnTo>
                  <a:lnTo>
                    <a:pt x="1288148" y="1447800"/>
                  </a:lnTo>
                  <a:lnTo>
                    <a:pt x="1284643" y="1447800"/>
                  </a:lnTo>
                  <a:lnTo>
                    <a:pt x="1325372" y="1460500"/>
                  </a:lnTo>
                  <a:lnTo>
                    <a:pt x="1454543" y="1460500"/>
                  </a:lnTo>
                  <a:lnTo>
                    <a:pt x="1466938" y="1473200"/>
                  </a:lnTo>
                  <a:lnTo>
                    <a:pt x="1473987" y="1473200"/>
                  </a:lnTo>
                  <a:lnTo>
                    <a:pt x="1476387" y="1485900"/>
                  </a:lnTo>
                  <a:lnTo>
                    <a:pt x="1476387" y="1469250"/>
                  </a:lnTo>
                  <a:lnTo>
                    <a:pt x="1466710" y="1460500"/>
                  </a:lnTo>
                  <a:lnTo>
                    <a:pt x="1485468" y="1460500"/>
                  </a:lnTo>
                  <a:lnTo>
                    <a:pt x="1494815" y="1473200"/>
                  </a:lnTo>
                  <a:lnTo>
                    <a:pt x="1494815" y="76200"/>
                  </a:lnTo>
                  <a:lnTo>
                    <a:pt x="1486852" y="76200"/>
                  </a:lnTo>
                  <a:lnTo>
                    <a:pt x="1490586" y="63500"/>
                  </a:lnTo>
                  <a:lnTo>
                    <a:pt x="1462595" y="76200"/>
                  </a:lnTo>
                  <a:lnTo>
                    <a:pt x="1430528" y="76200"/>
                  </a:lnTo>
                  <a:lnTo>
                    <a:pt x="1430528" y="1435100"/>
                  </a:lnTo>
                  <a:lnTo>
                    <a:pt x="1420571" y="1422400"/>
                  </a:lnTo>
                  <a:lnTo>
                    <a:pt x="1414106" y="1435100"/>
                  </a:lnTo>
                  <a:lnTo>
                    <a:pt x="1399489" y="1435100"/>
                  </a:lnTo>
                  <a:lnTo>
                    <a:pt x="1400619" y="1422400"/>
                  </a:lnTo>
                  <a:lnTo>
                    <a:pt x="1420571" y="1422400"/>
                  </a:lnTo>
                  <a:lnTo>
                    <a:pt x="1426044" y="1422400"/>
                  </a:lnTo>
                  <a:lnTo>
                    <a:pt x="1430528" y="1435100"/>
                  </a:lnTo>
                  <a:lnTo>
                    <a:pt x="1430528" y="76200"/>
                  </a:lnTo>
                  <a:lnTo>
                    <a:pt x="1388427" y="76200"/>
                  </a:lnTo>
                  <a:lnTo>
                    <a:pt x="1388427" y="1422400"/>
                  </a:lnTo>
                  <a:lnTo>
                    <a:pt x="1387182" y="1435100"/>
                  </a:lnTo>
                  <a:lnTo>
                    <a:pt x="1380756" y="1435100"/>
                  </a:lnTo>
                  <a:lnTo>
                    <a:pt x="1368145" y="1422400"/>
                  </a:lnTo>
                  <a:lnTo>
                    <a:pt x="1388427" y="1422400"/>
                  </a:lnTo>
                  <a:lnTo>
                    <a:pt x="1388427" y="76200"/>
                  </a:lnTo>
                  <a:lnTo>
                    <a:pt x="1356144" y="76200"/>
                  </a:lnTo>
                  <a:lnTo>
                    <a:pt x="1356144" y="1435100"/>
                  </a:lnTo>
                  <a:lnTo>
                    <a:pt x="1326502" y="1435100"/>
                  </a:lnTo>
                  <a:lnTo>
                    <a:pt x="1323987" y="1422400"/>
                  </a:lnTo>
                  <a:lnTo>
                    <a:pt x="1354124" y="1422400"/>
                  </a:lnTo>
                  <a:lnTo>
                    <a:pt x="1356144" y="1435100"/>
                  </a:lnTo>
                  <a:lnTo>
                    <a:pt x="1356144" y="76200"/>
                  </a:lnTo>
                  <a:lnTo>
                    <a:pt x="1327238" y="76200"/>
                  </a:lnTo>
                  <a:lnTo>
                    <a:pt x="1337818" y="63500"/>
                  </a:lnTo>
                  <a:lnTo>
                    <a:pt x="1268399" y="63500"/>
                  </a:lnTo>
                  <a:lnTo>
                    <a:pt x="1249464" y="50800"/>
                  </a:lnTo>
                  <a:lnTo>
                    <a:pt x="1212405" y="50800"/>
                  </a:lnTo>
                  <a:lnTo>
                    <a:pt x="1170178" y="38100"/>
                  </a:lnTo>
                  <a:lnTo>
                    <a:pt x="1171943" y="38100"/>
                  </a:lnTo>
                  <a:lnTo>
                    <a:pt x="1166279" y="25400"/>
                  </a:lnTo>
                  <a:lnTo>
                    <a:pt x="1206677" y="25400"/>
                  </a:lnTo>
                  <a:lnTo>
                    <a:pt x="1209382" y="38100"/>
                  </a:lnTo>
                  <a:lnTo>
                    <a:pt x="1316647" y="38100"/>
                  </a:lnTo>
                  <a:lnTo>
                    <a:pt x="1353756" y="25400"/>
                  </a:lnTo>
                  <a:lnTo>
                    <a:pt x="1378216" y="38100"/>
                  </a:lnTo>
                  <a:lnTo>
                    <a:pt x="1425740" y="38100"/>
                  </a:lnTo>
                  <a:lnTo>
                    <a:pt x="1431328" y="25400"/>
                  </a:lnTo>
                  <a:lnTo>
                    <a:pt x="1441589" y="25400"/>
                  </a:lnTo>
                  <a:lnTo>
                    <a:pt x="1476032" y="38100"/>
                  </a:lnTo>
                  <a:lnTo>
                    <a:pt x="1627416" y="38100"/>
                  </a:lnTo>
                  <a:lnTo>
                    <a:pt x="1643532" y="25400"/>
                  </a:lnTo>
                  <a:lnTo>
                    <a:pt x="1672945" y="25400"/>
                  </a:lnTo>
                  <a:lnTo>
                    <a:pt x="1699704" y="38100"/>
                  </a:lnTo>
                  <a:lnTo>
                    <a:pt x="1960473" y="38100"/>
                  </a:lnTo>
                  <a:lnTo>
                    <a:pt x="1993811" y="50800"/>
                  </a:lnTo>
                  <a:lnTo>
                    <a:pt x="2004860" y="50800"/>
                  </a:lnTo>
                  <a:lnTo>
                    <a:pt x="2008657" y="38100"/>
                  </a:lnTo>
                  <a:lnTo>
                    <a:pt x="2021103" y="38100"/>
                  </a:lnTo>
                  <a:lnTo>
                    <a:pt x="2010879" y="25400"/>
                  </a:lnTo>
                  <a:lnTo>
                    <a:pt x="2033816" y="25400"/>
                  </a:lnTo>
                  <a:lnTo>
                    <a:pt x="2021103" y="38100"/>
                  </a:lnTo>
                  <a:lnTo>
                    <a:pt x="2069947" y="38100"/>
                  </a:lnTo>
                  <a:lnTo>
                    <a:pt x="2041334" y="25400"/>
                  </a:lnTo>
                  <a:lnTo>
                    <a:pt x="2087562" y="25400"/>
                  </a:lnTo>
                  <a:lnTo>
                    <a:pt x="2098967" y="12700"/>
                  </a:lnTo>
                  <a:lnTo>
                    <a:pt x="1922081" y="12700"/>
                  </a:lnTo>
                  <a:lnTo>
                    <a:pt x="1911197" y="25400"/>
                  </a:lnTo>
                  <a:lnTo>
                    <a:pt x="1913496" y="12700"/>
                  </a:lnTo>
                  <a:lnTo>
                    <a:pt x="1831200" y="12700"/>
                  </a:lnTo>
                  <a:lnTo>
                    <a:pt x="1831200" y="25400"/>
                  </a:lnTo>
                  <a:lnTo>
                    <a:pt x="1796719" y="25400"/>
                  </a:lnTo>
                  <a:lnTo>
                    <a:pt x="1774113" y="12700"/>
                  </a:lnTo>
                  <a:lnTo>
                    <a:pt x="1801304" y="12700"/>
                  </a:lnTo>
                  <a:lnTo>
                    <a:pt x="1831200" y="25400"/>
                  </a:lnTo>
                  <a:lnTo>
                    <a:pt x="1831200" y="12700"/>
                  </a:lnTo>
                  <a:lnTo>
                    <a:pt x="1819160" y="12700"/>
                  </a:lnTo>
                  <a:lnTo>
                    <a:pt x="1771332" y="0"/>
                  </a:lnTo>
                  <a:lnTo>
                    <a:pt x="1153464" y="0"/>
                  </a:lnTo>
                  <a:lnTo>
                    <a:pt x="1153464" y="38100"/>
                  </a:lnTo>
                  <a:lnTo>
                    <a:pt x="1130249" y="38100"/>
                  </a:lnTo>
                  <a:lnTo>
                    <a:pt x="1128585" y="25400"/>
                  </a:lnTo>
                  <a:lnTo>
                    <a:pt x="1153464" y="38100"/>
                  </a:lnTo>
                  <a:lnTo>
                    <a:pt x="1153464" y="0"/>
                  </a:lnTo>
                  <a:lnTo>
                    <a:pt x="1032052" y="0"/>
                  </a:lnTo>
                  <a:lnTo>
                    <a:pt x="1026680" y="12700"/>
                  </a:lnTo>
                  <a:lnTo>
                    <a:pt x="993762" y="0"/>
                  </a:lnTo>
                  <a:lnTo>
                    <a:pt x="930567" y="0"/>
                  </a:lnTo>
                  <a:lnTo>
                    <a:pt x="930567" y="25400"/>
                  </a:lnTo>
                  <a:lnTo>
                    <a:pt x="899147" y="25400"/>
                  </a:lnTo>
                  <a:lnTo>
                    <a:pt x="902182" y="12700"/>
                  </a:lnTo>
                  <a:lnTo>
                    <a:pt x="925271" y="12700"/>
                  </a:lnTo>
                  <a:lnTo>
                    <a:pt x="930567" y="25400"/>
                  </a:lnTo>
                  <a:lnTo>
                    <a:pt x="930567" y="0"/>
                  </a:lnTo>
                  <a:lnTo>
                    <a:pt x="877531" y="0"/>
                  </a:lnTo>
                  <a:lnTo>
                    <a:pt x="877531" y="76200"/>
                  </a:lnTo>
                  <a:lnTo>
                    <a:pt x="838911" y="76200"/>
                  </a:lnTo>
                  <a:lnTo>
                    <a:pt x="847128" y="88900"/>
                  </a:lnTo>
                  <a:lnTo>
                    <a:pt x="759815" y="88900"/>
                  </a:lnTo>
                  <a:lnTo>
                    <a:pt x="737527" y="76200"/>
                  </a:lnTo>
                  <a:lnTo>
                    <a:pt x="713689" y="88900"/>
                  </a:lnTo>
                  <a:lnTo>
                    <a:pt x="706208" y="76200"/>
                  </a:lnTo>
                  <a:lnTo>
                    <a:pt x="699528" y="63500"/>
                  </a:lnTo>
                  <a:lnTo>
                    <a:pt x="693267" y="63500"/>
                  </a:lnTo>
                  <a:lnTo>
                    <a:pt x="687057" y="50800"/>
                  </a:lnTo>
                  <a:lnTo>
                    <a:pt x="712685" y="50800"/>
                  </a:lnTo>
                  <a:lnTo>
                    <a:pt x="745655" y="63500"/>
                  </a:lnTo>
                  <a:lnTo>
                    <a:pt x="834390" y="63500"/>
                  </a:lnTo>
                  <a:lnTo>
                    <a:pt x="877531" y="76200"/>
                  </a:lnTo>
                  <a:lnTo>
                    <a:pt x="877531" y="0"/>
                  </a:lnTo>
                  <a:lnTo>
                    <a:pt x="849020" y="0"/>
                  </a:lnTo>
                  <a:lnTo>
                    <a:pt x="849020" y="12700"/>
                  </a:lnTo>
                  <a:lnTo>
                    <a:pt x="839343" y="25400"/>
                  </a:lnTo>
                  <a:lnTo>
                    <a:pt x="831418" y="25400"/>
                  </a:lnTo>
                  <a:lnTo>
                    <a:pt x="830287" y="25400"/>
                  </a:lnTo>
                  <a:lnTo>
                    <a:pt x="820737" y="12700"/>
                  </a:lnTo>
                  <a:lnTo>
                    <a:pt x="831418" y="25400"/>
                  </a:lnTo>
                  <a:lnTo>
                    <a:pt x="831799" y="12700"/>
                  </a:lnTo>
                  <a:lnTo>
                    <a:pt x="849020" y="12700"/>
                  </a:lnTo>
                  <a:lnTo>
                    <a:pt x="849020" y="0"/>
                  </a:lnTo>
                  <a:lnTo>
                    <a:pt x="665822" y="0"/>
                  </a:lnTo>
                  <a:lnTo>
                    <a:pt x="665822" y="76200"/>
                  </a:lnTo>
                  <a:lnTo>
                    <a:pt x="648335" y="76200"/>
                  </a:lnTo>
                  <a:lnTo>
                    <a:pt x="639572" y="63500"/>
                  </a:lnTo>
                  <a:lnTo>
                    <a:pt x="636854" y="63500"/>
                  </a:lnTo>
                  <a:lnTo>
                    <a:pt x="637540" y="50800"/>
                  </a:lnTo>
                  <a:lnTo>
                    <a:pt x="657288" y="50800"/>
                  </a:lnTo>
                  <a:lnTo>
                    <a:pt x="658698" y="63500"/>
                  </a:lnTo>
                  <a:lnTo>
                    <a:pt x="656615" y="63500"/>
                  </a:lnTo>
                  <a:lnTo>
                    <a:pt x="665822" y="76200"/>
                  </a:lnTo>
                  <a:lnTo>
                    <a:pt x="665822" y="0"/>
                  </a:lnTo>
                  <a:lnTo>
                    <a:pt x="626148" y="0"/>
                  </a:lnTo>
                  <a:lnTo>
                    <a:pt x="642543" y="12700"/>
                  </a:lnTo>
                  <a:lnTo>
                    <a:pt x="632396" y="12700"/>
                  </a:lnTo>
                  <a:lnTo>
                    <a:pt x="632396" y="101600"/>
                  </a:lnTo>
                  <a:lnTo>
                    <a:pt x="610400" y="101600"/>
                  </a:lnTo>
                  <a:lnTo>
                    <a:pt x="611911" y="88900"/>
                  </a:lnTo>
                  <a:lnTo>
                    <a:pt x="623341" y="88900"/>
                  </a:lnTo>
                  <a:lnTo>
                    <a:pt x="632396" y="101600"/>
                  </a:lnTo>
                  <a:lnTo>
                    <a:pt x="632396" y="12700"/>
                  </a:lnTo>
                  <a:lnTo>
                    <a:pt x="622668" y="12700"/>
                  </a:lnTo>
                  <a:lnTo>
                    <a:pt x="616432" y="1574"/>
                  </a:lnTo>
                  <a:lnTo>
                    <a:pt x="616432" y="63500"/>
                  </a:lnTo>
                  <a:lnTo>
                    <a:pt x="600405" y="76200"/>
                  </a:lnTo>
                  <a:lnTo>
                    <a:pt x="586879" y="76200"/>
                  </a:lnTo>
                  <a:lnTo>
                    <a:pt x="573112" y="88900"/>
                  </a:lnTo>
                  <a:lnTo>
                    <a:pt x="546176" y="88900"/>
                  </a:lnTo>
                  <a:lnTo>
                    <a:pt x="540448" y="76200"/>
                  </a:lnTo>
                  <a:lnTo>
                    <a:pt x="536092" y="76200"/>
                  </a:lnTo>
                  <a:lnTo>
                    <a:pt x="529983" y="63500"/>
                  </a:lnTo>
                  <a:lnTo>
                    <a:pt x="616432" y="63500"/>
                  </a:lnTo>
                  <a:lnTo>
                    <a:pt x="616432" y="1574"/>
                  </a:lnTo>
                  <a:lnTo>
                    <a:pt x="615556" y="0"/>
                  </a:lnTo>
                  <a:lnTo>
                    <a:pt x="609117" y="0"/>
                  </a:lnTo>
                  <a:lnTo>
                    <a:pt x="602881" y="12700"/>
                  </a:lnTo>
                  <a:lnTo>
                    <a:pt x="598487" y="12700"/>
                  </a:lnTo>
                  <a:lnTo>
                    <a:pt x="604824" y="25400"/>
                  </a:lnTo>
                  <a:lnTo>
                    <a:pt x="585901" y="25400"/>
                  </a:lnTo>
                  <a:lnTo>
                    <a:pt x="579056" y="14960"/>
                  </a:lnTo>
                  <a:lnTo>
                    <a:pt x="579056" y="50800"/>
                  </a:lnTo>
                  <a:lnTo>
                    <a:pt x="556793" y="50800"/>
                  </a:lnTo>
                  <a:lnTo>
                    <a:pt x="544372" y="38100"/>
                  </a:lnTo>
                  <a:lnTo>
                    <a:pt x="574890" y="38100"/>
                  </a:lnTo>
                  <a:lnTo>
                    <a:pt x="579056" y="50800"/>
                  </a:lnTo>
                  <a:lnTo>
                    <a:pt x="579056" y="14960"/>
                  </a:lnTo>
                  <a:lnTo>
                    <a:pt x="577583" y="12700"/>
                  </a:lnTo>
                  <a:lnTo>
                    <a:pt x="569963" y="12700"/>
                  </a:lnTo>
                  <a:lnTo>
                    <a:pt x="555434" y="0"/>
                  </a:lnTo>
                  <a:lnTo>
                    <a:pt x="546328" y="0"/>
                  </a:lnTo>
                  <a:lnTo>
                    <a:pt x="549224" y="12700"/>
                  </a:lnTo>
                  <a:lnTo>
                    <a:pt x="549808" y="12700"/>
                  </a:lnTo>
                  <a:lnTo>
                    <a:pt x="543306" y="25400"/>
                  </a:lnTo>
                  <a:lnTo>
                    <a:pt x="534225" y="12700"/>
                  </a:lnTo>
                  <a:lnTo>
                    <a:pt x="525462" y="25400"/>
                  </a:lnTo>
                  <a:lnTo>
                    <a:pt x="531037" y="25400"/>
                  </a:lnTo>
                  <a:lnTo>
                    <a:pt x="530237" y="38100"/>
                  </a:lnTo>
                  <a:lnTo>
                    <a:pt x="527100" y="38100"/>
                  </a:lnTo>
                  <a:lnTo>
                    <a:pt x="521944" y="50800"/>
                  </a:lnTo>
                  <a:lnTo>
                    <a:pt x="468795" y="50800"/>
                  </a:lnTo>
                  <a:lnTo>
                    <a:pt x="477456" y="63500"/>
                  </a:lnTo>
                  <a:lnTo>
                    <a:pt x="474065" y="63500"/>
                  </a:lnTo>
                  <a:lnTo>
                    <a:pt x="465912" y="76200"/>
                  </a:lnTo>
                  <a:lnTo>
                    <a:pt x="485686" y="76200"/>
                  </a:lnTo>
                  <a:lnTo>
                    <a:pt x="493839" y="88900"/>
                  </a:lnTo>
                  <a:lnTo>
                    <a:pt x="475449" y="88900"/>
                  </a:lnTo>
                  <a:lnTo>
                    <a:pt x="472821" y="101600"/>
                  </a:lnTo>
                  <a:lnTo>
                    <a:pt x="528726" y="101600"/>
                  </a:lnTo>
                  <a:lnTo>
                    <a:pt x="533984" y="114300"/>
                  </a:lnTo>
                  <a:lnTo>
                    <a:pt x="623646" y="114300"/>
                  </a:lnTo>
                  <a:lnTo>
                    <a:pt x="616813" y="127000"/>
                  </a:lnTo>
                  <a:lnTo>
                    <a:pt x="607745" y="127000"/>
                  </a:lnTo>
                  <a:lnTo>
                    <a:pt x="593458" y="139700"/>
                  </a:lnTo>
                  <a:lnTo>
                    <a:pt x="564921" y="139700"/>
                  </a:lnTo>
                  <a:lnTo>
                    <a:pt x="561657" y="127000"/>
                  </a:lnTo>
                  <a:lnTo>
                    <a:pt x="555866" y="127000"/>
                  </a:lnTo>
                  <a:lnTo>
                    <a:pt x="551332" y="130644"/>
                  </a:lnTo>
                  <a:lnTo>
                    <a:pt x="551332" y="177800"/>
                  </a:lnTo>
                  <a:lnTo>
                    <a:pt x="520357" y="177800"/>
                  </a:lnTo>
                  <a:lnTo>
                    <a:pt x="517677" y="165100"/>
                  </a:lnTo>
                  <a:lnTo>
                    <a:pt x="549948" y="165100"/>
                  </a:lnTo>
                  <a:lnTo>
                    <a:pt x="551332" y="177800"/>
                  </a:lnTo>
                  <a:lnTo>
                    <a:pt x="551332" y="130644"/>
                  </a:lnTo>
                  <a:lnTo>
                    <a:pt x="540054" y="139700"/>
                  </a:lnTo>
                  <a:lnTo>
                    <a:pt x="459460" y="139700"/>
                  </a:lnTo>
                  <a:lnTo>
                    <a:pt x="449478" y="127000"/>
                  </a:lnTo>
                  <a:lnTo>
                    <a:pt x="436880" y="127000"/>
                  </a:lnTo>
                  <a:lnTo>
                    <a:pt x="431469" y="139700"/>
                  </a:lnTo>
                  <a:lnTo>
                    <a:pt x="413702" y="139700"/>
                  </a:lnTo>
                  <a:lnTo>
                    <a:pt x="406006" y="152400"/>
                  </a:lnTo>
                  <a:lnTo>
                    <a:pt x="418338" y="152400"/>
                  </a:lnTo>
                  <a:lnTo>
                    <a:pt x="427253" y="165100"/>
                  </a:lnTo>
                  <a:lnTo>
                    <a:pt x="474205" y="165100"/>
                  </a:lnTo>
                  <a:lnTo>
                    <a:pt x="473151" y="177800"/>
                  </a:lnTo>
                  <a:lnTo>
                    <a:pt x="469353" y="177800"/>
                  </a:lnTo>
                  <a:lnTo>
                    <a:pt x="485952" y="190500"/>
                  </a:lnTo>
                  <a:lnTo>
                    <a:pt x="579069" y="190500"/>
                  </a:lnTo>
                  <a:lnTo>
                    <a:pt x="602411" y="203200"/>
                  </a:lnTo>
                  <a:lnTo>
                    <a:pt x="603237" y="203200"/>
                  </a:lnTo>
                  <a:lnTo>
                    <a:pt x="612013" y="215900"/>
                  </a:lnTo>
                  <a:lnTo>
                    <a:pt x="665568" y="215900"/>
                  </a:lnTo>
                  <a:lnTo>
                    <a:pt x="669302" y="203200"/>
                  </a:lnTo>
                  <a:lnTo>
                    <a:pt x="696925" y="203200"/>
                  </a:lnTo>
                  <a:lnTo>
                    <a:pt x="703135" y="215900"/>
                  </a:lnTo>
                  <a:lnTo>
                    <a:pt x="669480" y="215900"/>
                  </a:lnTo>
                  <a:lnTo>
                    <a:pt x="676122" y="228600"/>
                  </a:lnTo>
                  <a:lnTo>
                    <a:pt x="749503" y="228600"/>
                  </a:lnTo>
                  <a:lnTo>
                    <a:pt x="748969" y="228955"/>
                  </a:lnTo>
                  <a:lnTo>
                    <a:pt x="748969" y="241300"/>
                  </a:lnTo>
                  <a:lnTo>
                    <a:pt x="740143" y="254000"/>
                  </a:lnTo>
                  <a:lnTo>
                    <a:pt x="735799" y="254000"/>
                  </a:lnTo>
                  <a:lnTo>
                    <a:pt x="735799" y="1422400"/>
                  </a:lnTo>
                  <a:lnTo>
                    <a:pt x="720102" y="1422400"/>
                  </a:lnTo>
                  <a:lnTo>
                    <a:pt x="720102" y="1435100"/>
                  </a:lnTo>
                  <a:lnTo>
                    <a:pt x="719340" y="1447800"/>
                  </a:lnTo>
                  <a:lnTo>
                    <a:pt x="644956" y="1447800"/>
                  </a:lnTo>
                  <a:lnTo>
                    <a:pt x="656983" y="1435100"/>
                  </a:lnTo>
                  <a:lnTo>
                    <a:pt x="720102" y="1435100"/>
                  </a:lnTo>
                  <a:lnTo>
                    <a:pt x="720102" y="1422400"/>
                  </a:lnTo>
                  <a:lnTo>
                    <a:pt x="706450" y="1422400"/>
                  </a:lnTo>
                  <a:lnTo>
                    <a:pt x="683437" y="1409700"/>
                  </a:lnTo>
                  <a:lnTo>
                    <a:pt x="729195" y="1409700"/>
                  </a:lnTo>
                  <a:lnTo>
                    <a:pt x="735799" y="1422400"/>
                  </a:lnTo>
                  <a:lnTo>
                    <a:pt x="735799" y="254000"/>
                  </a:lnTo>
                  <a:lnTo>
                    <a:pt x="727887" y="254000"/>
                  </a:lnTo>
                  <a:lnTo>
                    <a:pt x="731139" y="241300"/>
                  </a:lnTo>
                  <a:lnTo>
                    <a:pt x="748969" y="241300"/>
                  </a:lnTo>
                  <a:lnTo>
                    <a:pt x="748969" y="228955"/>
                  </a:lnTo>
                  <a:lnTo>
                    <a:pt x="730453" y="241300"/>
                  </a:lnTo>
                  <a:lnTo>
                    <a:pt x="717207" y="241300"/>
                  </a:lnTo>
                  <a:lnTo>
                    <a:pt x="717207" y="279400"/>
                  </a:lnTo>
                  <a:lnTo>
                    <a:pt x="673455" y="279400"/>
                  </a:lnTo>
                  <a:lnTo>
                    <a:pt x="676402" y="266700"/>
                  </a:lnTo>
                  <a:lnTo>
                    <a:pt x="713968" y="266700"/>
                  </a:lnTo>
                  <a:lnTo>
                    <a:pt x="717207" y="279400"/>
                  </a:lnTo>
                  <a:lnTo>
                    <a:pt x="717207" y="241300"/>
                  </a:lnTo>
                  <a:lnTo>
                    <a:pt x="659904" y="241300"/>
                  </a:lnTo>
                  <a:lnTo>
                    <a:pt x="653948" y="254000"/>
                  </a:lnTo>
                  <a:lnTo>
                    <a:pt x="669836" y="254000"/>
                  </a:lnTo>
                  <a:lnTo>
                    <a:pt x="661606" y="266700"/>
                  </a:lnTo>
                  <a:lnTo>
                    <a:pt x="653973" y="266700"/>
                  </a:lnTo>
                  <a:lnTo>
                    <a:pt x="644220" y="279400"/>
                  </a:lnTo>
                  <a:lnTo>
                    <a:pt x="629881" y="279400"/>
                  </a:lnTo>
                  <a:lnTo>
                    <a:pt x="625386" y="266700"/>
                  </a:lnTo>
                  <a:lnTo>
                    <a:pt x="618413" y="266700"/>
                  </a:lnTo>
                  <a:lnTo>
                    <a:pt x="609422" y="279400"/>
                  </a:lnTo>
                  <a:lnTo>
                    <a:pt x="593940" y="279400"/>
                  </a:lnTo>
                  <a:lnTo>
                    <a:pt x="595896" y="266700"/>
                  </a:lnTo>
                  <a:lnTo>
                    <a:pt x="564578" y="266700"/>
                  </a:lnTo>
                  <a:lnTo>
                    <a:pt x="555371" y="279400"/>
                  </a:lnTo>
                  <a:lnTo>
                    <a:pt x="519379" y="266700"/>
                  </a:lnTo>
                  <a:lnTo>
                    <a:pt x="473608" y="266700"/>
                  </a:lnTo>
                  <a:lnTo>
                    <a:pt x="432206" y="254000"/>
                  </a:lnTo>
                  <a:lnTo>
                    <a:pt x="383959" y="254000"/>
                  </a:lnTo>
                  <a:lnTo>
                    <a:pt x="376821" y="266700"/>
                  </a:lnTo>
                  <a:lnTo>
                    <a:pt x="371919" y="266700"/>
                  </a:lnTo>
                  <a:lnTo>
                    <a:pt x="371043" y="254000"/>
                  </a:lnTo>
                  <a:lnTo>
                    <a:pt x="210578" y="254000"/>
                  </a:lnTo>
                  <a:lnTo>
                    <a:pt x="210578" y="1206500"/>
                  </a:lnTo>
                  <a:lnTo>
                    <a:pt x="210159" y="1206500"/>
                  </a:lnTo>
                  <a:lnTo>
                    <a:pt x="199821" y="1219200"/>
                  </a:lnTo>
                  <a:lnTo>
                    <a:pt x="192163" y="1219200"/>
                  </a:lnTo>
                  <a:lnTo>
                    <a:pt x="192163" y="1228610"/>
                  </a:lnTo>
                  <a:lnTo>
                    <a:pt x="189484" y="1231900"/>
                  </a:lnTo>
                  <a:lnTo>
                    <a:pt x="172440" y="1244600"/>
                  </a:lnTo>
                  <a:lnTo>
                    <a:pt x="167157" y="1244600"/>
                  </a:lnTo>
                  <a:lnTo>
                    <a:pt x="187096" y="1231900"/>
                  </a:lnTo>
                  <a:lnTo>
                    <a:pt x="192163" y="1228610"/>
                  </a:lnTo>
                  <a:lnTo>
                    <a:pt x="192163" y="1219200"/>
                  </a:lnTo>
                  <a:lnTo>
                    <a:pt x="186207" y="1219200"/>
                  </a:lnTo>
                  <a:lnTo>
                    <a:pt x="184569" y="1218196"/>
                  </a:lnTo>
                  <a:lnTo>
                    <a:pt x="184569" y="1219200"/>
                  </a:lnTo>
                  <a:lnTo>
                    <a:pt x="180682" y="1231900"/>
                  </a:lnTo>
                  <a:lnTo>
                    <a:pt x="151574" y="1231900"/>
                  </a:lnTo>
                  <a:lnTo>
                    <a:pt x="151574" y="1244600"/>
                  </a:lnTo>
                  <a:lnTo>
                    <a:pt x="139738" y="1257300"/>
                  </a:lnTo>
                  <a:lnTo>
                    <a:pt x="121869" y="1257300"/>
                  </a:lnTo>
                  <a:lnTo>
                    <a:pt x="145783" y="1244600"/>
                  </a:lnTo>
                  <a:lnTo>
                    <a:pt x="151574" y="1244600"/>
                  </a:lnTo>
                  <a:lnTo>
                    <a:pt x="151574" y="1231900"/>
                  </a:lnTo>
                  <a:lnTo>
                    <a:pt x="134442" y="1231900"/>
                  </a:lnTo>
                  <a:lnTo>
                    <a:pt x="126898" y="1219200"/>
                  </a:lnTo>
                  <a:lnTo>
                    <a:pt x="184569" y="1219200"/>
                  </a:lnTo>
                  <a:lnTo>
                    <a:pt x="184569" y="1218196"/>
                  </a:lnTo>
                  <a:lnTo>
                    <a:pt x="165595" y="1206500"/>
                  </a:lnTo>
                  <a:lnTo>
                    <a:pt x="204431" y="1206500"/>
                  </a:lnTo>
                  <a:lnTo>
                    <a:pt x="202171" y="1193800"/>
                  </a:lnTo>
                  <a:lnTo>
                    <a:pt x="206057" y="1193800"/>
                  </a:lnTo>
                  <a:lnTo>
                    <a:pt x="210578" y="1206500"/>
                  </a:lnTo>
                  <a:lnTo>
                    <a:pt x="210578" y="254000"/>
                  </a:lnTo>
                  <a:lnTo>
                    <a:pt x="207314" y="254000"/>
                  </a:lnTo>
                  <a:lnTo>
                    <a:pt x="207314" y="457200"/>
                  </a:lnTo>
                  <a:lnTo>
                    <a:pt x="176276" y="457200"/>
                  </a:lnTo>
                  <a:lnTo>
                    <a:pt x="188709" y="444500"/>
                  </a:lnTo>
                  <a:lnTo>
                    <a:pt x="203695" y="444500"/>
                  </a:lnTo>
                  <a:lnTo>
                    <a:pt x="207314" y="457200"/>
                  </a:lnTo>
                  <a:lnTo>
                    <a:pt x="207314" y="254000"/>
                  </a:lnTo>
                  <a:lnTo>
                    <a:pt x="86067" y="254000"/>
                  </a:lnTo>
                  <a:lnTo>
                    <a:pt x="102285" y="241300"/>
                  </a:lnTo>
                  <a:lnTo>
                    <a:pt x="116408" y="241300"/>
                  </a:lnTo>
                  <a:lnTo>
                    <a:pt x="126898" y="228600"/>
                  </a:lnTo>
                  <a:lnTo>
                    <a:pt x="46672" y="228600"/>
                  </a:lnTo>
                  <a:lnTo>
                    <a:pt x="51003" y="241300"/>
                  </a:lnTo>
                  <a:lnTo>
                    <a:pt x="48171" y="241300"/>
                  </a:lnTo>
                  <a:lnTo>
                    <a:pt x="52997" y="254000"/>
                  </a:lnTo>
                  <a:lnTo>
                    <a:pt x="45935" y="254000"/>
                  </a:lnTo>
                  <a:lnTo>
                    <a:pt x="53149" y="266700"/>
                  </a:lnTo>
                  <a:lnTo>
                    <a:pt x="25717" y="266700"/>
                  </a:lnTo>
                  <a:lnTo>
                    <a:pt x="35331" y="254000"/>
                  </a:lnTo>
                  <a:lnTo>
                    <a:pt x="34544" y="254000"/>
                  </a:lnTo>
                  <a:lnTo>
                    <a:pt x="37439" y="241300"/>
                  </a:lnTo>
                  <a:lnTo>
                    <a:pt x="40322" y="241300"/>
                  </a:lnTo>
                  <a:lnTo>
                    <a:pt x="35509" y="228600"/>
                  </a:lnTo>
                  <a:lnTo>
                    <a:pt x="0" y="228600"/>
                  </a:lnTo>
                  <a:lnTo>
                    <a:pt x="0" y="254000"/>
                  </a:lnTo>
                  <a:lnTo>
                    <a:pt x="16332" y="254000"/>
                  </a:lnTo>
                  <a:lnTo>
                    <a:pt x="16954" y="266700"/>
                  </a:lnTo>
                  <a:lnTo>
                    <a:pt x="0" y="266700"/>
                  </a:lnTo>
                  <a:lnTo>
                    <a:pt x="0" y="279400"/>
                  </a:lnTo>
                  <a:lnTo>
                    <a:pt x="25552" y="279400"/>
                  </a:lnTo>
                  <a:lnTo>
                    <a:pt x="35039" y="292100"/>
                  </a:lnTo>
                  <a:lnTo>
                    <a:pt x="18757" y="292100"/>
                  </a:lnTo>
                  <a:lnTo>
                    <a:pt x="3263" y="304800"/>
                  </a:lnTo>
                  <a:lnTo>
                    <a:pt x="26377" y="304800"/>
                  </a:lnTo>
                  <a:lnTo>
                    <a:pt x="19964" y="317500"/>
                  </a:lnTo>
                  <a:lnTo>
                    <a:pt x="35636" y="317500"/>
                  </a:lnTo>
                  <a:lnTo>
                    <a:pt x="25374" y="330200"/>
                  </a:lnTo>
                  <a:lnTo>
                    <a:pt x="13144" y="330200"/>
                  </a:lnTo>
                  <a:lnTo>
                    <a:pt x="5524" y="317500"/>
                  </a:lnTo>
                  <a:lnTo>
                    <a:pt x="0" y="317500"/>
                  </a:lnTo>
                  <a:lnTo>
                    <a:pt x="0" y="393700"/>
                  </a:lnTo>
                  <a:lnTo>
                    <a:pt x="7658" y="381000"/>
                  </a:lnTo>
                  <a:lnTo>
                    <a:pt x="30848" y="381000"/>
                  </a:lnTo>
                  <a:lnTo>
                    <a:pt x="113461" y="381000"/>
                  </a:lnTo>
                  <a:lnTo>
                    <a:pt x="94526" y="393700"/>
                  </a:lnTo>
                  <a:lnTo>
                    <a:pt x="79527" y="393700"/>
                  </a:lnTo>
                  <a:lnTo>
                    <a:pt x="52654" y="406400"/>
                  </a:lnTo>
                  <a:lnTo>
                    <a:pt x="96367" y="406400"/>
                  </a:lnTo>
                  <a:lnTo>
                    <a:pt x="114668" y="406400"/>
                  </a:lnTo>
                  <a:lnTo>
                    <a:pt x="103759" y="393700"/>
                  </a:lnTo>
                  <a:lnTo>
                    <a:pt x="142417" y="393700"/>
                  </a:lnTo>
                  <a:lnTo>
                    <a:pt x="140843" y="406400"/>
                  </a:lnTo>
                  <a:lnTo>
                    <a:pt x="164846" y="406400"/>
                  </a:lnTo>
                  <a:lnTo>
                    <a:pt x="163461" y="419100"/>
                  </a:lnTo>
                  <a:lnTo>
                    <a:pt x="177596" y="419100"/>
                  </a:lnTo>
                  <a:lnTo>
                    <a:pt x="190411" y="431800"/>
                  </a:lnTo>
                  <a:lnTo>
                    <a:pt x="177660" y="431800"/>
                  </a:lnTo>
                  <a:lnTo>
                    <a:pt x="183146" y="444500"/>
                  </a:lnTo>
                  <a:lnTo>
                    <a:pt x="163715" y="444500"/>
                  </a:lnTo>
                  <a:lnTo>
                    <a:pt x="165100" y="457200"/>
                  </a:lnTo>
                  <a:lnTo>
                    <a:pt x="157302" y="457200"/>
                  </a:lnTo>
                  <a:lnTo>
                    <a:pt x="155168" y="469900"/>
                  </a:lnTo>
                  <a:lnTo>
                    <a:pt x="20535" y="469900"/>
                  </a:lnTo>
                  <a:lnTo>
                    <a:pt x="19596" y="457200"/>
                  </a:lnTo>
                  <a:lnTo>
                    <a:pt x="0" y="457200"/>
                  </a:lnTo>
                  <a:lnTo>
                    <a:pt x="0" y="1079500"/>
                  </a:lnTo>
                  <a:lnTo>
                    <a:pt x="11671" y="1079500"/>
                  </a:lnTo>
                  <a:lnTo>
                    <a:pt x="9715" y="1092200"/>
                  </a:lnTo>
                  <a:lnTo>
                    <a:pt x="0" y="1092200"/>
                  </a:lnTo>
                  <a:lnTo>
                    <a:pt x="0" y="1117600"/>
                  </a:lnTo>
                  <a:lnTo>
                    <a:pt x="14071" y="1117600"/>
                  </a:lnTo>
                  <a:lnTo>
                    <a:pt x="21590" y="1130300"/>
                  </a:lnTo>
                  <a:lnTo>
                    <a:pt x="87884" y="1130300"/>
                  </a:lnTo>
                  <a:lnTo>
                    <a:pt x="83896" y="1143000"/>
                  </a:lnTo>
                  <a:lnTo>
                    <a:pt x="102387" y="1143000"/>
                  </a:lnTo>
                  <a:lnTo>
                    <a:pt x="106464" y="1130300"/>
                  </a:lnTo>
                  <a:lnTo>
                    <a:pt x="109766" y="1130300"/>
                  </a:lnTo>
                  <a:lnTo>
                    <a:pt x="112826" y="1117600"/>
                  </a:lnTo>
                  <a:lnTo>
                    <a:pt x="137325" y="1117600"/>
                  </a:lnTo>
                  <a:lnTo>
                    <a:pt x="128473" y="1130300"/>
                  </a:lnTo>
                  <a:lnTo>
                    <a:pt x="118719" y="1130300"/>
                  </a:lnTo>
                  <a:lnTo>
                    <a:pt x="114312" y="1143000"/>
                  </a:lnTo>
                  <a:lnTo>
                    <a:pt x="102958" y="1143000"/>
                  </a:lnTo>
                  <a:lnTo>
                    <a:pt x="132308" y="1155700"/>
                  </a:lnTo>
                  <a:lnTo>
                    <a:pt x="168236" y="1155700"/>
                  </a:lnTo>
                  <a:lnTo>
                    <a:pt x="176479" y="1168400"/>
                  </a:lnTo>
                  <a:lnTo>
                    <a:pt x="153860" y="1168400"/>
                  </a:lnTo>
                  <a:lnTo>
                    <a:pt x="146126" y="1181100"/>
                  </a:lnTo>
                  <a:lnTo>
                    <a:pt x="114465" y="1181100"/>
                  </a:lnTo>
                  <a:lnTo>
                    <a:pt x="126695" y="1193800"/>
                  </a:lnTo>
                  <a:lnTo>
                    <a:pt x="112331" y="1193800"/>
                  </a:lnTo>
                  <a:lnTo>
                    <a:pt x="110477" y="1206500"/>
                  </a:lnTo>
                  <a:lnTo>
                    <a:pt x="128536" y="1206500"/>
                  </a:lnTo>
                  <a:lnTo>
                    <a:pt x="109982" y="1219200"/>
                  </a:lnTo>
                  <a:lnTo>
                    <a:pt x="101650" y="1206500"/>
                  </a:lnTo>
                  <a:lnTo>
                    <a:pt x="73139" y="1206500"/>
                  </a:lnTo>
                  <a:lnTo>
                    <a:pt x="73342" y="1219200"/>
                  </a:lnTo>
                  <a:lnTo>
                    <a:pt x="71234" y="1219200"/>
                  </a:lnTo>
                  <a:lnTo>
                    <a:pt x="57340" y="1231900"/>
                  </a:lnTo>
                  <a:lnTo>
                    <a:pt x="55918" y="1231900"/>
                  </a:lnTo>
                  <a:lnTo>
                    <a:pt x="71234" y="1219200"/>
                  </a:lnTo>
                  <a:lnTo>
                    <a:pt x="35369" y="1219200"/>
                  </a:lnTo>
                  <a:lnTo>
                    <a:pt x="46329" y="1231900"/>
                  </a:lnTo>
                  <a:lnTo>
                    <a:pt x="14820" y="1231900"/>
                  </a:lnTo>
                  <a:lnTo>
                    <a:pt x="15951" y="1219200"/>
                  </a:lnTo>
                  <a:lnTo>
                    <a:pt x="0" y="1219200"/>
                  </a:lnTo>
                  <a:lnTo>
                    <a:pt x="0" y="1257300"/>
                  </a:lnTo>
                  <a:lnTo>
                    <a:pt x="6908" y="1244600"/>
                  </a:lnTo>
                  <a:lnTo>
                    <a:pt x="86436" y="1244600"/>
                  </a:lnTo>
                  <a:lnTo>
                    <a:pt x="84683" y="1257300"/>
                  </a:lnTo>
                  <a:lnTo>
                    <a:pt x="77139" y="1257300"/>
                  </a:lnTo>
                  <a:lnTo>
                    <a:pt x="70980" y="1270000"/>
                  </a:lnTo>
                  <a:lnTo>
                    <a:pt x="65112" y="1270000"/>
                  </a:lnTo>
                  <a:lnTo>
                    <a:pt x="57594" y="1257300"/>
                  </a:lnTo>
                  <a:lnTo>
                    <a:pt x="46482" y="1257300"/>
                  </a:lnTo>
                  <a:lnTo>
                    <a:pt x="38188" y="1270000"/>
                  </a:lnTo>
                  <a:lnTo>
                    <a:pt x="0" y="1270000"/>
                  </a:lnTo>
                  <a:lnTo>
                    <a:pt x="0" y="1308100"/>
                  </a:lnTo>
                  <a:lnTo>
                    <a:pt x="825" y="1308100"/>
                  </a:lnTo>
                  <a:lnTo>
                    <a:pt x="9423" y="1295400"/>
                  </a:lnTo>
                  <a:lnTo>
                    <a:pt x="22733" y="1295400"/>
                  </a:lnTo>
                  <a:lnTo>
                    <a:pt x="23863" y="1308100"/>
                  </a:lnTo>
                  <a:lnTo>
                    <a:pt x="46647" y="1308100"/>
                  </a:lnTo>
                  <a:lnTo>
                    <a:pt x="34937" y="1295400"/>
                  </a:lnTo>
                  <a:lnTo>
                    <a:pt x="57772" y="1295400"/>
                  </a:lnTo>
                  <a:lnTo>
                    <a:pt x="63385" y="1308100"/>
                  </a:lnTo>
                  <a:lnTo>
                    <a:pt x="76263" y="1308100"/>
                  </a:lnTo>
                  <a:lnTo>
                    <a:pt x="74079" y="1295400"/>
                  </a:lnTo>
                  <a:lnTo>
                    <a:pt x="102400" y="1295400"/>
                  </a:lnTo>
                  <a:lnTo>
                    <a:pt x="104863" y="1282700"/>
                  </a:lnTo>
                  <a:lnTo>
                    <a:pt x="85979" y="1282700"/>
                  </a:lnTo>
                  <a:lnTo>
                    <a:pt x="81546" y="1270000"/>
                  </a:lnTo>
                  <a:lnTo>
                    <a:pt x="121246" y="1270000"/>
                  </a:lnTo>
                  <a:lnTo>
                    <a:pt x="123253" y="1280134"/>
                  </a:lnTo>
                  <a:lnTo>
                    <a:pt x="139750" y="1270000"/>
                  </a:lnTo>
                  <a:lnTo>
                    <a:pt x="141846" y="1270000"/>
                  </a:lnTo>
                  <a:lnTo>
                    <a:pt x="144399" y="1267612"/>
                  </a:lnTo>
                  <a:lnTo>
                    <a:pt x="144741" y="1257300"/>
                  </a:lnTo>
                  <a:lnTo>
                    <a:pt x="155409" y="1257300"/>
                  </a:lnTo>
                  <a:lnTo>
                    <a:pt x="144399" y="1267612"/>
                  </a:lnTo>
                  <a:lnTo>
                    <a:pt x="74333" y="1333500"/>
                  </a:lnTo>
                  <a:lnTo>
                    <a:pt x="52108" y="1358900"/>
                  </a:lnTo>
                  <a:lnTo>
                    <a:pt x="58280" y="1358900"/>
                  </a:lnTo>
                  <a:lnTo>
                    <a:pt x="65633" y="1346200"/>
                  </a:lnTo>
                  <a:lnTo>
                    <a:pt x="102031" y="1346200"/>
                  </a:lnTo>
                  <a:lnTo>
                    <a:pt x="118833" y="1358900"/>
                  </a:lnTo>
                  <a:lnTo>
                    <a:pt x="132194" y="1358900"/>
                  </a:lnTo>
                  <a:lnTo>
                    <a:pt x="140728" y="1371600"/>
                  </a:lnTo>
                  <a:lnTo>
                    <a:pt x="146392" y="1371600"/>
                  </a:lnTo>
                  <a:lnTo>
                    <a:pt x="148513" y="1358900"/>
                  </a:lnTo>
                  <a:lnTo>
                    <a:pt x="183540" y="1358900"/>
                  </a:lnTo>
                  <a:lnTo>
                    <a:pt x="200380" y="1371600"/>
                  </a:lnTo>
                  <a:lnTo>
                    <a:pt x="214985" y="1371600"/>
                  </a:lnTo>
                  <a:lnTo>
                    <a:pt x="237477" y="1384300"/>
                  </a:lnTo>
                  <a:lnTo>
                    <a:pt x="233578" y="1384300"/>
                  </a:lnTo>
                  <a:lnTo>
                    <a:pt x="244614" y="1397000"/>
                  </a:lnTo>
                  <a:lnTo>
                    <a:pt x="249237" y="1397000"/>
                  </a:lnTo>
                  <a:lnTo>
                    <a:pt x="244767" y="1409700"/>
                  </a:lnTo>
                  <a:lnTo>
                    <a:pt x="259308" y="1409700"/>
                  </a:lnTo>
                  <a:lnTo>
                    <a:pt x="264325" y="1397000"/>
                  </a:lnTo>
                  <a:lnTo>
                    <a:pt x="284467" y="1397000"/>
                  </a:lnTo>
                  <a:lnTo>
                    <a:pt x="283210" y="1384300"/>
                  </a:lnTo>
                  <a:lnTo>
                    <a:pt x="271716" y="1384300"/>
                  </a:lnTo>
                  <a:lnTo>
                    <a:pt x="280949" y="1371600"/>
                  </a:lnTo>
                  <a:lnTo>
                    <a:pt x="273189" y="1371600"/>
                  </a:lnTo>
                  <a:lnTo>
                    <a:pt x="271221" y="1358900"/>
                  </a:lnTo>
                  <a:lnTo>
                    <a:pt x="290690" y="1358900"/>
                  </a:lnTo>
                  <a:lnTo>
                    <a:pt x="298399" y="1346200"/>
                  </a:lnTo>
                  <a:lnTo>
                    <a:pt x="403034" y="1346200"/>
                  </a:lnTo>
                  <a:lnTo>
                    <a:pt x="406552" y="1333500"/>
                  </a:lnTo>
                  <a:lnTo>
                    <a:pt x="425246" y="1333500"/>
                  </a:lnTo>
                  <a:lnTo>
                    <a:pt x="428840" y="1346200"/>
                  </a:lnTo>
                  <a:lnTo>
                    <a:pt x="438264" y="1333500"/>
                  </a:lnTo>
                  <a:lnTo>
                    <a:pt x="449199" y="1333500"/>
                  </a:lnTo>
                  <a:lnTo>
                    <a:pt x="453466" y="1346200"/>
                  </a:lnTo>
                  <a:lnTo>
                    <a:pt x="515442" y="1346200"/>
                  </a:lnTo>
                  <a:lnTo>
                    <a:pt x="532409" y="1358900"/>
                  </a:lnTo>
                  <a:lnTo>
                    <a:pt x="543585" y="1371600"/>
                  </a:lnTo>
                  <a:lnTo>
                    <a:pt x="550849" y="1384300"/>
                  </a:lnTo>
                  <a:lnTo>
                    <a:pt x="615200" y="1384300"/>
                  </a:lnTo>
                  <a:lnTo>
                    <a:pt x="613625" y="1397000"/>
                  </a:lnTo>
                  <a:lnTo>
                    <a:pt x="624713" y="1397000"/>
                  </a:lnTo>
                  <a:lnTo>
                    <a:pt x="630834" y="1384300"/>
                  </a:lnTo>
                  <a:lnTo>
                    <a:pt x="642315" y="1384300"/>
                  </a:lnTo>
                  <a:lnTo>
                    <a:pt x="651319" y="1397000"/>
                  </a:lnTo>
                  <a:lnTo>
                    <a:pt x="683577" y="1397000"/>
                  </a:lnTo>
                  <a:lnTo>
                    <a:pt x="674052" y="1409700"/>
                  </a:lnTo>
                  <a:lnTo>
                    <a:pt x="644080" y="1409700"/>
                  </a:lnTo>
                  <a:lnTo>
                    <a:pt x="643572" y="1422400"/>
                  </a:lnTo>
                  <a:lnTo>
                    <a:pt x="619239" y="1422400"/>
                  </a:lnTo>
                  <a:lnTo>
                    <a:pt x="600646" y="1409700"/>
                  </a:lnTo>
                  <a:lnTo>
                    <a:pt x="520814" y="1409700"/>
                  </a:lnTo>
                  <a:lnTo>
                    <a:pt x="519976" y="1422400"/>
                  </a:lnTo>
                  <a:lnTo>
                    <a:pt x="519303" y="1422400"/>
                  </a:lnTo>
                  <a:lnTo>
                    <a:pt x="519176" y="1435100"/>
                  </a:lnTo>
                  <a:lnTo>
                    <a:pt x="540791" y="1435100"/>
                  </a:lnTo>
                  <a:lnTo>
                    <a:pt x="545172" y="1447800"/>
                  </a:lnTo>
                  <a:lnTo>
                    <a:pt x="543941" y="1460500"/>
                  </a:lnTo>
                  <a:lnTo>
                    <a:pt x="564680" y="1460500"/>
                  </a:lnTo>
                  <a:lnTo>
                    <a:pt x="560273" y="1473200"/>
                  </a:lnTo>
                  <a:lnTo>
                    <a:pt x="645071" y="1473200"/>
                  </a:lnTo>
                  <a:lnTo>
                    <a:pt x="659942" y="1485900"/>
                  </a:lnTo>
                  <a:lnTo>
                    <a:pt x="655015" y="1485900"/>
                  </a:lnTo>
                  <a:lnTo>
                    <a:pt x="661504" y="1498600"/>
                  </a:lnTo>
                  <a:lnTo>
                    <a:pt x="673608" y="1498600"/>
                  </a:lnTo>
                  <a:lnTo>
                    <a:pt x="673227" y="1485900"/>
                  </a:lnTo>
                  <a:lnTo>
                    <a:pt x="676884" y="1485900"/>
                  </a:lnTo>
                  <a:lnTo>
                    <a:pt x="667473" y="1473200"/>
                  </a:lnTo>
                  <a:lnTo>
                    <a:pt x="776262" y="1473200"/>
                  </a:lnTo>
                  <a:lnTo>
                    <a:pt x="776643" y="1460500"/>
                  </a:lnTo>
                  <a:lnTo>
                    <a:pt x="803402" y="1460500"/>
                  </a:lnTo>
                  <a:lnTo>
                    <a:pt x="799007" y="1447800"/>
                  </a:lnTo>
                  <a:lnTo>
                    <a:pt x="845743" y="1447800"/>
                  </a:lnTo>
                  <a:lnTo>
                    <a:pt x="869835" y="1435100"/>
                  </a:lnTo>
                  <a:lnTo>
                    <a:pt x="905332" y="1435100"/>
                  </a:lnTo>
                  <a:lnTo>
                    <a:pt x="901395" y="1447800"/>
                  </a:lnTo>
                  <a:lnTo>
                    <a:pt x="916254" y="1447800"/>
                  </a:lnTo>
                  <a:lnTo>
                    <a:pt x="919988" y="1435100"/>
                  </a:lnTo>
                  <a:lnTo>
                    <a:pt x="954684" y="1435100"/>
                  </a:lnTo>
                  <a:lnTo>
                    <a:pt x="951928" y="1422400"/>
                  </a:lnTo>
                  <a:lnTo>
                    <a:pt x="993724" y="1422400"/>
                  </a:lnTo>
                  <a:lnTo>
                    <a:pt x="992251" y="1435100"/>
                  </a:lnTo>
                  <a:lnTo>
                    <a:pt x="998791" y="1435100"/>
                  </a:lnTo>
                  <a:lnTo>
                    <a:pt x="1003757" y="1422400"/>
                  </a:lnTo>
                  <a:lnTo>
                    <a:pt x="1022273" y="1422400"/>
                  </a:lnTo>
                  <a:lnTo>
                    <a:pt x="1017651" y="1435100"/>
                  </a:lnTo>
                  <a:lnTo>
                    <a:pt x="1026134" y="1435100"/>
                  </a:lnTo>
                  <a:lnTo>
                    <a:pt x="1030579" y="1422400"/>
                  </a:lnTo>
                  <a:lnTo>
                    <a:pt x="1025550" y="1422400"/>
                  </a:lnTo>
                  <a:lnTo>
                    <a:pt x="1055014" y="1409700"/>
                  </a:lnTo>
                  <a:lnTo>
                    <a:pt x="1120241" y="1409700"/>
                  </a:lnTo>
                  <a:lnTo>
                    <a:pt x="1140028" y="1397000"/>
                  </a:lnTo>
                  <a:lnTo>
                    <a:pt x="1149438" y="1409700"/>
                  </a:lnTo>
                  <a:lnTo>
                    <a:pt x="1219327" y="1409700"/>
                  </a:lnTo>
                  <a:lnTo>
                    <a:pt x="1212253" y="1419885"/>
                  </a:lnTo>
                  <a:lnTo>
                    <a:pt x="1212253" y="1460500"/>
                  </a:lnTo>
                  <a:lnTo>
                    <a:pt x="1206817" y="1460500"/>
                  </a:lnTo>
                  <a:lnTo>
                    <a:pt x="1192479" y="1473200"/>
                  </a:lnTo>
                  <a:lnTo>
                    <a:pt x="1165529" y="1473200"/>
                  </a:lnTo>
                  <a:lnTo>
                    <a:pt x="1188859" y="1460500"/>
                  </a:lnTo>
                  <a:lnTo>
                    <a:pt x="1167777" y="1460500"/>
                  </a:lnTo>
                  <a:lnTo>
                    <a:pt x="1176032" y="1447800"/>
                  </a:lnTo>
                  <a:lnTo>
                    <a:pt x="1202740" y="1447800"/>
                  </a:lnTo>
                  <a:lnTo>
                    <a:pt x="1212253" y="1460500"/>
                  </a:lnTo>
                  <a:lnTo>
                    <a:pt x="1212253" y="1419885"/>
                  </a:lnTo>
                  <a:lnTo>
                    <a:pt x="1210500" y="1422400"/>
                  </a:lnTo>
                  <a:lnTo>
                    <a:pt x="1193927" y="1422400"/>
                  </a:lnTo>
                  <a:lnTo>
                    <a:pt x="1196314" y="1435100"/>
                  </a:lnTo>
                  <a:lnTo>
                    <a:pt x="1136345" y="1435100"/>
                  </a:lnTo>
                  <a:lnTo>
                    <a:pt x="1171143" y="1447800"/>
                  </a:lnTo>
                  <a:lnTo>
                    <a:pt x="1161961" y="1447800"/>
                  </a:lnTo>
                  <a:lnTo>
                    <a:pt x="1147902" y="1460500"/>
                  </a:lnTo>
                  <a:lnTo>
                    <a:pt x="1136815" y="1460500"/>
                  </a:lnTo>
                  <a:lnTo>
                    <a:pt x="1127328" y="1473200"/>
                  </a:lnTo>
                  <a:lnTo>
                    <a:pt x="1087361" y="1473200"/>
                  </a:lnTo>
                  <a:lnTo>
                    <a:pt x="1087526" y="1485900"/>
                  </a:lnTo>
                  <a:lnTo>
                    <a:pt x="1084237" y="1485900"/>
                  </a:lnTo>
                  <a:lnTo>
                    <a:pt x="1079398" y="1498600"/>
                  </a:lnTo>
                  <a:lnTo>
                    <a:pt x="991755" y="1498600"/>
                  </a:lnTo>
                  <a:lnTo>
                    <a:pt x="994270" y="1485900"/>
                  </a:lnTo>
                  <a:lnTo>
                    <a:pt x="984745" y="1498600"/>
                  </a:lnTo>
                  <a:lnTo>
                    <a:pt x="967384" y="1498600"/>
                  </a:lnTo>
                  <a:lnTo>
                    <a:pt x="985189" y="1511300"/>
                  </a:lnTo>
                  <a:lnTo>
                    <a:pt x="1041755" y="1511300"/>
                  </a:lnTo>
                  <a:lnTo>
                    <a:pt x="1034567" y="1524000"/>
                  </a:lnTo>
                  <a:lnTo>
                    <a:pt x="1041984" y="1524000"/>
                  </a:lnTo>
                  <a:lnTo>
                    <a:pt x="1053973" y="1511300"/>
                  </a:lnTo>
                  <a:lnTo>
                    <a:pt x="1125067" y="1511300"/>
                  </a:lnTo>
                  <a:lnTo>
                    <a:pt x="1120559" y="1524000"/>
                  </a:lnTo>
                  <a:lnTo>
                    <a:pt x="1125829" y="1524000"/>
                  </a:lnTo>
                  <a:lnTo>
                    <a:pt x="1132103" y="1511300"/>
                  </a:lnTo>
                  <a:lnTo>
                    <a:pt x="1139253" y="1511300"/>
                  </a:lnTo>
                  <a:lnTo>
                    <a:pt x="1135430" y="1524000"/>
                  </a:lnTo>
                  <a:lnTo>
                    <a:pt x="1145806" y="1524000"/>
                  </a:lnTo>
                  <a:lnTo>
                    <a:pt x="1144917" y="1511300"/>
                  </a:lnTo>
                  <a:lnTo>
                    <a:pt x="1167980" y="1511300"/>
                  </a:lnTo>
                  <a:lnTo>
                    <a:pt x="1181315" y="1524000"/>
                  </a:lnTo>
                  <a:lnTo>
                    <a:pt x="1195984" y="1524000"/>
                  </a:lnTo>
                  <a:lnTo>
                    <a:pt x="1211643" y="1511300"/>
                  </a:lnTo>
                  <a:lnTo>
                    <a:pt x="1214107" y="1511300"/>
                  </a:lnTo>
                  <a:lnTo>
                    <a:pt x="1239647" y="1498600"/>
                  </a:lnTo>
                  <a:lnTo>
                    <a:pt x="1234008" y="1498600"/>
                  </a:lnTo>
                  <a:lnTo>
                    <a:pt x="1239393" y="1485900"/>
                  </a:lnTo>
                  <a:lnTo>
                    <a:pt x="1251813" y="1485900"/>
                  </a:lnTo>
                  <a:lnTo>
                    <a:pt x="1245298" y="1498600"/>
                  </a:lnTo>
                  <a:lnTo>
                    <a:pt x="1256169" y="1498600"/>
                  </a:lnTo>
                  <a:lnTo>
                    <a:pt x="1247051" y="1511300"/>
                  </a:lnTo>
                  <a:lnTo>
                    <a:pt x="1248727" y="1511300"/>
                  </a:lnTo>
                  <a:lnTo>
                    <a:pt x="1276527" y="1524000"/>
                  </a:lnTo>
                  <a:lnTo>
                    <a:pt x="1331887" y="1524000"/>
                  </a:lnTo>
                  <a:lnTo>
                    <a:pt x="1331633" y="1536700"/>
                  </a:lnTo>
                  <a:lnTo>
                    <a:pt x="1391450" y="1536700"/>
                  </a:lnTo>
                  <a:lnTo>
                    <a:pt x="1402981" y="1549400"/>
                  </a:lnTo>
                  <a:lnTo>
                    <a:pt x="1411605" y="1549400"/>
                  </a:lnTo>
                  <a:lnTo>
                    <a:pt x="1406194" y="1536700"/>
                  </a:lnTo>
                  <a:lnTo>
                    <a:pt x="1415948" y="1536700"/>
                  </a:lnTo>
                  <a:lnTo>
                    <a:pt x="1411605" y="1549400"/>
                  </a:lnTo>
                  <a:lnTo>
                    <a:pt x="1426476" y="1549400"/>
                  </a:lnTo>
                  <a:lnTo>
                    <a:pt x="1432941" y="1536700"/>
                  </a:lnTo>
                  <a:lnTo>
                    <a:pt x="1451787" y="1536700"/>
                  </a:lnTo>
                  <a:lnTo>
                    <a:pt x="1405420" y="1524000"/>
                  </a:lnTo>
                  <a:lnTo>
                    <a:pt x="1535823" y="1524000"/>
                  </a:lnTo>
                  <a:lnTo>
                    <a:pt x="1677301" y="1524000"/>
                  </a:lnTo>
                  <a:lnTo>
                    <a:pt x="1676298" y="1536700"/>
                  </a:lnTo>
                  <a:lnTo>
                    <a:pt x="1692338" y="1536700"/>
                  </a:lnTo>
                  <a:lnTo>
                    <a:pt x="1692503" y="1549400"/>
                  </a:lnTo>
                  <a:lnTo>
                    <a:pt x="1732114" y="1549400"/>
                  </a:lnTo>
                  <a:lnTo>
                    <a:pt x="1742846" y="1536700"/>
                  </a:lnTo>
                  <a:lnTo>
                    <a:pt x="1786928" y="1549400"/>
                  </a:lnTo>
                  <a:lnTo>
                    <a:pt x="1778114" y="1549400"/>
                  </a:lnTo>
                  <a:lnTo>
                    <a:pt x="1786636" y="1562100"/>
                  </a:lnTo>
                  <a:lnTo>
                    <a:pt x="1764588" y="1562100"/>
                  </a:lnTo>
                  <a:lnTo>
                    <a:pt x="1770494" y="1549400"/>
                  </a:lnTo>
                  <a:lnTo>
                    <a:pt x="1740039" y="1549400"/>
                  </a:lnTo>
                  <a:lnTo>
                    <a:pt x="1741385" y="1562100"/>
                  </a:lnTo>
                  <a:lnTo>
                    <a:pt x="1640573" y="1562100"/>
                  </a:lnTo>
                  <a:lnTo>
                    <a:pt x="1641487" y="1549400"/>
                  </a:lnTo>
                  <a:lnTo>
                    <a:pt x="1574546" y="1549400"/>
                  </a:lnTo>
                  <a:lnTo>
                    <a:pt x="1554797" y="1562100"/>
                  </a:lnTo>
                  <a:lnTo>
                    <a:pt x="1541983" y="1574800"/>
                  </a:lnTo>
                  <a:lnTo>
                    <a:pt x="1347216" y="1574800"/>
                  </a:lnTo>
                  <a:lnTo>
                    <a:pt x="1354683" y="1587500"/>
                  </a:lnTo>
                  <a:lnTo>
                    <a:pt x="1348422" y="1587500"/>
                  </a:lnTo>
                  <a:lnTo>
                    <a:pt x="1356398" y="1600200"/>
                  </a:lnTo>
                  <a:lnTo>
                    <a:pt x="1329283" y="1600200"/>
                  </a:lnTo>
                  <a:lnTo>
                    <a:pt x="1336040" y="1612900"/>
                  </a:lnTo>
                  <a:lnTo>
                    <a:pt x="1322019" y="1612900"/>
                  </a:lnTo>
                  <a:lnTo>
                    <a:pt x="1317980" y="1600200"/>
                  </a:lnTo>
                  <a:lnTo>
                    <a:pt x="1288859" y="1600200"/>
                  </a:lnTo>
                  <a:lnTo>
                    <a:pt x="1294561" y="1612900"/>
                  </a:lnTo>
                  <a:lnTo>
                    <a:pt x="1266558" y="1612900"/>
                  </a:lnTo>
                  <a:lnTo>
                    <a:pt x="1263281" y="1600200"/>
                  </a:lnTo>
                  <a:lnTo>
                    <a:pt x="1282547" y="1600200"/>
                  </a:lnTo>
                  <a:lnTo>
                    <a:pt x="1271320" y="1587500"/>
                  </a:lnTo>
                  <a:lnTo>
                    <a:pt x="1261567" y="1600200"/>
                  </a:lnTo>
                  <a:lnTo>
                    <a:pt x="1255623" y="1600200"/>
                  </a:lnTo>
                  <a:lnTo>
                    <a:pt x="1249464" y="1612900"/>
                  </a:lnTo>
                  <a:lnTo>
                    <a:pt x="1260754" y="1612900"/>
                  </a:lnTo>
                  <a:lnTo>
                    <a:pt x="1272908" y="1625600"/>
                  </a:lnTo>
                  <a:lnTo>
                    <a:pt x="1290421" y="1625600"/>
                  </a:lnTo>
                  <a:lnTo>
                    <a:pt x="1288161" y="1638300"/>
                  </a:lnTo>
                  <a:lnTo>
                    <a:pt x="1308214" y="1638300"/>
                  </a:lnTo>
                  <a:lnTo>
                    <a:pt x="1311757" y="1651000"/>
                  </a:lnTo>
                  <a:lnTo>
                    <a:pt x="1337729" y="1651000"/>
                  </a:lnTo>
                  <a:lnTo>
                    <a:pt x="1335532" y="1638300"/>
                  </a:lnTo>
                  <a:lnTo>
                    <a:pt x="1391475" y="1651000"/>
                  </a:lnTo>
                  <a:lnTo>
                    <a:pt x="1444879" y="1651000"/>
                  </a:lnTo>
                  <a:lnTo>
                    <a:pt x="1495450" y="1638300"/>
                  </a:lnTo>
                  <a:lnTo>
                    <a:pt x="1586953" y="1638300"/>
                  </a:lnTo>
                  <a:lnTo>
                    <a:pt x="1627289" y="1625600"/>
                  </a:lnTo>
                  <a:lnTo>
                    <a:pt x="1637588" y="1638300"/>
                  </a:lnTo>
                  <a:lnTo>
                    <a:pt x="1694649" y="1638300"/>
                  </a:lnTo>
                  <a:lnTo>
                    <a:pt x="1694141" y="1625600"/>
                  </a:lnTo>
                  <a:lnTo>
                    <a:pt x="1776285" y="1625600"/>
                  </a:lnTo>
                  <a:lnTo>
                    <a:pt x="1774774" y="1638300"/>
                  </a:lnTo>
                  <a:lnTo>
                    <a:pt x="1783334" y="1625600"/>
                  </a:lnTo>
                  <a:lnTo>
                    <a:pt x="1870951" y="1625600"/>
                  </a:lnTo>
                  <a:lnTo>
                    <a:pt x="1864855" y="1612900"/>
                  </a:lnTo>
                  <a:lnTo>
                    <a:pt x="1884184" y="1612900"/>
                  </a:lnTo>
                  <a:lnTo>
                    <a:pt x="1873885" y="1600200"/>
                  </a:lnTo>
                  <a:lnTo>
                    <a:pt x="1944141" y="1600200"/>
                  </a:lnTo>
                  <a:lnTo>
                    <a:pt x="1962200" y="1612900"/>
                  </a:lnTo>
                  <a:lnTo>
                    <a:pt x="1987664" y="1600200"/>
                  </a:lnTo>
                  <a:lnTo>
                    <a:pt x="2018677" y="1600200"/>
                  </a:lnTo>
                  <a:lnTo>
                    <a:pt x="2053386" y="1587500"/>
                  </a:lnTo>
                  <a:lnTo>
                    <a:pt x="1886661" y="1587500"/>
                  </a:lnTo>
                  <a:lnTo>
                    <a:pt x="1871738" y="1574800"/>
                  </a:lnTo>
                  <a:lnTo>
                    <a:pt x="1852218" y="1587500"/>
                  </a:lnTo>
                  <a:lnTo>
                    <a:pt x="1819643" y="1587500"/>
                  </a:lnTo>
                  <a:lnTo>
                    <a:pt x="1819643" y="1612900"/>
                  </a:lnTo>
                  <a:lnTo>
                    <a:pt x="1787690" y="1612900"/>
                  </a:lnTo>
                  <a:lnTo>
                    <a:pt x="1786483" y="1600200"/>
                  </a:lnTo>
                  <a:lnTo>
                    <a:pt x="1810664" y="1600200"/>
                  </a:lnTo>
                  <a:lnTo>
                    <a:pt x="1819643" y="1612900"/>
                  </a:lnTo>
                  <a:lnTo>
                    <a:pt x="1819643" y="1587500"/>
                  </a:lnTo>
                  <a:lnTo>
                    <a:pt x="1819160" y="1587500"/>
                  </a:lnTo>
                  <a:lnTo>
                    <a:pt x="1838261" y="1574800"/>
                  </a:lnTo>
                  <a:lnTo>
                    <a:pt x="1871738" y="1574800"/>
                  </a:lnTo>
                  <a:lnTo>
                    <a:pt x="1950923" y="1574800"/>
                  </a:lnTo>
                  <a:lnTo>
                    <a:pt x="1957666" y="1562100"/>
                  </a:lnTo>
                  <a:lnTo>
                    <a:pt x="1980095" y="1562100"/>
                  </a:lnTo>
                  <a:lnTo>
                    <a:pt x="1983435" y="1574800"/>
                  </a:lnTo>
                  <a:lnTo>
                    <a:pt x="2077974" y="1574800"/>
                  </a:lnTo>
                  <a:lnTo>
                    <a:pt x="2089912" y="1587500"/>
                  </a:lnTo>
                  <a:lnTo>
                    <a:pt x="2100795" y="1587500"/>
                  </a:lnTo>
                  <a:lnTo>
                    <a:pt x="2111197" y="1600200"/>
                  </a:lnTo>
                  <a:lnTo>
                    <a:pt x="2119134" y="1600200"/>
                  </a:lnTo>
                  <a:lnTo>
                    <a:pt x="2121268" y="1587500"/>
                  </a:lnTo>
                  <a:lnTo>
                    <a:pt x="2131301" y="1587500"/>
                  </a:lnTo>
                  <a:lnTo>
                    <a:pt x="2131453" y="1600200"/>
                  </a:lnTo>
                  <a:lnTo>
                    <a:pt x="2133422" y="1600200"/>
                  </a:lnTo>
                  <a:lnTo>
                    <a:pt x="2117166" y="1612900"/>
                  </a:lnTo>
                  <a:lnTo>
                    <a:pt x="2148306" y="1612900"/>
                  </a:lnTo>
                  <a:lnTo>
                    <a:pt x="2179320" y="1625600"/>
                  </a:lnTo>
                  <a:lnTo>
                    <a:pt x="2214600" y="1638300"/>
                  </a:lnTo>
                  <a:lnTo>
                    <a:pt x="2258110" y="1651000"/>
                  </a:lnTo>
                  <a:lnTo>
                    <a:pt x="2336266" y="1651000"/>
                  </a:lnTo>
                  <a:lnTo>
                    <a:pt x="2350325" y="1663700"/>
                  </a:lnTo>
                  <a:lnTo>
                    <a:pt x="2429357" y="1663700"/>
                  </a:lnTo>
                  <a:lnTo>
                    <a:pt x="2484640" y="1651000"/>
                  </a:lnTo>
                  <a:lnTo>
                    <a:pt x="2608389" y="1625600"/>
                  </a:lnTo>
                  <a:lnTo>
                    <a:pt x="2663494" y="1625600"/>
                  </a:lnTo>
                  <a:lnTo>
                    <a:pt x="2705176" y="1612900"/>
                  </a:lnTo>
                  <a:lnTo>
                    <a:pt x="2726753" y="1625600"/>
                  </a:lnTo>
                  <a:lnTo>
                    <a:pt x="2759837" y="1625600"/>
                  </a:lnTo>
                  <a:lnTo>
                    <a:pt x="2787154" y="1612900"/>
                  </a:lnTo>
                  <a:lnTo>
                    <a:pt x="2815679" y="1600200"/>
                  </a:lnTo>
                  <a:lnTo>
                    <a:pt x="2845854" y="1612900"/>
                  </a:lnTo>
                  <a:lnTo>
                    <a:pt x="2871686" y="1612900"/>
                  </a:lnTo>
                  <a:lnTo>
                    <a:pt x="2909963" y="1625600"/>
                  </a:lnTo>
                  <a:lnTo>
                    <a:pt x="2952648" y="1651000"/>
                  </a:lnTo>
                  <a:lnTo>
                    <a:pt x="2996577" y="1663700"/>
                  </a:lnTo>
                  <a:lnTo>
                    <a:pt x="3038564" y="1689100"/>
                  </a:lnTo>
                  <a:lnTo>
                    <a:pt x="3068523" y="1714500"/>
                  </a:lnTo>
                  <a:lnTo>
                    <a:pt x="3108020" y="1727200"/>
                  </a:lnTo>
                  <a:lnTo>
                    <a:pt x="3155619" y="1727200"/>
                  </a:lnTo>
                  <a:lnTo>
                    <a:pt x="3209836" y="1739900"/>
                  </a:lnTo>
                  <a:lnTo>
                    <a:pt x="3243821" y="1739900"/>
                  </a:lnTo>
                  <a:lnTo>
                    <a:pt x="3262566" y="1752600"/>
                  </a:lnTo>
                  <a:lnTo>
                    <a:pt x="3287445" y="1752600"/>
                  </a:lnTo>
                  <a:lnTo>
                    <a:pt x="3325952" y="1765300"/>
                  </a:lnTo>
                  <a:lnTo>
                    <a:pt x="3363328" y="1765300"/>
                  </a:lnTo>
                  <a:lnTo>
                    <a:pt x="3437636" y="1790700"/>
                  </a:lnTo>
                  <a:lnTo>
                    <a:pt x="3519881" y="1790700"/>
                  </a:lnTo>
                  <a:lnTo>
                    <a:pt x="3560318" y="1778000"/>
                  </a:lnTo>
                  <a:lnTo>
                    <a:pt x="3620058" y="1778000"/>
                  </a:lnTo>
                  <a:lnTo>
                    <a:pt x="3656596" y="1790700"/>
                  </a:lnTo>
                  <a:lnTo>
                    <a:pt x="3708412" y="1790700"/>
                  </a:lnTo>
                  <a:lnTo>
                    <a:pt x="3737114" y="1778000"/>
                  </a:lnTo>
                  <a:lnTo>
                    <a:pt x="3763454" y="1752600"/>
                  </a:lnTo>
                  <a:lnTo>
                    <a:pt x="3790581" y="1739900"/>
                  </a:lnTo>
                  <a:lnTo>
                    <a:pt x="3814889" y="1752600"/>
                  </a:lnTo>
                  <a:lnTo>
                    <a:pt x="3888270" y="1752600"/>
                  </a:lnTo>
                  <a:lnTo>
                    <a:pt x="3897350" y="1727200"/>
                  </a:lnTo>
                  <a:lnTo>
                    <a:pt x="3904513" y="1701800"/>
                  </a:lnTo>
                  <a:lnTo>
                    <a:pt x="3915702" y="1676400"/>
                  </a:lnTo>
                  <a:lnTo>
                    <a:pt x="3936873" y="1663700"/>
                  </a:lnTo>
                  <a:lnTo>
                    <a:pt x="3971239" y="1663700"/>
                  </a:lnTo>
                  <a:lnTo>
                    <a:pt x="4003167" y="1689100"/>
                  </a:lnTo>
                  <a:lnTo>
                    <a:pt x="4032186" y="1701800"/>
                  </a:lnTo>
                  <a:lnTo>
                    <a:pt x="4057827" y="1727200"/>
                  </a:lnTo>
                  <a:lnTo>
                    <a:pt x="4079608" y="1727200"/>
                  </a:lnTo>
                  <a:lnTo>
                    <a:pt x="4097045" y="1689100"/>
                  </a:lnTo>
                  <a:lnTo>
                    <a:pt x="4133672" y="1676400"/>
                  </a:lnTo>
                  <a:lnTo>
                    <a:pt x="4175798" y="1663700"/>
                  </a:lnTo>
                  <a:lnTo>
                    <a:pt x="4362996" y="1663700"/>
                  </a:lnTo>
                  <a:lnTo>
                    <a:pt x="4409694" y="1651000"/>
                  </a:lnTo>
                  <a:lnTo>
                    <a:pt x="4456100" y="1651000"/>
                  </a:lnTo>
                  <a:lnTo>
                    <a:pt x="4502023" y="1638300"/>
                  </a:lnTo>
                  <a:lnTo>
                    <a:pt x="4677549" y="1638300"/>
                  </a:lnTo>
                  <a:lnTo>
                    <a:pt x="4716386" y="1625600"/>
                  </a:lnTo>
                  <a:lnTo>
                    <a:pt x="4751578" y="1638300"/>
                  </a:lnTo>
                  <a:lnTo>
                    <a:pt x="4785817" y="1638300"/>
                  </a:lnTo>
                  <a:lnTo>
                    <a:pt x="4819967" y="1625600"/>
                  </a:lnTo>
                  <a:lnTo>
                    <a:pt x="4854892" y="1625600"/>
                  </a:lnTo>
                  <a:lnTo>
                    <a:pt x="4907508" y="1612900"/>
                  </a:lnTo>
                  <a:lnTo>
                    <a:pt x="4959934" y="1612900"/>
                  </a:lnTo>
                  <a:lnTo>
                    <a:pt x="5012156" y="1625600"/>
                  </a:lnTo>
                  <a:lnTo>
                    <a:pt x="5219306" y="1625600"/>
                  </a:lnTo>
                  <a:lnTo>
                    <a:pt x="5270690" y="1612900"/>
                  </a:lnTo>
                  <a:lnTo>
                    <a:pt x="5321655" y="1625600"/>
                  </a:lnTo>
                  <a:lnTo>
                    <a:pt x="5375567" y="1625600"/>
                  </a:lnTo>
                  <a:lnTo>
                    <a:pt x="5429631" y="1612900"/>
                  </a:lnTo>
                  <a:lnTo>
                    <a:pt x="5481091" y="1612900"/>
                  </a:lnTo>
                  <a:lnTo>
                    <a:pt x="5527141" y="1600200"/>
                  </a:lnTo>
                  <a:lnTo>
                    <a:pt x="5581345" y="1612900"/>
                  </a:lnTo>
                  <a:lnTo>
                    <a:pt x="5634012" y="1600200"/>
                  </a:lnTo>
                  <a:lnTo>
                    <a:pt x="5735104" y="1587500"/>
                  </a:lnTo>
                  <a:lnTo>
                    <a:pt x="5783669" y="1587500"/>
                  </a:lnTo>
                  <a:lnTo>
                    <a:pt x="5822772" y="1600200"/>
                  </a:lnTo>
                  <a:lnTo>
                    <a:pt x="6050458" y="1600200"/>
                  </a:lnTo>
                  <a:lnTo>
                    <a:pt x="6086424" y="1612900"/>
                  </a:lnTo>
                  <a:lnTo>
                    <a:pt x="6123254" y="1612900"/>
                  </a:lnTo>
                  <a:lnTo>
                    <a:pt x="6191174" y="1587500"/>
                  </a:lnTo>
                  <a:lnTo>
                    <a:pt x="6225629" y="1587500"/>
                  </a:lnTo>
                  <a:lnTo>
                    <a:pt x="6261773" y="1600200"/>
                  </a:lnTo>
                  <a:lnTo>
                    <a:pt x="6538925" y="1600200"/>
                  </a:lnTo>
                  <a:lnTo>
                    <a:pt x="6589293" y="1612900"/>
                  </a:lnTo>
                  <a:lnTo>
                    <a:pt x="6639788" y="1612900"/>
                  </a:lnTo>
                  <a:lnTo>
                    <a:pt x="6690004" y="1600200"/>
                  </a:lnTo>
                  <a:lnTo>
                    <a:pt x="6754787" y="1600200"/>
                  </a:lnTo>
                  <a:lnTo>
                    <a:pt x="6762039" y="1587500"/>
                  </a:lnTo>
                  <a:lnTo>
                    <a:pt x="6823342" y="1587500"/>
                  </a:lnTo>
                  <a:lnTo>
                    <a:pt x="6875373" y="1600200"/>
                  </a:lnTo>
                  <a:lnTo>
                    <a:pt x="7024891" y="1600200"/>
                  </a:lnTo>
                  <a:lnTo>
                    <a:pt x="7072973" y="1587500"/>
                  </a:lnTo>
                  <a:lnTo>
                    <a:pt x="7511047" y="1587500"/>
                  </a:lnTo>
                  <a:lnTo>
                    <a:pt x="7558938" y="1600200"/>
                  </a:lnTo>
                  <a:lnTo>
                    <a:pt x="7606843" y="1600200"/>
                  </a:lnTo>
                  <a:lnTo>
                    <a:pt x="7654696" y="1587500"/>
                  </a:lnTo>
                  <a:lnTo>
                    <a:pt x="7950060" y="1587500"/>
                  </a:lnTo>
                  <a:lnTo>
                    <a:pt x="8002295" y="1600200"/>
                  </a:lnTo>
                  <a:lnTo>
                    <a:pt x="8101012" y="1600200"/>
                  </a:lnTo>
                  <a:lnTo>
                    <a:pt x="8124012" y="1587500"/>
                  </a:lnTo>
                  <a:lnTo>
                    <a:pt x="8180222" y="1587500"/>
                  </a:lnTo>
                  <a:lnTo>
                    <a:pt x="8213560" y="1600200"/>
                  </a:lnTo>
                  <a:lnTo>
                    <a:pt x="8577186" y="1600200"/>
                  </a:lnTo>
                  <a:lnTo>
                    <a:pt x="8632711" y="1612900"/>
                  </a:lnTo>
                  <a:lnTo>
                    <a:pt x="8784336" y="1612900"/>
                  </a:lnTo>
                  <a:lnTo>
                    <a:pt x="8804783" y="1600200"/>
                  </a:lnTo>
                  <a:lnTo>
                    <a:pt x="8838743" y="1600200"/>
                  </a:lnTo>
                  <a:lnTo>
                    <a:pt x="8852090" y="1612900"/>
                  </a:lnTo>
                  <a:lnTo>
                    <a:pt x="8877033" y="1612900"/>
                  </a:lnTo>
                  <a:lnTo>
                    <a:pt x="8923947" y="1625600"/>
                  </a:lnTo>
                  <a:lnTo>
                    <a:pt x="9081783" y="1625600"/>
                  </a:lnTo>
                  <a:lnTo>
                    <a:pt x="9136507" y="1612900"/>
                  </a:lnTo>
                  <a:lnTo>
                    <a:pt x="9190520" y="1612900"/>
                  </a:lnTo>
                  <a:lnTo>
                    <a:pt x="9239440" y="1625600"/>
                  </a:lnTo>
                  <a:lnTo>
                    <a:pt x="9530410" y="1625600"/>
                  </a:lnTo>
                  <a:lnTo>
                    <a:pt x="9581007" y="1638300"/>
                  </a:lnTo>
                  <a:lnTo>
                    <a:pt x="9896818" y="1638300"/>
                  </a:lnTo>
                  <a:lnTo>
                    <a:pt x="9952126" y="1651000"/>
                  </a:lnTo>
                  <a:lnTo>
                    <a:pt x="10421988" y="1651000"/>
                  </a:lnTo>
                  <a:lnTo>
                    <a:pt x="10474731" y="1663700"/>
                  </a:lnTo>
                  <a:lnTo>
                    <a:pt x="10681805" y="1663700"/>
                  </a:lnTo>
                  <a:lnTo>
                    <a:pt x="10733113" y="1676400"/>
                  </a:lnTo>
                  <a:lnTo>
                    <a:pt x="11087862" y="1676400"/>
                  </a:lnTo>
                  <a:lnTo>
                    <a:pt x="11093577" y="1663700"/>
                  </a:lnTo>
                  <a:lnTo>
                    <a:pt x="11100727" y="1663700"/>
                  </a:lnTo>
                  <a:lnTo>
                    <a:pt x="11108957" y="1651000"/>
                  </a:lnTo>
                  <a:lnTo>
                    <a:pt x="11128883" y="1651000"/>
                  </a:lnTo>
                  <a:lnTo>
                    <a:pt x="11135335" y="1663700"/>
                  </a:lnTo>
                  <a:lnTo>
                    <a:pt x="11166513" y="1663700"/>
                  </a:lnTo>
                  <a:lnTo>
                    <a:pt x="11168698" y="1651000"/>
                  </a:lnTo>
                  <a:lnTo>
                    <a:pt x="11280572" y="1651000"/>
                  </a:lnTo>
                  <a:lnTo>
                    <a:pt x="11333302" y="1638300"/>
                  </a:lnTo>
                  <a:lnTo>
                    <a:pt x="11540554" y="1638300"/>
                  </a:lnTo>
                  <a:lnTo>
                    <a:pt x="11591163" y="1625600"/>
                  </a:lnTo>
                  <a:lnTo>
                    <a:pt x="11653711" y="1625600"/>
                  </a:lnTo>
                  <a:lnTo>
                    <a:pt x="11653558" y="1612900"/>
                  </a:lnTo>
                  <a:lnTo>
                    <a:pt x="11812969" y="1612900"/>
                  </a:lnTo>
                  <a:lnTo>
                    <a:pt x="11868988" y="1600200"/>
                  </a:lnTo>
                  <a:lnTo>
                    <a:pt x="12124347" y="1600200"/>
                  </a:lnTo>
                  <a:lnTo>
                    <a:pt x="12128437" y="1612900"/>
                  </a:lnTo>
                  <a:lnTo>
                    <a:pt x="12135041" y="1600200"/>
                  </a:lnTo>
                  <a:lnTo>
                    <a:pt x="12179402" y="1600200"/>
                  </a:lnTo>
                  <a:lnTo>
                    <a:pt x="12233516" y="1587500"/>
                  </a:lnTo>
                  <a:lnTo>
                    <a:pt x="12341047" y="1587500"/>
                  </a:lnTo>
                  <a:lnTo>
                    <a:pt x="12394768" y="1600200"/>
                  </a:lnTo>
                  <a:lnTo>
                    <a:pt x="12448705" y="1600200"/>
                  </a:lnTo>
                  <a:lnTo>
                    <a:pt x="12502998" y="1587500"/>
                  </a:lnTo>
                  <a:lnTo>
                    <a:pt x="12524054" y="1587500"/>
                  </a:lnTo>
                  <a:lnTo>
                    <a:pt x="12535408" y="1574800"/>
                  </a:lnTo>
                  <a:lnTo>
                    <a:pt x="12575845" y="1574800"/>
                  </a:lnTo>
                  <a:lnTo>
                    <a:pt x="12583376" y="1587500"/>
                  </a:lnTo>
                  <a:lnTo>
                    <a:pt x="12633109" y="1587500"/>
                  </a:lnTo>
                  <a:lnTo>
                    <a:pt x="12626810" y="1574800"/>
                  </a:lnTo>
                  <a:lnTo>
                    <a:pt x="12827673" y="1574800"/>
                  </a:lnTo>
                  <a:lnTo>
                    <a:pt x="12866967" y="1562100"/>
                  </a:lnTo>
                  <a:lnTo>
                    <a:pt x="12907810" y="1562100"/>
                  </a:lnTo>
                  <a:lnTo>
                    <a:pt x="12869469" y="1549400"/>
                  </a:lnTo>
                  <a:lnTo>
                    <a:pt x="12837084" y="1536700"/>
                  </a:lnTo>
                  <a:lnTo>
                    <a:pt x="12812395" y="1511300"/>
                  </a:lnTo>
                  <a:lnTo>
                    <a:pt x="12797168" y="1485900"/>
                  </a:lnTo>
                  <a:lnTo>
                    <a:pt x="12843967" y="1473200"/>
                  </a:lnTo>
                  <a:lnTo>
                    <a:pt x="12955308" y="1473200"/>
                  </a:lnTo>
                  <a:lnTo>
                    <a:pt x="13001778" y="1460500"/>
                  </a:lnTo>
                  <a:lnTo>
                    <a:pt x="13087452" y="1460500"/>
                  </a:lnTo>
                  <a:lnTo>
                    <a:pt x="13117563" y="1473200"/>
                  </a:lnTo>
                  <a:lnTo>
                    <a:pt x="13121602" y="1460500"/>
                  </a:lnTo>
                  <a:lnTo>
                    <a:pt x="13125984" y="1460500"/>
                  </a:lnTo>
                  <a:lnTo>
                    <a:pt x="13130759" y="1447800"/>
                  </a:lnTo>
                  <a:lnTo>
                    <a:pt x="13064414" y="1447800"/>
                  </a:lnTo>
                  <a:lnTo>
                    <a:pt x="13042291" y="1435100"/>
                  </a:lnTo>
                  <a:lnTo>
                    <a:pt x="13003429" y="1447800"/>
                  </a:lnTo>
                  <a:lnTo>
                    <a:pt x="12718809" y="1447800"/>
                  </a:lnTo>
                  <a:lnTo>
                    <a:pt x="12681318" y="1435100"/>
                  </a:lnTo>
                  <a:lnTo>
                    <a:pt x="12657328" y="1422400"/>
                  </a:lnTo>
                  <a:lnTo>
                    <a:pt x="12649238" y="1397000"/>
                  </a:lnTo>
                  <a:lnTo>
                    <a:pt x="12659398" y="1358900"/>
                  </a:lnTo>
                  <a:lnTo>
                    <a:pt x="12713881" y="1346200"/>
                  </a:lnTo>
                  <a:lnTo>
                    <a:pt x="12869710" y="1346200"/>
                  </a:lnTo>
                  <a:lnTo>
                    <a:pt x="12878753" y="1333500"/>
                  </a:lnTo>
                  <a:lnTo>
                    <a:pt x="12885280" y="1320800"/>
                  </a:lnTo>
                  <a:lnTo>
                    <a:pt x="12886131" y="1308100"/>
                  </a:lnTo>
                  <a:lnTo>
                    <a:pt x="12878156" y="1295400"/>
                  </a:lnTo>
                  <a:lnTo>
                    <a:pt x="12828511" y="1282700"/>
                  </a:lnTo>
                  <a:lnTo>
                    <a:pt x="12577483" y="1282700"/>
                  </a:lnTo>
                  <a:lnTo>
                    <a:pt x="12530760" y="1270000"/>
                  </a:lnTo>
                  <a:lnTo>
                    <a:pt x="12486538" y="1270000"/>
                  </a:lnTo>
                  <a:lnTo>
                    <a:pt x="12445416" y="1257300"/>
                  </a:lnTo>
                  <a:lnTo>
                    <a:pt x="12369724" y="1257300"/>
                  </a:lnTo>
                  <a:lnTo>
                    <a:pt x="12362015" y="1244600"/>
                  </a:lnTo>
                  <a:lnTo>
                    <a:pt x="12354636" y="1231900"/>
                  </a:lnTo>
                  <a:lnTo>
                    <a:pt x="12346724" y="1231900"/>
                  </a:lnTo>
                  <a:lnTo>
                    <a:pt x="12350890" y="1219200"/>
                  </a:lnTo>
                  <a:lnTo>
                    <a:pt x="12355843" y="1219200"/>
                  </a:lnTo>
                  <a:lnTo>
                    <a:pt x="12359856" y="1206500"/>
                  </a:lnTo>
                  <a:lnTo>
                    <a:pt x="12361240" y="1206500"/>
                  </a:lnTo>
                  <a:lnTo>
                    <a:pt x="12412396" y="1193800"/>
                  </a:lnTo>
                  <a:lnTo>
                    <a:pt x="12461278" y="1193800"/>
                  </a:lnTo>
                  <a:lnTo>
                    <a:pt x="12651219" y="1143000"/>
                  </a:lnTo>
                  <a:lnTo>
                    <a:pt x="12754801" y="1143000"/>
                  </a:lnTo>
                  <a:lnTo>
                    <a:pt x="12769393" y="1130300"/>
                  </a:lnTo>
                  <a:lnTo>
                    <a:pt x="12784227" y="1117600"/>
                  </a:lnTo>
                  <a:lnTo>
                    <a:pt x="12799301" y="1104900"/>
                  </a:lnTo>
                  <a:lnTo>
                    <a:pt x="12814592" y="1092200"/>
                  </a:lnTo>
                  <a:lnTo>
                    <a:pt x="12943751" y="1092200"/>
                  </a:lnTo>
                  <a:lnTo>
                    <a:pt x="12989725" y="1104900"/>
                  </a:lnTo>
                  <a:lnTo>
                    <a:pt x="12997180" y="1104900"/>
                  </a:lnTo>
                  <a:lnTo>
                    <a:pt x="13000406" y="1092200"/>
                  </a:lnTo>
                  <a:lnTo>
                    <a:pt x="13106883" y="1092200"/>
                  </a:lnTo>
                  <a:lnTo>
                    <a:pt x="13156273" y="1104900"/>
                  </a:lnTo>
                  <a:lnTo>
                    <a:pt x="13298767" y="1104900"/>
                  </a:lnTo>
                  <a:lnTo>
                    <a:pt x="13344703" y="1092200"/>
                  </a:lnTo>
                  <a:lnTo>
                    <a:pt x="13337045" y="1092200"/>
                  </a:lnTo>
                  <a:lnTo>
                    <a:pt x="13283730" y="1079500"/>
                  </a:lnTo>
                  <a:lnTo>
                    <a:pt x="13066040" y="1079500"/>
                  </a:lnTo>
                  <a:lnTo>
                    <a:pt x="13058166" y="1066800"/>
                  </a:lnTo>
                  <a:lnTo>
                    <a:pt x="13051435" y="1066800"/>
                  </a:lnTo>
                  <a:lnTo>
                    <a:pt x="13044653" y="1054100"/>
                  </a:lnTo>
                  <a:lnTo>
                    <a:pt x="12720993" y="1054100"/>
                  </a:lnTo>
                  <a:lnTo>
                    <a:pt x="12712573" y="1041400"/>
                  </a:lnTo>
                  <a:lnTo>
                    <a:pt x="12711557" y="1028700"/>
                  </a:lnTo>
                  <a:lnTo>
                    <a:pt x="12721298" y="1016000"/>
                  </a:lnTo>
                  <a:lnTo>
                    <a:pt x="12745161" y="1003300"/>
                  </a:lnTo>
                  <a:lnTo>
                    <a:pt x="12709043" y="1003300"/>
                  </a:lnTo>
                  <a:lnTo>
                    <a:pt x="12708535" y="990600"/>
                  </a:lnTo>
                  <a:lnTo>
                    <a:pt x="12595504" y="990600"/>
                  </a:lnTo>
                  <a:lnTo>
                    <a:pt x="12588697" y="977900"/>
                  </a:lnTo>
                  <a:lnTo>
                    <a:pt x="12585065" y="977900"/>
                  </a:lnTo>
                  <a:lnTo>
                    <a:pt x="12585116" y="965200"/>
                  </a:lnTo>
                  <a:lnTo>
                    <a:pt x="12624118" y="965200"/>
                  </a:lnTo>
                  <a:lnTo>
                    <a:pt x="12657544" y="952500"/>
                  </a:lnTo>
                  <a:lnTo>
                    <a:pt x="12757176" y="952500"/>
                  </a:lnTo>
                  <a:lnTo>
                    <a:pt x="12773127" y="965200"/>
                  </a:lnTo>
                  <a:lnTo>
                    <a:pt x="12801803" y="965200"/>
                  </a:lnTo>
                  <a:lnTo>
                    <a:pt x="12807239" y="952500"/>
                  </a:lnTo>
                  <a:lnTo>
                    <a:pt x="12825336" y="952500"/>
                  </a:lnTo>
                  <a:lnTo>
                    <a:pt x="12836500" y="965200"/>
                  </a:lnTo>
                  <a:lnTo>
                    <a:pt x="12882283" y="965200"/>
                  </a:lnTo>
                  <a:lnTo>
                    <a:pt x="12892392" y="952500"/>
                  </a:lnTo>
                  <a:lnTo>
                    <a:pt x="12934137" y="965200"/>
                  </a:lnTo>
                  <a:lnTo>
                    <a:pt x="12976974" y="965200"/>
                  </a:lnTo>
                  <a:lnTo>
                    <a:pt x="13020053" y="977900"/>
                  </a:lnTo>
                  <a:lnTo>
                    <a:pt x="13062522" y="977900"/>
                  </a:lnTo>
                  <a:lnTo>
                    <a:pt x="13094488" y="965200"/>
                  </a:lnTo>
                  <a:lnTo>
                    <a:pt x="13126466" y="965200"/>
                  </a:lnTo>
                  <a:lnTo>
                    <a:pt x="13159677" y="952500"/>
                  </a:lnTo>
                  <a:lnTo>
                    <a:pt x="13195326" y="952500"/>
                  </a:lnTo>
                  <a:lnTo>
                    <a:pt x="13178130" y="939800"/>
                  </a:lnTo>
                  <a:lnTo>
                    <a:pt x="13059385" y="939800"/>
                  </a:lnTo>
                  <a:lnTo>
                    <a:pt x="13010083" y="927100"/>
                  </a:lnTo>
                  <a:lnTo>
                    <a:pt x="12960566" y="927100"/>
                  </a:lnTo>
                  <a:lnTo>
                    <a:pt x="12911696" y="914400"/>
                  </a:lnTo>
                  <a:lnTo>
                    <a:pt x="12864338" y="914400"/>
                  </a:lnTo>
                  <a:lnTo>
                    <a:pt x="12819355" y="901700"/>
                  </a:lnTo>
                  <a:lnTo>
                    <a:pt x="12777623" y="901700"/>
                  </a:lnTo>
                  <a:lnTo>
                    <a:pt x="12774562" y="889000"/>
                  </a:lnTo>
                  <a:lnTo>
                    <a:pt x="12779413" y="876300"/>
                  </a:lnTo>
                  <a:lnTo>
                    <a:pt x="12788100" y="863600"/>
                  </a:lnTo>
                  <a:lnTo>
                    <a:pt x="12879083" y="863600"/>
                  </a:lnTo>
                  <a:lnTo>
                    <a:pt x="12877368" y="876300"/>
                  </a:lnTo>
                  <a:lnTo>
                    <a:pt x="12879578" y="876300"/>
                  </a:lnTo>
                  <a:lnTo>
                    <a:pt x="12930429" y="889000"/>
                  </a:lnTo>
                  <a:lnTo>
                    <a:pt x="13033693" y="889000"/>
                  </a:lnTo>
                  <a:lnTo>
                    <a:pt x="13090576" y="901700"/>
                  </a:lnTo>
                  <a:lnTo>
                    <a:pt x="13097891" y="889000"/>
                  </a:lnTo>
                  <a:lnTo>
                    <a:pt x="13105524" y="876300"/>
                  </a:lnTo>
                  <a:lnTo>
                    <a:pt x="13109220" y="876300"/>
                  </a:lnTo>
                  <a:lnTo>
                    <a:pt x="13106972" y="863600"/>
                  </a:lnTo>
                  <a:lnTo>
                    <a:pt x="13104724" y="850900"/>
                  </a:lnTo>
                  <a:lnTo>
                    <a:pt x="13115519" y="863600"/>
                  </a:lnTo>
                  <a:lnTo>
                    <a:pt x="13118198" y="850900"/>
                  </a:lnTo>
                  <a:lnTo>
                    <a:pt x="13133464" y="850900"/>
                  </a:lnTo>
                  <a:lnTo>
                    <a:pt x="13130213" y="863600"/>
                  </a:lnTo>
                  <a:lnTo>
                    <a:pt x="13174167" y="863600"/>
                  </a:lnTo>
                  <a:lnTo>
                    <a:pt x="13186931" y="850900"/>
                  </a:lnTo>
                  <a:lnTo>
                    <a:pt x="13232638" y="863600"/>
                  </a:lnTo>
                  <a:lnTo>
                    <a:pt x="13366445" y="863600"/>
                  </a:lnTo>
                  <a:lnTo>
                    <a:pt x="13414083" y="876300"/>
                  </a:lnTo>
                  <a:lnTo>
                    <a:pt x="13465315" y="889000"/>
                  </a:lnTo>
                  <a:lnTo>
                    <a:pt x="13420776" y="876300"/>
                  </a:lnTo>
                  <a:lnTo>
                    <a:pt x="13371500" y="863600"/>
                  </a:lnTo>
                  <a:lnTo>
                    <a:pt x="13318693" y="850900"/>
                  </a:lnTo>
                  <a:lnTo>
                    <a:pt x="13207124" y="850900"/>
                  </a:lnTo>
                  <a:lnTo>
                    <a:pt x="13198869" y="838200"/>
                  </a:lnTo>
                  <a:lnTo>
                    <a:pt x="13201142" y="838200"/>
                  </a:lnTo>
                  <a:lnTo>
                    <a:pt x="13196316" y="825500"/>
                  </a:lnTo>
                  <a:lnTo>
                    <a:pt x="13177203" y="825500"/>
                  </a:lnTo>
                  <a:lnTo>
                    <a:pt x="13159588" y="838200"/>
                  </a:lnTo>
                  <a:lnTo>
                    <a:pt x="13089801" y="838200"/>
                  </a:lnTo>
                  <a:lnTo>
                    <a:pt x="13074828" y="825500"/>
                  </a:lnTo>
                  <a:lnTo>
                    <a:pt x="12983934" y="825500"/>
                  </a:lnTo>
                  <a:lnTo>
                    <a:pt x="12959563" y="812800"/>
                  </a:lnTo>
                  <a:lnTo>
                    <a:pt x="12937554" y="812800"/>
                  </a:lnTo>
                  <a:lnTo>
                    <a:pt x="12916675" y="800100"/>
                  </a:lnTo>
                  <a:lnTo>
                    <a:pt x="12888100" y="800100"/>
                  </a:lnTo>
                  <a:lnTo>
                    <a:pt x="12888100" y="825500"/>
                  </a:lnTo>
                  <a:lnTo>
                    <a:pt x="12866230" y="838200"/>
                  </a:lnTo>
                  <a:lnTo>
                    <a:pt x="12831204" y="838200"/>
                  </a:lnTo>
                  <a:lnTo>
                    <a:pt x="12816827" y="850900"/>
                  </a:lnTo>
                  <a:lnTo>
                    <a:pt x="12811328" y="838200"/>
                  </a:lnTo>
                  <a:lnTo>
                    <a:pt x="12811811" y="838200"/>
                  </a:lnTo>
                  <a:lnTo>
                    <a:pt x="12813271" y="825500"/>
                  </a:lnTo>
                  <a:lnTo>
                    <a:pt x="12748209" y="825500"/>
                  </a:lnTo>
                  <a:lnTo>
                    <a:pt x="12711494" y="812800"/>
                  </a:lnTo>
                  <a:lnTo>
                    <a:pt x="12676937" y="812800"/>
                  </a:lnTo>
                  <a:lnTo>
                    <a:pt x="12677699" y="800100"/>
                  </a:lnTo>
                  <a:lnTo>
                    <a:pt x="12681445" y="787400"/>
                  </a:lnTo>
                  <a:lnTo>
                    <a:pt x="12683884" y="787400"/>
                  </a:lnTo>
                  <a:lnTo>
                    <a:pt x="12680709" y="774700"/>
                  </a:lnTo>
                  <a:lnTo>
                    <a:pt x="12778258" y="774700"/>
                  </a:lnTo>
                  <a:lnTo>
                    <a:pt x="12786728" y="787400"/>
                  </a:lnTo>
                  <a:lnTo>
                    <a:pt x="12824917" y="787400"/>
                  </a:lnTo>
                  <a:lnTo>
                    <a:pt x="12836246" y="800100"/>
                  </a:lnTo>
                  <a:lnTo>
                    <a:pt x="12858293" y="812800"/>
                  </a:lnTo>
                  <a:lnTo>
                    <a:pt x="12879451" y="812800"/>
                  </a:lnTo>
                  <a:lnTo>
                    <a:pt x="12888100" y="825500"/>
                  </a:lnTo>
                  <a:lnTo>
                    <a:pt x="12888100" y="800100"/>
                  </a:lnTo>
                  <a:lnTo>
                    <a:pt x="12871488" y="800100"/>
                  </a:lnTo>
                  <a:lnTo>
                    <a:pt x="12864795" y="787400"/>
                  </a:lnTo>
                  <a:lnTo>
                    <a:pt x="12860147" y="774700"/>
                  </a:lnTo>
                  <a:lnTo>
                    <a:pt x="12853226" y="774700"/>
                  </a:lnTo>
                  <a:lnTo>
                    <a:pt x="12839687" y="762000"/>
                  </a:lnTo>
                  <a:lnTo>
                    <a:pt x="12841758" y="762000"/>
                  </a:lnTo>
                  <a:lnTo>
                    <a:pt x="12849162" y="749300"/>
                  </a:lnTo>
                  <a:lnTo>
                    <a:pt x="12854115" y="736600"/>
                  </a:lnTo>
                  <a:lnTo>
                    <a:pt x="12839078" y="736600"/>
                  </a:lnTo>
                  <a:lnTo>
                    <a:pt x="12838849" y="749300"/>
                  </a:lnTo>
                  <a:lnTo>
                    <a:pt x="12821984" y="749300"/>
                  </a:lnTo>
                  <a:lnTo>
                    <a:pt x="12812802" y="736600"/>
                  </a:lnTo>
                  <a:lnTo>
                    <a:pt x="12804953" y="723900"/>
                  </a:lnTo>
                  <a:lnTo>
                    <a:pt x="12671222" y="723900"/>
                  </a:lnTo>
                  <a:lnTo>
                    <a:pt x="12671222" y="800100"/>
                  </a:lnTo>
                  <a:lnTo>
                    <a:pt x="12652731" y="800100"/>
                  </a:lnTo>
                  <a:lnTo>
                    <a:pt x="12653251" y="787400"/>
                  </a:lnTo>
                  <a:lnTo>
                    <a:pt x="12661519" y="787400"/>
                  </a:lnTo>
                  <a:lnTo>
                    <a:pt x="12671222" y="800100"/>
                  </a:lnTo>
                  <a:lnTo>
                    <a:pt x="12671222" y="723900"/>
                  </a:lnTo>
                  <a:lnTo>
                    <a:pt x="12658306" y="723900"/>
                  </a:lnTo>
                  <a:lnTo>
                    <a:pt x="12655182" y="711200"/>
                  </a:lnTo>
                  <a:lnTo>
                    <a:pt x="12667310" y="711200"/>
                  </a:lnTo>
                  <a:lnTo>
                    <a:pt x="12662713" y="698500"/>
                  </a:lnTo>
                  <a:lnTo>
                    <a:pt x="12583770" y="698500"/>
                  </a:lnTo>
                  <a:lnTo>
                    <a:pt x="12564542" y="685800"/>
                  </a:lnTo>
                  <a:lnTo>
                    <a:pt x="12411989" y="685800"/>
                  </a:lnTo>
                  <a:lnTo>
                    <a:pt x="12411342" y="673100"/>
                  </a:lnTo>
                  <a:lnTo>
                    <a:pt x="12412713" y="673100"/>
                  </a:lnTo>
                  <a:lnTo>
                    <a:pt x="12409869" y="660400"/>
                  </a:lnTo>
                  <a:lnTo>
                    <a:pt x="12306872" y="660400"/>
                  </a:lnTo>
                  <a:lnTo>
                    <a:pt x="12285815" y="647700"/>
                  </a:lnTo>
                  <a:lnTo>
                    <a:pt x="12259488" y="635000"/>
                  </a:lnTo>
                  <a:lnTo>
                    <a:pt x="12203519" y="635000"/>
                  </a:lnTo>
                  <a:lnTo>
                    <a:pt x="12206948" y="622300"/>
                  </a:lnTo>
                  <a:lnTo>
                    <a:pt x="12248972" y="622300"/>
                  </a:lnTo>
                  <a:lnTo>
                    <a:pt x="12244083" y="609600"/>
                  </a:lnTo>
                  <a:lnTo>
                    <a:pt x="12334926" y="609600"/>
                  </a:lnTo>
                  <a:lnTo>
                    <a:pt x="12389333" y="596900"/>
                  </a:lnTo>
                  <a:lnTo>
                    <a:pt x="12488875" y="596900"/>
                  </a:lnTo>
                  <a:lnTo>
                    <a:pt x="12499975" y="609600"/>
                  </a:lnTo>
                  <a:lnTo>
                    <a:pt x="12515126" y="596900"/>
                  </a:lnTo>
                  <a:lnTo>
                    <a:pt x="12660313" y="596900"/>
                  </a:lnTo>
                  <a:lnTo>
                    <a:pt x="12651410" y="584200"/>
                  </a:lnTo>
                  <a:lnTo>
                    <a:pt x="12666815" y="584200"/>
                  </a:lnTo>
                  <a:lnTo>
                    <a:pt x="12660313" y="596900"/>
                  </a:lnTo>
                  <a:lnTo>
                    <a:pt x="12690399" y="596900"/>
                  </a:lnTo>
                  <a:lnTo>
                    <a:pt x="12701753" y="584200"/>
                  </a:lnTo>
                  <a:lnTo>
                    <a:pt x="12783947" y="584200"/>
                  </a:lnTo>
                  <a:lnTo>
                    <a:pt x="12786360" y="596900"/>
                  </a:lnTo>
                  <a:lnTo>
                    <a:pt x="12794044" y="584200"/>
                  </a:lnTo>
                  <a:lnTo>
                    <a:pt x="12813360" y="584200"/>
                  </a:lnTo>
                  <a:lnTo>
                    <a:pt x="12825971" y="596900"/>
                  </a:lnTo>
                  <a:lnTo>
                    <a:pt x="12851930" y="584200"/>
                  </a:lnTo>
                  <a:lnTo>
                    <a:pt x="12934976" y="584200"/>
                  </a:lnTo>
                  <a:lnTo>
                    <a:pt x="12930696" y="571500"/>
                  </a:lnTo>
                  <a:lnTo>
                    <a:pt x="12959639" y="571500"/>
                  </a:lnTo>
                  <a:lnTo>
                    <a:pt x="12984912" y="584200"/>
                  </a:lnTo>
                  <a:lnTo>
                    <a:pt x="13040017" y="584200"/>
                  </a:lnTo>
                  <a:lnTo>
                    <a:pt x="13037426" y="571500"/>
                  </a:lnTo>
                  <a:lnTo>
                    <a:pt x="13020015" y="571500"/>
                  </a:lnTo>
                  <a:lnTo>
                    <a:pt x="13024879" y="558800"/>
                  </a:lnTo>
                  <a:lnTo>
                    <a:pt x="13039471" y="571500"/>
                  </a:lnTo>
                  <a:lnTo>
                    <a:pt x="13065773" y="571500"/>
                  </a:lnTo>
                  <a:lnTo>
                    <a:pt x="13058851" y="558800"/>
                  </a:lnTo>
                  <a:lnTo>
                    <a:pt x="13105029" y="558800"/>
                  </a:lnTo>
                  <a:lnTo>
                    <a:pt x="13121094" y="571500"/>
                  </a:lnTo>
                  <a:lnTo>
                    <a:pt x="13125133" y="558800"/>
                  </a:lnTo>
                  <a:lnTo>
                    <a:pt x="13258064" y="558800"/>
                  </a:lnTo>
                  <a:lnTo>
                    <a:pt x="13256057" y="571500"/>
                  </a:lnTo>
                  <a:lnTo>
                    <a:pt x="13263842" y="571500"/>
                  </a:lnTo>
                  <a:lnTo>
                    <a:pt x="13263207" y="558800"/>
                  </a:lnTo>
                  <a:lnTo>
                    <a:pt x="13278765" y="571500"/>
                  </a:lnTo>
                  <a:lnTo>
                    <a:pt x="13296583" y="571500"/>
                  </a:lnTo>
                  <a:lnTo>
                    <a:pt x="13291960" y="558800"/>
                  </a:lnTo>
                  <a:lnTo>
                    <a:pt x="13400951" y="558800"/>
                  </a:lnTo>
                  <a:lnTo>
                    <a:pt x="13425170" y="546100"/>
                  </a:lnTo>
                  <a:lnTo>
                    <a:pt x="13477380" y="546100"/>
                  </a:lnTo>
                  <a:lnTo>
                    <a:pt x="13490397" y="558800"/>
                  </a:lnTo>
                  <a:lnTo>
                    <a:pt x="13495503" y="546100"/>
                  </a:lnTo>
                  <a:lnTo>
                    <a:pt x="13510247" y="546100"/>
                  </a:lnTo>
                  <a:lnTo>
                    <a:pt x="13523087" y="558800"/>
                  </a:lnTo>
                  <a:lnTo>
                    <a:pt x="13539813" y="546100"/>
                  </a:lnTo>
                  <a:lnTo>
                    <a:pt x="13581875" y="546100"/>
                  </a:lnTo>
                  <a:lnTo>
                    <a:pt x="13577151" y="533400"/>
                  </a:lnTo>
                  <a:lnTo>
                    <a:pt x="13708482" y="533400"/>
                  </a:lnTo>
                  <a:lnTo>
                    <a:pt x="13712736" y="546100"/>
                  </a:lnTo>
                  <a:lnTo>
                    <a:pt x="13720750" y="533400"/>
                  </a:lnTo>
                  <a:lnTo>
                    <a:pt x="13755002" y="533400"/>
                  </a:lnTo>
                  <a:lnTo>
                    <a:pt x="13749681" y="520700"/>
                  </a:lnTo>
                  <a:lnTo>
                    <a:pt x="13788428" y="520700"/>
                  </a:lnTo>
                  <a:lnTo>
                    <a:pt x="13786155" y="533400"/>
                  </a:lnTo>
                  <a:lnTo>
                    <a:pt x="13815657" y="533400"/>
                  </a:lnTo>
                  <a:lnTo>
                    <a:pt x="13807046" y="520700"/>
                  </a:lnTo>
                  <a:lnTo>
                    <a:pt x="13824598" y="520700"/>
                  </a:lnTo>
                  <a:lnTo>
                    <a:pt x="13827189" y="508000"/>
                  </a:lnTo>
                  <a:lnTo>
                    <a:pt x="13839647" y="508000"/>
                  </a:lnTo>
                  <a:lnTo>
                    <a:pt x="13833767" y="495300"/>
                  </a:lnTo>
                  <a:lnTo>
                    <a:pt x="13815301" y="495300"/>
                  </a:lnTo>
                  <a:lnTo>
                    <a:pt x="13820013" y="508000"/>
                  </a:lnTo>
                  <a:lnTo>
                    <a:pt x="13803567" y="508000"/>
                  </a:lnTo>
                  <a:lnTo>
                    <a:pt x="13801255" y="495300"/>
                  </a:lnTo>
                  <a:lnTo>
                    <a:pt x="13792734" y="495300"/>
                  </a:lnTo>
                  <a:lnTo>
                    <a:pt x="13797407" y="508000"/>
                  </a:lnTo>
                  <a:lnTo>
                    <a:pt x="13750658" y="508000"/>
                  </a:lnTo>
                  <a:lnTo>
                    <a:pt x="13752589" y="495300"/>
                  </a:lnTo>
                  <a:lnTo>
                    <a:pt x="13748538" y="495300"/>
                  </a:lnTo>
                  <a:lnTo>
                    <a:pt x="13738187" y="508000"/>
                  </a:lnTo>
                  <a:lnTo>
                    <a:pt x="13653338" y="508000"/>
                  </a:lnTo>
                  <a:lnTo>
                    <a:pt x="13641489" y="495300"/>
                  </a:lnTo>
                  <a:lnTo>
                    <a:pt x="13633501" y="508000"/>
                  </a:lnTo>
                  <a:lnTo>
                    <a:pt x="13596417" y="508000"/>
                  </a:lnTo>
                  <a:lnTo>
                    <a:pt x="13588746" y="520700"/>
                  </a:lnTo>
                  <a:lnTo>
                    <a:pt x="13564337" y="508000"/>
                  </a:lnTo>
                  <a:lnTo>
                    <a:pt x="13532041" y="520700"/>
                  </a:lnTo>
                  <a:lnTo>
                    <a:pt x="13501307" y="508000"/>
                  </a:lnTo>
                  <a:lnTo>
                    <a:pt x="13476402" y="508000"/>
                  </a:lnTo>
                  <a:lnTo>
                    <a:pt x="13476034" y="520700"/>
                  </a:lnTo>
                  <a:lnTo>
                    <a:pt x="13391045" y="520700"/>
                  </a:lnTo>
                  <a:lnTo>
                    <a:pt x="13399796" y="508000"/>
                  </a:lnTo>
                  <a:lnTo>
                    <a:pt x="13376351" y="508000"/>
                  </a:lnTo>
                  <a:lnTo>
                    <a:pt x="13370052" y="520700"/>
                  </a:lnTo>
                  <a:lnTo>
                    <a:pt x="13327977" y="520700"/>
                  </a:lnTo>
                  <a:lnTo>
                    <a:pt x="13307975" y="533400"/>
                  </a:lnTo>
                  <a:lnTo>
                    <a:pt x="13291477" y="520700"/>
                  </a:lnTo>
                  <a:lnTo>
                    <a:pt x="13279628" y="520700"/>
                  </a:lnTo>
                  <a:lnTo>
                    <a:pt x="13279019" y="533400"/>
                  </a:lnTo>
                  <a:lnTo>
                    <a:pt x="13272656" y="520700"/>
                  </a:lnTo>
                  <a:lnTo>
                    <a:pt x="13224180" y="520700"/>
                  </a:lnTo>
                  <a:lnTo>
                    <a:pt x="13209550" y="533400"/>
                  </a:lnTo>
                  <a:lnTo>
                    <a:pt x="13213626" y="520700"/>
                  </a:lnTo>
                  <a:lnTo>
                    <a:pt x="13031635" y="520700"/>
                  </a:lnTo>
                  <a:lnTo>
                    <a:pt x="13012255" y="532739"/>
                  </a:lnTo>
                  <a:lnTo>
                    <a:pt x="13012255" y="571500"/>
                  </a:lnTo>
                  <a:lnTo>
                    <a:pt x="12984556" y="571500"/>
                  </a:lnTo>
                  <a:lnTo>
                    <a:pt x="12993523" y="558800"/>
                  </a:lnTo>
                  <a:lnTo>
                    <a:pt x="13002730" y="558800"/>
                  </a:lnTo>
                  <a:lnTo>
                    <a:pt x="13012255" y="571500"/>
                  </a:lnTo>
                  <a:lnTo>
                    <a:pt x="13012255" y="532739"/>
                  </a:lnTo>
                  <a:lnTo>
                    <a:pt x="13011188" y="533400"/>
                  </a:lnTo>
                  <a:lnTo>
                    <a:pt x="12987427" y="520700"/>
                  </a:lnTo>
                  <a:lnTo>
                    <a:pt x="12962458" y="533400"/>
                  </a:lnTo>
                  <a:lnTo>
                    <a:pt x="12939459" y="533400"/>
                  </a:lnTo>
                  <a:lnTo>
                    <a:pt x="12921590" y="520700"/>
                  </a:lnTo>
                  <a:lnTo>
                    <a:pt x="12912865" y="533400"/>
                  </a:lnTo>
                  <a:lnTo>
                    <a:pt x="12746800" y="533400"/>
                  </a:lnTo>
                  <a:lnTo>
                    <a:pt x="12732309" y="546100"/>
                  </a:lnTo>
                  <a:lnTo>
                    <a:pt x="12724752" y="546100"/>
                  </a:lnTo>
                  <a:lnTo>
                    <a:pt x="12724867" y="533400"/>
                  </a:lnTo>
                  <a:lnTo>
                    <a:pt x="12718580" y="533400"/>
                  </a:lnTo>
                  <a:lnTo>
                    <a:pt x="12723013" y="546100"/>
                  </a:lnTo>
                  <a:lnTo>
                    <a:pt x="12699975" y="546100"/>
                  </a:lnTo>
                  <a:lnTo>
                    <a:pt x="12688862" y="533400"/>
                  </a:lnTo>
                  <a:lnTo>
                    <a:pt x="12677966" y="533400"/>
                  </a:lnTo>
                  <a:lnTo>
                    <a:pt x="12681280" y="546100"/>
                  </a:lnTo>
                  <a:lnTo>
                    <a:pt x="12652896" y="546100"/>
                  </a:lnTo>
                  <a:lnTo>
                    <a:pt x="12640310" y="533400"/>
                  </a:lnTo>
                  <a:lnTo>
                    <a:pt x="12626327" y="533400"/>
                  </a:lnTo>
                  <a:lnTo>
                    <a:pt x="12620943" y="520700"/>
                  </a:lnTo>
                  <a:lnTo>
                    <a:pt x="12617729" y="520700"/>
                  </a:lnTo>
                  <a:lnTo>
                    <a:pt x="12614643" y="533400"/>
                  </a:lnTo>
                  <a:lnTo>
                    <a:pt x="12611202" y="533400"/>
                  </a:lnTo>
                  <a:lnTo>
                    <a:pt x="12608331" y="520700"/>
                  </a:lnTo>
                  <a:lnTo>
                    <a:pt x="12577394" y="520700"/>
                  </a:lnTo>
                  <a:lnTo>
                    <a:pt x="12582449" y="533400"/>
                  </a:lnTo>
                  <a:lnTo>
                    <a:pt x="12580912" y="533400"/>
                  </a:lnTo>
                  <a:lnTo>
                    <a:pt x="12573127" y="546100"/>
                  </a:lnTo>
                  <a:lnTo>
                    <a:pt x="12564529" y="533400"/>
                  </a:lnTo>
                  <a:lnTo>
                    <a:pt x="12558878" y="533400"/>
                  </a:lnTo>
                  <a:lnTo>
                    <a:pt x="12558166" y="520700"/>
                  </a:lnTo>
                  <a:lnTo>
                    <a:pt x="12532995" y="520700"/>
                  </a:lnTo>
                  <a:lnTo>
                    <a:pt x="12542203" y="533400"/>
                  </a:lnTo>
                  <a:lnTo>
                    <a:pt x="12520447" y="533400"/>
                  </a:lnTo>
                  <a:lnTo>
                    <a:pt x="12520219" y="520700"/>
                  </a:lnTo>
                  <a:lnTo>
                    <a:pt x="12516637" y="520700"/>
                  </a:lnTo>
                  <a:lnTo>
                    <a:pt x="12516637" y="533400"/>
                  </a:lnTo>
                  <a:lnTo>
                    <a:pt x="12510262" y="546100"/>
                  </a:lnTo>
                  <a:lnTo>
                    <a:pt x="12503645" y="546100"/>
                  </a:lnTo>
                  <a:lnTo>
                    <a:pt x="12496864" y="533400"/>
                  </a:lnTo>
                  <a:lnTo>
                    <a:pt x="12516637" y="533400"/>
                  </a:lnTo>
                  <a:lnTo>
                    <a:pt x="12516637" y="520700"/>
                  </a:lnTo>
                  <a:lnTo>
                    <a:pt x="12461939" y="520700"/>
                  </a:lnTo>
                  <a:lnTo>
                    <a:pt x="12436869" y="533400"/>
                  </a:lnTo>
                  <a:lnTo>
                    <a:pt x="12416777" y="533400"/>
                  </a:lnTo>
                  <a:lnTo>
                    <a:pt x="12416282" y="520700"/>
                  </a:lnTo>
                  <a:lnTo>
                    <a:pt x="12375236" y="520700"/>
                  </a:lnTo>
                  <a:lnTo>
                    <a:pt x="12358815" y="533400"/>
                  </a:lnTo>
                  <a:lnTo>
                    <a:pt x="12252604" y="533400"/>
                  </a:lnTo>
                  <a:lnTo>
                    <a:pt x="12267756" y="546100"/>
                  </a:lnTo>
                  <a:lnTo>
                    <a:pt x="12278055" y="546100"/>
                  </a:lnTo>
                  <a:lnTo>
                    <a:pt x="12266867" y="558800"/>
                  </a:lnTo>
                  <a:lnTo>
                    <a:pt x="12233186" y="558800"/>
                  </a:lnTo>
                  <a:lnTo>
                    <a:pt x="12224169" y="546100"/>
                  </a:lnTo>
                  <a:lnTo>
                    <a:pt x="12215139" y="546100"/>
                  </a:lnTo>
                  <a:lnTo>
                    <a:pt x="12213234" y="543293"/>
                  </a:lnTo>
                  <a:lnTo>
                    <a:pt x="12213234" y="609600"/>
                  </a:lnTo>
                  <a:lnTo>
                    <a:pt x="12201373" y="622300"/>
                  </a:lnTo>
                  <a:lnTo>
                    <a:pt x="12137962" y="622300"/>
                  </a:lnTo>
                  <a:lnTo>
                    <a:pt x="12129211" y="609600"/>
                  </a:lnTo>
                  <a:lnTo>
                    <a:pt x="12213234" y="609600"/>
                  </a:lnTo>
                  <a:lnTo>
                    <a:pt x="12213234" y="543293"/>
                  </a:lnTo>
                  <a:lnTo>
                    <a:pt x="12206542" y="533400"/>
                  </a:lnTo>
                  <a:lnTo>
                    <a:pt x="12176709" y="533400"/>
                  </a:lnTo>
                  <a:lnTo>
                    <a:pt x="12182653" y="546100"/>
                  </a:lnTo>
                  <a:lnTo>
                    <a:pt x="12197639" y="546100"/>
                  </a:lnTo>
                  <a:lnTo>
                    <a:pt x="12183834" y="558800"/>
                  </a:lnTo>
                  <a:lnTo>
                    <a:pt x="12141746" y="558800"/>
                  </a:lnTo>
                  <a:lnTo>
                    <a:pt x="12147118" y="546100"/>
                  </a:lnTo>
                  <a:lnTo>
                    <a:pt x="12124246" y="546100"/>
                  </a:lnTo>
                  <a:lnTo>
                    <a:pt x="12132920" y="533400"/>
                  </a:lnTo>
                  <a:lnTo>
                    <a:pt x="11994769" y="533400"/>
                  </a:lnTo>
                  <a:lnTo>
                    <a:pt x="11959565" y="546100"/>
                  </a:lnTo>
                  <a:lnTo>
                    <a:pt x="11823522" y="546100"/>
                  </a:lnTo>
                  <a:lnTo>
                    <a:pt x="11827078" y="533400"/>
                  </a:lnTo>
                  <a:lnTo>
                    <a:pt x="11766372" y="533400"/>
                  </a:lnTo>
                  <a:lnTo>
                    <a:pt x="11740185" y="520700"/>
                  </a:lnTo>
                  <a:lnTo>
                    <a:pt x="12081129" y="520700"/>
                  </a:lnTo>
                  <a:lnTo>
                    <a:pt x="12131167" y="508000"/>
                  </a:lnTo>
                  <a:lnTo>
                    <a:pt x="12484113" y="508000"/>
                  </a:lnTo>
                  <a:lnTo>
                    <a:pt x="12509386" y="495300"/>
                  </a:lnTo>
                  <a:lnTo>
                    <a:pt x="12526963" y="495300"/>
                  </a:lnTo>
                  <a:lnTo>
                    <a:pt x="12544336" y="508000"/>
                  </a:lnTo>
                  <a:lnTo>
                    <a:pt x="12585713" y="508000"/>
                  </a:lnTo>
                  <a:lnTo>
                    <a:pt x="12591491" y="495300"/>
                  </a:lnTo>
                  <a:lnTo>
                    <a:pt x="12598438" y="495300"/>
                  </a:lnTo>
                  <a:lnTo>
                    <a:pt x="12605601" y="508000"/>
                  </a:lnTo>
                  <a:lnTo>
                    <a:pt x="12619990" y="508000"/>
                  </a:lnTo>
                  <a:lnTo>
                    <a:pt x="12635916" y="495300"/>
                  </a:lnTo>
                  <a:lnTo>
                    <a:pt x="12641707" y="495300"/>
                  </a:lnTo>
                  <a:lnTo>
                    <a:pt x="12657442" y="482600"/>
                  </a:lnTo>
                  <a:lnTo>
                    <a:pt x="12671451" y="482600"/>
                  </a:lnTo>
                  <a:lnTo>
                    <a:pt x="12680353" y="495300"/>
                  </a:lnTo>
                  <a:lnTo>
                    <a:pt x="12683795" y="495300"/>
                  </a:lnTo>
                  <a:lnTo>
                    <a:pt x="12705296" y="482600"/>
                  </a:lnTo>
                  <a:lnTo>
                    <a:pt x="12733896" y="495300"/>
                  </a:lnTo>
                  <a:lnTo>
                    <a:pt x="12763678" y="495300"/>
                  </a:lnTo>
                  <a:lnTo>
                    <a:pt x="12788697" y="482600"/>
                  </a:lnTo>
                  <a:lnTo>
                    <a:pt x="12809309" y="490499"/>
                  </a:lnTo>
                  <a:lnTo>
                    <a:pt x="12799924" y="491007"/>
                  </a:lnTo>
                  <a:lnTo>
                    <a:pt x="12783744" y="493496"/>
                  </a:lnTo>
                  <a:lnTo>
                    <a:pt x="12763716" y="495947"/>
                  </a:lnTo>
                  <a:lnTo>
                    <a:pt x="12774435" y="498754"/>
                  </a:lnTo>
                  <a:lnTo>
                    <a:pt x="12791961" y="496785"/>
                  </a:lnTo>
                  <a:lnTo>
                    <a:pt x="12813627" y="493522"/>
                  </a:lnTo>
                  <a:lnTo>
                    <a:pt x="12816853" y="493382"/>
                  </a:lnTo>
                  <a:lnTo>
                    <a:pt x="12821895" y="495300"/>
                  </a:lnTo>
                  <a:lnTo>
                    <a:pt x="12828969" y="492823"/>
                  </a:lnTo>
                  <a:lnTo>
                    <a:pt x="12836779" y="492455"/>
                  </a:lnTo>
                  <a:lnTo>
                    <a:pt x="12831661" y="491871"/>
                  </a:lnTo>
                  <a:lnTo>
                    <a:pt x="12858052" y="482600"/>
                  </a:lnTo>
                  <a:lnTo>
                    <a:pt x="12890233" y="482600"/>
                  </a:lnTo>
                  <a:lnTo>
                    <a:pt x="12911506" y="495300"/>
                  </a:lnTo>
                  <a:lnTo>
                    <a:pt x="12917678" y="482600"/>
                  </a:lnTo>
                  <a:lnTo>
                    <a:pt x="12924650" y="495300"/>
                  </a:lnTo>
                  <a:lnTo>
                    <a:pt x="12930619" y="482600"/>
                  </a:lnTo>
                  <a:lnTo>
                    <a:pt x="12940602" y="495300"/>
                  </a:lnTo>
                  <a:lnTo>
                    <a:pt x="12955296" y="495300"/>
                  </a:lnTo>
                  <a:lnTo>
                    <a:pt x="12968250" y="482600"/>
                  </a:lnTo>
                  <a:lnTo>
                    <a:pt x="13059309" y="482600"/>
                  </a:lnTo>
                  <a:lnTo>
                    <a:pt x="13054470" y="469900"/>
                  </a:lnTo>
                  <a:lnTo>
                    <a:pt x="13067564" y="469900"/>
                  </a:lnTo>
                  <a:lnTo>
                    <a:pt x="13071602" y="482600"/>
                  </a:lnTo>
                  <a:lnTo>
                    <a:pt x="13100736" y="482600"/>
                  </a:lnTo>
                  <a:lnTo>
                    <a:pt x="13091427" y="469900"/>
                  </a:lnTo>
                  <a:lnTo>
                    <a:pt x="13127520" y="469900"/>
                  </a:lnTo>
                  <a:lnTo>
                    <a:pt x="13118706" y="482600"/>
                  </a:lnTo>
                  <a:lnTo>
                    <a:pt x="13180124" y="482600"/>
                  </a:lnTo>
                  <a:lnTo>
                    <a:pt x="13187756" y="469900"/>
                  </a:lnTo>
                  <a:lnTo>
                    <a:pt x="13196202" y="482600"/>
                  </a:lnTo>
                  <a:lnTo>
                    <a:pt x="13202501" y="482600"/>
                  </a:lnTo>
                  <a:lnTo>
                    <a:pt x="13203492" y="469900"/>
                  </a:lnTo>
                  <a:lnTo>
                    <a:pt x="13241896" y="469900"/>
                  </a:lnTo>
                  <a:lnTo>
                    <a:pt x="13250278" y="482600"/>
                  </a:lnTo>
                  <a:lnTo>
                    <a:pt x="13279704" y="482600"/>
                  </a:lnTo>
                  <a:lnTo>
                    <a:pt x="13289534" y="469900"/>
                  </a:lnTo>
                  <a:lnTo>
                    <a:pt x="13390499" y="469900"/>
                  </a:lnTo>
                  <a:lnTo>
                    <a:pt x="13426275" y="457200"/>
                  </a:lnTo>
                  <a:lnTo>
                    <a:pt x="13510247" y="457200"/>
                  </a:lnTo>
                  <a:lnTo>
                    <a:pt x="13484936" y="444500"/>
                  </a:lnTo>
                  <a:lnTo>
                    <a:pt x="13514591" y="444500"/>
                  </a:lnTo>
                  <a:lnTo>
                    <a:pt x="13508901" y="431800"/>
                  </a:lnTo>
                  <a:lnTo>
                    <a:pt x="13539381" y="431800"/>
                  </a:lnTo>
                  <a:lnTo>
                    <a:pt x="13540118" y="444500"/>
                  </a:lnTo>
                  <a:lnTo>
                    <a:pt x="13571677" y="444500"/>
                  </a:lnTo>
                  <a:lnTo>
                    <a:pt x="13579285" y="431800"/>
                  </a:lnTo>
                  <a:lnTo>
                    <a:pt x="13576795" y="444500"/>
                  </a:lnTo>
                  <a:lnTo>
                    <a:pt x="13584111" y="444500"/>
                  </a:lnTo>
                  <a:lnTo>
                    <a:pt x="13587705" y="457200"/>
                  </a:lnTo>
                  <a:lnTo>
                    <a:pt x="13601903" y="444500"/>
                  </a:lnTo>
                  <a:lnTo>
                    <a:pt x="13626313" y="444500"/>
                  </a:lnTo>
                  <a:lnTo>
                    <a:pt x="13637374" y="457200"/>
                  </a:lnTo>
                  <a:lnTo>
                    <a:pt x="13642023" y="457200"/>
                  </a:lnTo>
                  <a:lnTo>
                    <a:pt x="13641946" y="444500"/>
                  </a:lnTo>
                  <a:lnTo>
                    <a:pt x="13686790" y="444500"/>
                  </a:lnTo>
                  <a:lnTo>
                    <a:pt x="13674268" y="431800"/>
                  </a:lnTo>
                  <a:lnTo>
                    <a:pt x="13668693" y="431800"/>
                  </a:lnTo>
                  <a:lnTo>
                    <a:pt x="13676706" y="419100"/>
                  </a:lnTo>
                  <a:lnTo>
                    <a:pt x="13678865" y="431800"/>
                  </a:lnTo>
                  <a:lnTo>
                    <a:pt x="13697598" y="431800"/>
                  </a:lnTo>
                  <a:lnTo>
                    <a:pt x="13705586" y="419100"/>
                  </a:lnTo>
                  <a:lnTo>
                    <a:pt x="13782726" y="419100"/>
                  </a:lnTo>
                  <a:lnTo>
                    <a:pt x="13787628" y="406400"/>
                  </a:lnTo>
                  <a:lnTo>
                    <a:pt x="13791108" y="419100"/>
                  </a:lnTo>
                  <a:lnTo>
                    <a:pt x="13794308" y="406400"/>
                  </a:lnTo>
                  <a:lnTo>
                    <a:pt x="13797661" y="419100"/>
                  </a:lnTo>
                  <a:lnTo>
                    <a:pt x="13804037" y="419100"/>
                  </a:lnTo>
                  <a:lnTo>
                    <a:pt x="13803224" y="431800"/>
                  </a:lnTo>
                  <a:lnTo>
                    <a:pt x="13830033" y="431800"/>
                  </a:lnTo>
                  <a:lnTo>
                    <a:pt x="13824547" y="419100"/>
                  </a:lnTo>
                  <a:lnTo>
                    <a:pt x="13855091" y="419100"/>
                  </a:lnTo>
                  <a:lnTo>
                    <a:pt x="13858888" y="406400"/>
                  </a:lnTo>
                  <a:lnTo>
                    <a:pt x="13856551" y="393700"/>
                  </a:lnTo>
                  <a:lnTo>
                    <a:pt x="13875131" y="393700"/>
                  </a:lnTo>
                  <a:lnTo>
                    <a:pt x="13873150" y="406400"/>
                  </a:lnTo>
                  <a:lnTo>
                    <a:pt x="13881481" y="406400"/>
                  </a:lnTo>
                  <a:lnTo>
                    <a:pt x="13888377" y="393700"/>
                  </a:lnTo>
                  <a:lnTo>
                    <a:pt x="13894092" y="406400"/>
                  </a:lnTo>
                  <a:lnTo>
                    <a:pt x="13899426" y="393700"/>
                  </a:lnTo>
                  <a:lnTo>
                    <a:pt x="13905421" y="406400"/>
                  </a:lnTo>
                  <a:lnTo>
                    <a:pt x="13943622" y="406400"/>
                  </a:lnTo>
                  <a:lnTo>
                    <a:pt x="13928687" y="393700"/>
                  </a:lnTo>
                  <a:lnTo>
                    <a:pt x="13981621" y="393700"/>
                  </a:lnTo>
                  <a:lnTo>
                    <a:pt x="13982459" y="381000"/>
                  </a:lnTo>
                  <a:lnTo>
                    <a:pt x="13985913" y="393700"/>
                  </a:lnTo>
                  <a:lnTo>
                    <a:pt x="13989076" y="381000"/>
                  </a:lnTo>
                  <a:lnTo>
                    <a:pt x="13992581" y="393700"/>
                  </a:lnTo>
                  <a:lnTo>
                    <a:pt x="14091501" y="393700"/>
                  </a:lnTo>
                  <a:lnTo>
                    <a:pt x="14062405" y="381000"/>
                  </a:lnTo>
                  <a:lnTo>
                    <a:pt x="14105890" y="381000"/>
                  </a:lnTo>
                  <a:lnTo>
                    <a:pt x="14108608" y="393700"/>
                  </a:lnTo>
                  <a:lnTo>
                    <a:pt x="14114361" y="393700"/>
                  </a:lnTo>
                  <a:lnTo>
                    <a:pt x="14113269" y="381000"/>
                  </a:lnTo>
                  <a:lnTo>
                    <a:pt x="14248867" y="381000"/>
                  </a:lnTo>
                  <a:lnTo>
                    <a:pt x="14241056" y="368300"/>
                  </a:lnTo>
                  <a:lnTo>
                    <a:pt x="14261681" y="368300"/>
                  </a:lnTo>
                  <a:lnTo>
                    <a:pt x="14278851" y="355600"/>
                  </a:lnTo>
                  <a:close/>
                </a:path>
                <a:path w="19641820" h="1805305">
                  <a:moveTo>
                    <a:pt x="14383665" y="355600"/>
                  </a:moveTo>
                  <a:lnTo>
                    <a:pt x="14371777" y="342900"/>
                  </a:lnTo>
                  <a:lnTo>
                    <a:pt x="14369542" y="342900"/>
                  </a:lnTo>
                  <a:lnTo>
                    <a:pt x="14371828" y="330200"/>
                  </a:lnTo>
                  <a:lnTo>
                    <a:pt x="14354404" y="330200"/>
                  </a:lnTo>
                  <a:lnTo>
                    <a:pt x="14337271" y="342900"/>
                  </a:lnTo>
                  <a:lnTo>
                    <a:pt x="14302613" y="342900"/>
                  </a:lnTo>
                  <a:lnTo>
                    <a:pt x="14299641" y="330200"/>
                  </a:lnTo>
                  <a:lnTo>
                    <a:pt x="14286065" y="330200"/>
                  </a:lnTo>
                  <a:lnTo>
                    <a:pt x="14292910" y="342900"/>
                  </a:lnTo>
                  <a:lnTo>
                    <a:pt x="14297698" y="342900"/>
                  </a:lnTo>
                  <a:lnTo>
                    <a:pt x="14290802" y="355600"/>
                  </a:lnTo>
                  <a:lnTo>
                    <a:pt x="14345717" y="355600"/>
                  </a:lnTo>
                  <a:lnTo>
                    <a:pt x="14349324" y="368300"/>
                  </a:lnTo>
                  <a:lnTo>
                    <a:pt x="14374127" y="368300"/>
                  </a:lnTo>
                  <a:lnTo>
                    <a:pt x="14364703" y="355600"/>
                  </a:lnTo>
                  <a:lnTo>
                    <a:pt x="14356398" y="355600"/>
                  </a:lnTo>
                  <a:lnTo>
                    <a:pt x="14360436" y="342900"/>
                  </a:lnTo>
                  <a:lnTo>
                    <a:pt x="14367104" y="355600"/>
                  </a:lnTo>
                  <a:lnTo>
                    <a:pt x="14383665" y="355600"/>
                  </a:lnTo>
                  <a:close/>
                </a:path>
                <a:path w="19641820" h="1805305">
                  <a:moveTo>
                    <a:pt x="14533639" y="1499260"/>
                  </a:moveTo>
                  <a:lnTo>
                    <a:pt x="14524406" y="1496047"/>
                  </a:lnTo>
                  <a:lnTo>
                    <a:pt x="14504823" y="1494396"/>
                  </a:lnTo>
                  <a:lnTo>
                    <a:pt x="14482610" y="1494751"/>
                  </a:lnTo>
                  <a:lnTo>
                    <a:pt x="14491208" y="1498841"/>
                  </a:lnTo>
                  <a:lnTo>
                    <a:pt x="14504061" y="1499362"/>
                  </a:lnTo>
                  <a:lnTo>
                    <a:pt x="14516735" y="1499781"/>
                  </a:lnTo>
                  <a:lnTo>
                    <a:pt x="14524787" y="1503527"/>
                  </a:lnTo>
                  <a:lnTo>
                    <a:pt x="14533639" y="1499260"/>
                  </a:lnTo>
                  <a:close/>
                </a:path>
                <a:path w="19641820" h="1805305">
                  <a:moveTo>
                    <a:pt x="14594319" y="1293622"/>
                  </a:moveTo>
                  <a:lnTo>
                    <a:pt x="14579791" y="1290027"/>
                  </a:lnTo>
                  <a:lnTo>
                    <a:pt x="14560842" y="1287614"/>
                  </a:lnTo>
                  <a:lnTo>
                    <a:pt x="14540941" y="1285430"/>
                  </a:lnTo>
                  <a:lnTo>
                    <a:pt x="14523542" y="1282573"/>
                  </a:lnTo>
                  <a:lnTo>
                    <a:pt x="14518793" y="1283893"/>
                  </a:lnTo>
                  <a:lnTo>
                    <a:pt x="14518691" y="1285481"/>
                  </a:lnTo>
                  <a:lnTo>
                    <a:pt x="14518780" y="1287716"/>
                  </a:lnTo>
                  <a:lnTo>
                    <a:pt x="14514652" y="1290993"/>
                  </a:lnTo>
                  <a:lnTo>
                    <a:pt x="14521726" y="1291005"/>
                  </a:lnTo>
                  <a:lnTo>
                    <a:pt x="14520761" y="1288465"/>
                  </a:lnTo>
                  <a:lnTo>
                    <a:pt x="14522691" y="1286814"/>
                  </a:lnTo>
                  <a:lnTo>
                    <a:pt x="14534566" y="1287640"/>
                  </a:lnTo>
                  <a:lnTo>
                    <a:pt x="14543367" y="1289291"/>
                  </a:lnTo>
                  <a:lnTo>
                    <a:pt x="14557921" y="1293406"/>
                  </a:lnTo>
                  <a:lnTo>
                    <a:pt x="14553349" y="1295958"/>
                  </a:lnTo>
                  <a:lnTo>
                    <a:pt x="14545590" y="1294726"/>
                  </a:lnTo>
                  <a:lnTo>
                    <a:pt x="14538401" y="1293329"/>
                  </a:lnTo>
                  <a:lnTo>
                    <a:pt x="14535595" y="1295387"/>
                  </a:lnTo>
                  <a:lnTo>
                    <a:pt x="14542923" y="1299146"/>
                  </a:lnTo>
                  <a:lnTo>
                    <a:pt x="14558823" y="1297978"/>
                  </a:lnTo>
                  <a:lnTo>
                    <a:pt x="14577784" y="1295069"/>
                  </a:lnTo>
                  <a:lnTo>
                    <a:pt x="14594319" y="1293622"/>
                  </a:lnTo>
                  <a:close/>
                </a:path>
                <a:path w="19641820" h="1805305">
                  <a:moveTo>
                    <a:pt x="15111972" y="1265682"/>
                  </a:moveTo>
                  <a:lnTo>
                    <a:pt x="15088997" y="1262761"/>
                  </a:lnTo>
                  <a:lnTo>
                    <a:pt x="15096439" y="1269885"/>
                  </a:lnTo>
                  <a:lnTo>
                    <a:pt x="15109266" y="1269453"/>
                  </a:lnTo>
                  <a:lnTo>
                    <a:pt x="15111972" y="1265682"/>
                  </a:lnTo>
                  <a:close/>
                </a:path>
                <a:path w="19641820" h="1805305">
                  <a:moveTo>
                    <a:pt x="17753419" y="1382268"/>
                  </a:moveTo>
                  <a:lnTo>
                    <a:pt x="17738941" y="1332750"/>
                  </a:lnTo>
                  <a:lnTo>
                    <a:pt x="17698568" y="1298295"/>
                  </a:lnTo>
                  <a:lnTo>
                    <a:pt x="17662665" y="1291526"/>
                  </a:lnTo>
                  <a:lnTo>
                    <a:pt x="17397197" y="1291526"/>
                  </a:lnTo>
                  <a:lnTo>
                    <a:pt x="17735817" y="753833"/>
                  </a:lnTo>
                  <a:lnTo>
                    <a:pt x="17742332" y="741591"/>
                  </a:lnTo>
                  <a:lnTo>
                    <a:pt x="17746980" y="729272"/>
                  </a:lnTo>
                  <a:lnTo>
                    <a:pt x="17749774" y="716876"/>
                  </a:lnTo>
                  <a:lnTo>
                    <a:pt x="17750714" y="704380"/>
                  </a:lnTo>
                  <a:lnTo>
                    <a:pt x="17749990" y="692111"/>
                  </a:lnTo>
                  <a:lnTo>
                    <a:pt x="17732845" y="648309"/>
                  </a:lnTo>
                  <a:lnTo>
                    <a:pt x="17695901" y="617791"/>
                  </a:lnTo>
                  <a:lnTo>
                    <a:pt x="17659960" y="608901"/>
                  </a:lnTo>
                  <a:lnTo>
                    <a:pt x="17226547" y="608901"/>
                  </a:lnTo>
                  <a:lnTo>
                    <a:pt x="17177030" y="624141"/>
                  </a:lnTo>
                  <a:lnTo>
                    <a:pt x="17142575" y="665797"/>
                  </a:lnTo>
                  <a:lnTo>
                    <a:pt x="17135793" y="701001"/>
                  </a:lnTo>
                  <a:lnTo>
                    <a:pt x="17137495" y="719797"/>
                  </a:lnTo>
                  <a:lnTo>
                    <a:pt x="17162895" y="766013"/>
                  </a:lnTo>
                  <a:lnTo>
                    <a:pt x="17208856" y="790143"/>
                  </a:lnTo>
                  <a:lnTo>
                    <a:pt x="17226547" y="791756"/>
                  </a:lnTo>
                  <a:lnTo>
                    <a:pt x="17494720" y="791756"/>
                  </a:lnTo>
                  <a:lnTo>
                    <a:pt x="17153420" y="1333512"/>
                  </a:lnTo>
                  <a:lnTo>
                    <a:pt x="17147490" y="1345704"/>
                  </a:lnTo>
                  <a:lnTo>
                    <a:pt x="17143260" y="1357896"/>
                  </a:lnTo>
                  <a:lnTo>
                    <a:pt x="17140720" y="1370088"/>
                  </a:lnTo>
                  <a:lnTo>
                    <a:pt x="17139870" y="1382268"/>
                  </a:lnTo>
                  <a:lnTo>
                    <a:pt x="17140543" y="1394206"/>
                  </a:lnTo>
                  <a:lnTo>
                    <a:pt x="17156710" y="1436662"/>
                  </a:lnTo>
                  <a:lnTo>
                    <a:pt x="17192435" y="1465859"/>
                  </a:lnTo>
                  <a:lnTo>
                    <a:pt x="17229252" y="1474368"/>
                  </a:lnTo>
                  <a:lnTo>
                    <a:pt x="17662665" y="1474368"/>
                  </a:lnTo>
                  <a:lnTo>
                    <a:pt x="17713973" y="1459509"/>
                  </a:lnTo>
                  <a:lnTo>
                    <a:pt x="17746993" y="1418336"/>
                  </a:lnTo>
                  <a:lnTo>
                    <a:pt x="17751819" y="1401102"/>
                  </a:lnTo>
                  <a:lnTo>
                    <a:pt x="17753419" y="1382268"/>
                  </a:lnTo>
                  <a:close/>
                </a:path>
                <a:path w="19641820" h="1805305">
                  <a:moveTo>
                    <a:pt x="18456364" y="916355"/>
                  </a:moveTo>
                  <a:lnTo>
                    <a:pt x="18448058" y="853706"/>
                  </a:lnTo>
                  <a:lnTo>
                    <a:pt x="18428589" y="795807"/>
                  </a:lnTo>
                  <a:lnTo>
                    <a:pt x="18399481" y="743673"/>
                  </a:lnTo>
                  <a:lnTo>
                    <a:pt x="18362219" y="698296"/>
                  </a:lnTo>
                  <a:lnTo>
                    <a:pt x="18317693" y="660882"/>
                  </a:lnTo>
                  <a:lnTo>
                    <a:pt x="18274869" y="636625"/>
                  </a:lnTo>
                  <a:lnTo>
                    <a:pt x="18274869" y="916355"/>
                  </a:lnTo>
                  <a:lnTo>
                    <a:pt x="18274869" y="1165567"/>
                  </a:lnTo>
                  <a:lnTo>
                    <a:pt x="18269154" y="1203528"/>
                  </a:lnTo>
                  <a:lnTo>
                    <a:pt x="18245659" y="1245857"/>
                  </a:lnTo>
                  <a:lnTo>
                    <a:pt x="18209171" y="1276794"/>
                  </a:lnTo>
                  <a:lnTo>
                    <a:pt x="18162918" y="1290929"/>
                  </a:lnTo>
                  <a:lnTo>
                    <a:pt x="18150269" y="1291526"/>
                  </a:lnTo>
                  <a:lnTo>
                    <a:pt x="18124869" y="1289240"/>
                  </a:lnTo>
                  <a:lnTo>
                    <a:pt x="18080165" y="1270965"/>
                  </a:lnTo>
                  <a:lnTo>
                    <a:pt x="18044872" y="1235659"/>
                  </a:lnTo>
                  <a:lnTo>
                    <a:pt x="18026584" y="1190955"/>
                  </a:lnTo>
                  <a:lnTo>
                    <a:pt x="18024298" y="1165567"/>
                  </a:lnTo>
                  <a:lnTo>
                    <a:pt x="18024298" y="916355"/>
                  </a:lnTo>
                  <a:lnTo>
                    <a:pt x="18033784" y="867587"/>
                  </a:lnTo>
                  <a:lnTo>
                    <a:pt x="18060899" y="827595"/>
                  </a:lnTo>
                  <a:lnTo>
                    <a:pt x="18100815" y="801230"/>
                  </a:lnTo>
                  <a:lnTo>
                    <a:pt x="18150269" y="791756"/>
                  </a:lnTo>
                  <a:lnTo>
                    <a:pt x="18162918" y="792340"/>
                  </a:lnTo>
                  <a:lnTo>
                    <a:pt x="18209171" y="806437"/>
                  </a:lnTo>
                  <a:lnTo>
                    <a:pt x="18245659" y="836485"/>
                  </a:lnTo>
                  <a:lnTo>
                    <a:pt x="18269154" y="879271"/>
                  </a:lnTo>
                  <a:lnTo>
                    <a:pt x="18274869" y="916355"/>
                  </a:lnTo>
                  <a:lnTo>
                    <a:pt x="18274869" y="636625"/>
                  </a:lnTo>
                  <a:lnTo>
                    <a:pt x="18239143" y="622236"/>
                  </a:lnTo>
                  <a:lnTo>
                    <a:pt x="18180901" y="610387"/>
                  </a:lnTo>
                  <a:lnTo>
                    <a:pt x="18150269" y="608901"/>
                  </a:lnTo>
                  <a:lnTo>
                    <a:pt x="18118900" y="610463"/>
                  </a:lnTo>
                  <a:lnTo>
                    <a:pt x="18058969" y="622998"/>
                  </a:lnTo>
                  <a:lnTo>
                    <a:pt x="18003228" y="647547"/>
                  </a:lnTo>
                  <a:lnTo>
                    <a:pt x="17954460" y="681062"/>
                  </a:lnTo>
                  <a:lnTo>
                    <a:pt x="17913274" y="722884"/>
                  </a:lnTo>
                  <a:lnTo>
                    <a:pt x="17880432" y="771982"/>
                  </a:lnTo>
                  <a:lnTo>
                    <a:pt x="17856429" y="827633"/>
                  </a:lnTo>
                  <a:lnTo>
                    <a:pt x="17843577" y="886180"/>
                  </a:lnTo>
                  <a:lnTo>
                    <a:pt x="17841456" y="916355"/>
                  </a:lnTo>
                  <a:lnTo>
                    <a:pt x="17841456" y="1165567"/>
                  </a:lnTo>
                  <a:lnTo>
                    <a:pt x="17849749" y="1228382"/>
                  </a:lnTo>
                  <a:lnTo>
                    <a:pt x="17869218" y="1286789"/>
                  </a:lnTo>
                  <a:lnTo>
                    <a:pt x="17898504" y="1339443"/>
                  </a:lnTo>
                  <a:lnTo>
                    <a:pt x="17936274" y="1384985"/>
                  </a:lnTo>
                  <a:lnTo>
                    <a:pt x="17981460" y="1422400"/>
                  </a:lnTo>
                  <a:lnTo>
                    <a:pt x="18033111" y="1450657"/>
                  </a:lnTo>
                  <a:lnTo>
                    <a:pt x="18089817" y="1468450"/>
                  </a:lnTo>
                  <a:lnTo>
                    <a:pt x="18150269" y="1474368"/>
                  </a:lnTo>
                  <a:lnTo>
                    <a:pt x="18182133" y="1472806"/>
                  </a:lnTo>
                  <a:lnTo>
                    <a:pt x="18242064" y="1460284"/>
                  </a:lnTo>
                  <a:lnTo>
                    <a:pt x="18296662" y="1435696"/>
                  </a:lnTo>
                  <a:lnTo>
                    <a:pt x="18344414" y="1401826"/>
                  </a:lnTo>
                  <a:lnTo>
                    <a:pt x="18384876" y="1359420"/>
                  </a:lnTo>
                  <a:lnTo>
                    <a:pt x="18417032" y="1309979"/>
                  </a:lnTo>
                  <a:lnTo>
                    <a:pt x="18440489" y="1254315"/>
                  </a:lnTo>
                  <a:lnTo>
                    <a:pt x="18453697" y="1195743"/>
                  </a:lnTo>
                  <a:lnTo>
                    <a:pt x="18456364" y="1165567"/>
                  </a:lnTo>
                  <a:lnTo>
                    <a:pt x="18456364" y="916355"/>
                  </a:lnTo>
                  <a:close/>
                </a:path>
                <a:path w="19641820" h="1805305">
                  <a:moveTo>
                    <a:pt x="19053658" y="1375498"/>
                  </a:moveTo>
                  <a:lnTo>
                    <a:pt x="19038799" y="1325092"/>
                  </a:lnTo>
                  <a:lnTo>
                    <a:pt x="18998299" y="1291361"/>
                  </a:lnTo>
                  <a:lnTo>
                    <a:pt x="18964263" y="1284757"/>
                  </a:lnTo>
                  <a:lnTo>
                    <a:pt x="18715051" y="1284757"/>
                  </a:lnTo>
                  <a:lnTo>
                    <a:pt x="18715051" y="694232"/>
                  </a:lnTo>
                  <a:lnTo>
                    <a:pt x="18699430" y="643826"/>
                  </a:lnTo>
                  <a:lnTo>
                    <a:pt x="18657659" y="610082"/>
                  </a:lnTo>
                  <a:lnTo>
                    <a:pt x="18624309" y="603491"/>
                  </a:lnTo>
                  <a:lnTo>
                    <a:pt x="18605424" y="605142"/>
                  </a:lnTo>
                  <a:lnTo>
                    <a:pt x="18557939" y="629894"/>
                  </a:lnTo>
                  <a:lnTo>
                    <a:pt x="18532539" y="675995"/>
                  </a:lnTo>
                  <a:lnTo>
                    <a:pt x="18530850" y="694232"/>
                  </a:lnTo>
                  <a:lnTo>
                    <a:pt x="18530850" y="1375498"/>
                  </a:lnTo>
                  <a:lnTo>
                    <a:pt x="18547868" y="1427175"/>
                  </a:lnTo>
                  <a:lnTo>
                    <a:pt x="18588419" y="1460995"/>
                  </a:lnTo>
                  <a:lnTo>
                    <a:pt x="18624309" y="1467599"/>
                  </a:lnTo>
                  <a:lnTo>
                    <a:pt x="18964263" y="1467599"/>
                  </a:lnTo>
                  <a:lnTo>
                    <a:pt x="19013399" y="1452753"/>
                  </a:lnTo>
                  <a:lnTo>
                    <a:pt x="19047054" y="1411566"/>
                  </a:lnTo>
                  <a:lnTo>
                    <a:pt x="19052007" y="1394333"/>
                  </a:lnTo>
                  <a:lnTo>
                    <a:pt x="19053658" y="1375498"/>
                  </a:lnTo>
                  <a:close/>
                </a:path>
                <a:path w="19641820" h="1805305">
                  <a:moveTo>
                    <a:pt x="19641478" y="877074"/>
                  </a:moveTo>
                  <a:lnTo>
                    <a:pt x="19635369" y="823239"/>
                  </a:lnTo>
                  <a:lnTo>
                    <a:pt x="19618440" y="772795"/>
                  </a:lnTo>
                  <a:lnTo>
                    <a:pt x="19593052" y="727075"/>
                  </a:lnTo>
                  <a:lnTo>
                    <a:pt x="19560198" y="687463"/>
                  </a:lnTo>
                  <a:lnTo>
                    <a:pt x="19520421" y="654786"/>
                  </a:lnTo>
                  <a:lnTo>
                    <a:pt x="19474206" y="629894"/>
                  </a:lnTo>
                  <a:lnTo>
                    <a:pt x="19458623" y="624205"/>
                  </a:lnTo>
                  <a:lnTo>
                    <a:pt x="19458623" y="881138"/>
                  </a:lnTo>
                  <a:lnTo>
                    <a:pt x="19458623" y="1042314"/>
                  </a:lnTo>
                  <a:lnTo>
                    <a:pt x="19281191" y="1042314"/>
                  </a:lnTo>
                  <a:lnTo>
                    <a:pt x="19281191" y="881138"/>
                  </a:lnTo>
                  <a:lnTo>
                    <a:pt x="19295669" y="832002"/>
                  </a:lnTo>
                  <a:lnTo>
                    <a:pt x="19335369" y="798360"/>
                  </a:lnTo>
                  <a:lnTo>
                    <a:pt x="19369228" y="791756"/>
                  </a:lnTo>
                  <a:lnTo>
                    <a:pt x="19386881" y="793407"/>
                  </a:lnTo>
                  <a:lnTo>
                    <a:pt x="19432220" y="818159"/>
                  </a:lnTo>
                  <a:lnTo>
                    <a:pt x="19456972" y="863485"/>
                  </a:lnTo>
                  <a:lnTo>
                    <a:pt x="19458623" y="881138"/>
                  </a:lnTo>
                  <a:lnTo>
                    <a:pt x="19458623" y="624205"/>
                  </a:lnTo>
                  <a:lnTo>
                    <a:pt x="19449098" y="620712"/>
                  </a:lnTo>
                  <a:lnTo>
                    <a:pt x="19423241" y="614159"/>
                  </a:lnTo>
                  <a:lnTo>
                    <a:pt x="19396609" y="610222"/>
                  </a:lnTo>
                  <a:lnTo>
                    <a:pt x="19369228" y="608901"/>
                  </a:lnTo>
                  <a:lnTo>
                    <a:pt x="19341846" y="610222"/>
                  </a:lnTo>
                  <a:lnTo>
                    <a:pt x="19289370" y="620712"/>
                  </a:lnTo>
                  <a:lnTo>
                    <a:pt x="19240361" y="641362"/>
                  </a:lnTo>
                  <a:lnTo>
                    <a:pt x="19197346" y="670153"/>
                  </a:lnTo>
                  <a:lnTo>
                    <a:pt x="19160910" y="706501"/>
                  </a:lnTo>
                  <a:lnTo>
                    <a:pt x="19131788" y="749173"/>
                  </a:lnTo>
                  <a:lnTo>
                    <a:pt x="19110541" y="797598"/>
                  </a:lnTo>
                  <a:lnTo>
                    <a:pt x="19099708" y="849769"/>
                  </a:lnTo>
                  <a:lnTo>
                    <a:pt x="19098349" y="877074"/>
                  </a:lnTo>
                  <a:lnTo>
                    <a:pt x="19098349" y="1383626"/>
                  </a:lnTo>
                  <a:lnTo>
                    <a:pt x="19112827" y="1434033"/>
                  </a:lnTo>
                  <a:lnTo>
                    <a:pt x="19152858" y="1467764"/>
                  </a:lnTo>
                  <a:lnTo>
                    <a:pt x="19187745" y="1474368"/>
                  </a:lnTo>
                  <a:lnTo>
                    <a:pt x="19206630" y="1472717"/>
                  </a:lnTo>
                  <a:lnTo>
                    <a:pt x="19254102" y="1447965"/>
                  </a:lnTo>
                  <a:lnTo>
                    <a:pt x="19279502" y="1401864"/>
                  </a:lnTo>
                  <a:lnTo>
                    <a:pt x="19281191" y="1225156"/>
                  </a:lnTo>
                  <a:lnTo>
                    <a:pt x="19458623" y="1225156"/>
                  </a:lnTo>
                  <a:lnTo>
                    <a:pt x="19458623" y="1383626"/>
                  </a:lnTo>
                  <a:lnTo>
                    <a:pt x="19460274" y="1401864"/>
                  </a:lnTo>
                  <a:lnTo>
                    <a:pt x="19485039" y="1447965"/>
                  </a:lnTo>
                  <a:lnTo>
                    <a:pt x="19531889" y="1472717"/>
                  </a:lnTo>
                  <a:lnTo>
                    <a:pt x="19550723" y="1474368"/>
                  </a:lnTo>
                  <a:lnTo>
                    <a:pt x="19568973" y="1472717"/>
                  </a:lnTo>
                  <a:lnTo>
                    <a:pt x="19615062" y="1447965"/>
                  </a:lnTo>
                  <a:lnTo>
                    <a:pt x="19639827" y="1401864"/>
                  </a:lnTo>
                  <a:lnTo>
                    <a:pt x="19641478" y="1383626"/>
                  </a:lnTo>
                  <a:lnTo>
                    <a:pt x="19641478" y="1225156"/>
                  </a:lnTo>
                  <a:lnTo>
                    <a:pt x="19641478" y="1042314"/>
                  </a:lnTo>
                  <a:lnTo>
                    <a:pt x="19641478" y="877074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1297" y="614142"/>
              <a:ext cx="197409" cy="1974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65984" y="295241"/>
              <a:ext cx="197397" cy="1974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3058" y="1578435"/>
              <a:ext cx="197397" cy="1974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228452" y="232105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228452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228452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228452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228452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10371" y="364347"/>
            <a:ext cx="3484879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40"/>
              <a:t>SORBI</a:t>
            </a:r>
            <a:r>
              <a:rPr dirty="0" spc="-375"/>
              <a:t>T</a:t>
            </a:r>
            <a:r>
              <a:rPr dirty="0" spc="-70"/>
              <a:t>OL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59275" y="2443505"/>
            <a:ext cx="12164060" cy="7559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170" b="1">
                <a:solidFill>
                  <a:srgbClr val="1D1D1B"/>
                </a:solidFill>
                <a:latin typeface="Trebuchet MS"/>
                <a:cs typeface="Trebuchet MS"/>
              </a:rPr>
              <a:t>An </a:t>
            </a:r>
            <a:r>
              <a:rPr dirty="0" sz="3550" spc="229" b="1">
                <a:solidFill>
                  <a:srgbClr val="1D1D1B"/>
                </a:solidFill>
                <a:latin typeface="Trebuchet MS"/>
                <a:cs typeface="Trebuchet MS"/>
              </a:rPr>
              <a:t>organic </a:t>
            </a:r>
            <a:r>
              <a:rPr dirty="0" sz="3550" spc="170" b="1">
                <a:solidFill>
                  <a:srgbClr val="1D1D1B"/>
                </a:solidFill>
                <a:latin typeface="Trebuchet MS"/>
                <a:cs typeface="Trebuchet MS"/>
              </a:rPr>
              <a:t>compound, </a:t>
            </a:r>
            <a:r>
              <a:rPr dirty="0" sz="3550" spc="459" b="1">
                <a:solidFill>
                  <a:srgbClr val="1D1D1B"/>
                </a:solidFill>
                <a:latin typeface="Trebuchet MS"/>
                <a:cs typeface="Trebuchet MS"/>
              </a:rPr>
              <a:t>a </a:t>
            </a:r>
            <a:r>
              <a:rPr dirty="0" sz="3550" spc="180" b="1">
                <a:solidFill>
                  <a:srgbClr val="1D1D1B"/>
                </a:solidFill>
                <a:latin typeface="Trebuchet MS"/>
                <a:cs typeface="Trebuchet MS"/>
              </a:rPr>
              <a:t>six-atom </a:t>
            </a:r>
            <a:r>
              <a:rPr dirty="0" sz="3550" spc="135" b="1">
                <a:solidFill>
                  <a:srgbClr val="1D1D1B"/>
                </a:solidFill>
                <a:latin typeface="Trebuchet MS"/>
                <a:cs typeface="Trebuchet MS"/>
              </a:rPr>
              <a:t>alcohol, </a:t>
            </a:r>
            <a:r>
              <a:rPr dirty="0" sz="3550" spc="100" b="1">
                <a:solidFill>
                  <a:srgbClr val="1D1D1B"/>
                </a:solidFill>
                <a:latin typeface="Trebuchet MS"/>
                <a:cs typeface="Trebuchet MS"/>
              </a:rPr>
              <a:t>which </a:t>
            </a:r>
            <a:r>
              <a:rPr dirty="0" sz="3550" spc="90" b="1">
                <a:solidFill>
                  <a:srgbClr val="1D1D1B"/>
                </a:solidFill>
                <a:latin typeface="Trebuchet MS"/>
                <a:cs typeface="Trebuchet MS"/>
              </a:rPr>
              <a:t>is </a:t>
            </a:r>
            <a:r>
              <a:rPr dirty="0" sz="3550" spc="95" b="1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75" b="1">
                <a:solidFill>
                  <a:srgbClr val="1D1D1B"/>
                </a:solidFill>
                <a:latin typeface="Arial"/>
                <a:cs typeface="Arial"/>
              </a:rPr>
              <a:t>obtained</a:t>
            </a:r>
            <a:r>
              <a:rPr dirty="0" sz="3550" spc="8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65" b="1">
                <a:solidFill>
                  <a:srgbClr val="1D1D1B"/>
                </a:solidFill>
                <a:latin typeface="Arial"/>
                <a:cs typeface="Arial"/>
              </a:rPr>
              <a:t>by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25" b="1">
                <a:solidFill>
                  <a:srgbClr val="1D1D1B"/>
                </a:solidFill>
                <a:latin typeface="Arial"/>
                <a:cs typeface="Arial"/>
              </a:rPr>
              <a:t>hydrogenation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3550" spc="8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50" b="1">
                <a:solidFill>
                  <a:srgbClr val="1D1D1B"/>
                </a:solidFill>
                <a:latin typeface="Arial"/>
                <a:cs typeface="Arial"/>
              </a:rPr>
              <a:t>glucose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30" b="1">
                <a:solidFill>
                  <a:srgbClr val="1D1D1B"/>
                </a:solidFill>
                <a:latin typeface="Arial"/>
                <a:cs typeface="Arial"/>
              </a:rPr>
              <a:t>with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14" b="1">
                <a:solidFill>
                  <a:srgbClr val="1D1D1B"/>
                </a:solidFill>
                <a:latin typeface="Arial"/>
                <a:cs typeface="Arial"/>
              </a:rPr>
              <a:t>reduction </a:t>
            </a:r>
            <a:r>
              <a:rPr dirty="0" sz="3550" spc="-969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dirty="0" sz="3550" spc="175" b="1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dirty="0" sz="3550" spc="150" b="1">
                <a:solidFill>
                  <a:srgbClr val="1D1D1B"/>
                </a:solidFill>
                <a:latin typeface="Arial"/>
                <a:cs typeface="Arial"/>
              </a:rPr>
              <a:t>aldehyde </a:t>
            </a:r>
            <a:r>
              <a:rPr dirty="0" sz="3550" spc="120" b="1">
                <a:solidFill>
                  <a:srgbClr val="1D1D1B"/>
                </a:solidFill>
                <a:latin typeface="Arial"/>
                <a:cs typeface="Arial"/>
              </a:rPr>
              <a:t>group </a:t>
            </a: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dirty="0" sz="3550" spc="175" b="1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dirty="0" sz="3550" spc="155" b="1">
                <a:solidFill>
                  <a:srgbClr val="1D1D1B"/>
                </a:solidFill>
                <a:latin typeface="Arial"/>
                <a:cs typeface="Arial"/>
              </a:rPr>
              <a:t>primary </a:t>
            </a:r>
            <a:r>
              <a:rPr dirty="0" sz="3550" spc="100" b="1">
                <a:solidFill>
                  <a:srgbClr val="1D1D1B"/>
                </a:solidFill>
                <a:latin typeface="Arial"/>
                <a:cs typeface="Arial"/>
              </a:rPr>
              <a:t>alcoholic </a:t>
            </a:r>
            <a:r>
              <a:rPr dirty="0" sz="3550" spc="10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14" b="1">
                <a:solidFill>
                  <a:srgbClr val="1D1D1B"/>
                </a:solidFill>
                <a:latin typeface="Arial"/>
                <a:cs typeface="Arial"/>
              </a:rPr>
              <a:t>group.</a:t>
            </a:r>
            <a:endParaRPr sz="3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100">
              <a:latin typeface="Arial"/>
              <a:cs typeface="Arial"/>
            </a:endParaRPr>
          </a:p>
          <a:p>
            <a:pPr marL="12700" marR="2964180">
              <a:lnSpc>
                <a:spcPct val="100299"/>
              </a:lnSpc>
            </a:pP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Sorbitol </a:t>
            </a:r>
            <a:r>
              <a:rPr dirty="0" sz="3550" spc="85">
                <a:solidFill>
                  <a:srgbClr val="1D1D1B"/>
                </a:solidFill>
                <a:latin typeface="Lucida Sans Unicode"/>
                <a:cs typeface="Lucida Sans Unicode"/>
              </a:rPr>
              <a:t>acts </a:t>
            </a:r>
            <a:r>
              <a:rPr dirty="0" sz="3550" spc="95">
                <a:solidFill>
                  <a:srgbClr val="1D1D1B"/>
                </a:solidFill>
                <a:latin typeface="Lucida Sans Unicode"/>
                <a:cs typeface="Lucida Sans Unicode"/>
              </a:rPr>
              <a:t>as </a:t>
            </a:r>
            <a:r>
              <a:rPr dirty="0" sz="3550" spc="145">
                <a:solidFill>
                  <a:srgbClr val="1D1D1B"/>
                </a:solidFill>
                <a:latin typeface="Lucida Sans Unicode"/>
                <a:cs typeface="Lucida Sans Unicode"/>
              </a:rPr>
              <a:t>an </a:t>
            </a:r>
            <a:r>
              <a:rPr dirty="0" sz="3550" spc="95">
                <a:solidFill>
                  <a:srgbClr val="1D1D1B"/>
                </a:solidFill>
                <a:latin typeface="Lucida Sans Unicode"/>
                <a:cs typeface="Lucida Sans Unicode"/>
              </a:rPr>
              <a:t>active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moisturiser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by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0">
                <a:solidFill>
                  <a:srgbClr val="1D1D1B"/>
                </a:solidFill>
                <a:latin typeface="Lucida Sans Unicode"/>
                <a:cs typeface="Lucida Sans Unicode"/>
              </a:rPr>
              <a:t>trapping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5">
                <a:solidFill>
                  <a:srgbClr val="1D1D1B"/>
                </a:solidFill>
                <a:latin typeface="Lucida Sans Unicode"/>
                <a:cs typeface="Lucida Sans Unicode"/>
              </a:rPr>
              <a:t>water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surface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skin,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60">
                <a:solidFill>
                  <a:srgbClr val="1D1D1B"/>
                </a:solidFill>
                <a:latin typeface="Lucida Sans Unicode"/>
                <a:cs typeface="Lucida Sans Unicode"/>
              </a:rPr>
              <a:t>thus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helping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 </a:t>
            </a:r>
            <a:r>
              <a:rPr dirty="0" sz="3550" spc="-140">
                <a:solidFill>
                  <a:srgbClr val="1D1D1B"/>
                </a:solidFill>
                <a:latin typeface="Lucida Sans Unicode"/>
                <a:cs typeface="Lucida Sans Unicode"/>
              </a:rPr>
              <a:t>skin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 </a:t>
            </a:r>
            <a:r>
              <a:rPr dirty="0" sz="3550" spc="40">
                <a:solidFill>
                  <a:srgbClr val="1D1D1B"/>
                </a:solidFill>
                <a:latin typeface="Lucida Sans Unicode"/>
                <a:cs typeface="Lucida Sans Unicode"/>
              </a:rPr>
              <a:t>retain 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its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own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moisture,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reducing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its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loss.</a:t>
            </a:r>
            <a:endParaRPr sz="3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50">
              <a:latin typeface="Lucida Sans Unicode"/>
              <a:cs typeface="Lucida Sans Unicode"/>
            </a:endParaRPr>
          </a:p>
          <a:p>
            <a:pPr marL="12700" marR="3069590">
              <a:lnSpc>
                <a:spcPct val="100299"/>
              </a:lnSpc>
            </a:pPr>
            <a:r>
              <a:rPr dirty="0" sz="3550" spc="114" b="1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dirty="0" sz="3550" spc="130" b="1">
                <a:solidFill>
                  <a:srgbClr val="1D1D1B"/>
                </a:solidFill>
                <a:latin typeface="Arial"/>
                <a:cs typeface="Arial"/>
              </a:rPr>
              <a:t>combination with </a:t>
            </a:r>
            <a:r>
              <a:rPr dirty="0" sz="3550" spc="145" b="1">
                <a:solidFill>
                  <a:srgbClr val="1D1D1B"/>
                </a:solidFill>
                <a:latin typeface="Arial"/>
                <a:cs typeface="Arial"/>
              </a:rPr>
              <a:t>other </a:t>
            </a:r>
            <a:r>
              <a:rPr dirty="0" sz="3550" spc="45" b="1">
                <a:solidFill>
                  <a:srgbClr val="1D1D1B"/>
                </a:solidFill>
                <a:latin typeface="Arial"/>
                <a:cs typeface="Arial"/>
              </a:rPr>
              <a:t>moisturising </a:t>
            </a:r>
            <a:r>
              <a:rPr dirty="0" sz="3550" spc="5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00" b="1">
                <a:solidFill>
                  <a:srgbClr val="1D1D1B"/>
                </a:solidFill>
                <a:latin typeface="Arial"/>
                <a:cs typeface="Arial"/>
              </a:rPr>
              <a:t>ingredients </a:t>
            </a:r>
            <a:r>
              <a:rPr dirty="0" sz="3550" spc="55" b="1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dirty="0" sz="3550" spc="175" b="1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dirty="0" sz="3550" spc="165" b="1">
                <a:solidFill>
                  <a:srgbClr val="1D1D1B"/>
                </a:solidFill>
                <a:latin typeface="Arial"/>
                <a:cs typeface="Arial"/>
              </a:rPr>
              <a:t>paint, </a:t>
            </a:r>
            <a:r>
              <a:rPr dirty="0" sz="3550" spc="25" b="1">
                <a:solidFill>
                  <a:srgbClr val="1D1D1B"/>
                </a:solidFill>
                <a:latin typeface="Arial"/>
                <a:cs typeface="Arial"/>
              </a:rPr>
              <a:t>its </a:t>
            </a:r>
            <a:r>
              <a:rPr dirty="0" sz="3550" spc="45" b="1">
                <a:solidFill>
                  <a:srgbClr val="1D1D1B"/>
                </a:solidFill>
                <a:latin typeface="Arial"/>
                <a:cs typeface="Arial"/>
              </a:rPr>
              <a:t>moisturising </a:t>
            </a:r>
            <a:r>
              <a:rPr dirty="0" sz="3550" spc="-97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25" b="1">
                <a:solidFill>
                  <a:srgbClr val="1D1D1B"/>
                </a:solidFill>
                <a:latin typeface="Arial"/>
                <a:cs typeface="Arial"/>
              </a:rPr>
              <a:t>properties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235" b="1">
                <a:solidFill>
                  <a:srgbClr val="1D1D1B"/>
                </a:solidFill>
                <a:latin typeface="Arial"/>
                <a:cs typeface="Arial"/>
              </a:rPr>
              <a:t>are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35" b="1">
                <a:solidFill>
                  <a:srgbClr val="1D1D1B"/>
                </a:solidFill>
                <a:latin typeface="Arial"/>
                <a:cs typeface="Arial"/>
              </a:rPr>
              <a:t>enhanced.</a:t>
            </a:r>
            <a:endParaRPr sz="3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55" y="4921546"/>
            <a:ext cx="10860405" cy="3085465"/>
            <a:chOff x="3555" y="4921546"/>
            <a:chExt cx="10860405" cy="3085465"/>
          </a:xfrm>
        </p:grpSpPr>
        <p:sp>
          <p:nvSpPr>
            <p:cNvPr id="24" name="object 24"/>
            <p:cNvSpPr/>
            <p:nvPr/>
          </p:nvSpPr>
          <p:spPr>
            <a:xfrm>
              <a:off x="8603775" y="4921546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901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901" y="158746"/>
                  </a:lnTo>
                  <a:lnTo>
                    <a:pt x="2259901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90344" y="4921546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76901" y="4921546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263457" y="4921546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555" y="4921546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889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889" y="158746"/>
                  </a:lnTo>
                  <a:lnTo>
                    <a:pt x="2259889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603775" y="7848225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901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901" y="158746"/>
                  </a:lnTo>
                  <a:lnTo>
                    <a:pt x="2259901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490344" y="7848225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376901" y="7848225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263457" y="7848225"/>
              <a:ext cx="2113915" cy="158750"/>
            </a:xfrm>
            <a:custGeom>
              <a:avLst/>
              <a:gdLst/>
              <a:ahLst/>
              <a:cxnLst/>
              <a:rect l="l" t="t" r="r" b="b"/>
              <a:pathLst>
                <a:path w="2113915" h="158750">
                  <a:moveTo>
                    <a:pt x="2113443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113443" y="158746"/>
                  </a:lnTo>
                  <a:lnTo>
                    <a:pt x="2113443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555" y="7848225"/>
              <a:ext cx="2259965" cy="158750"/>
            </a:xfrm>
            <a:custGeom>
              <a:avLst/>
              <a:gdLst/>
              <a:ahLst/>
              <a:cxnLst/>
              <a:rect l="l" t="t" r="r" b="b"/>
              <a:pathLst>
                <a:path w="2259965" h="158750">
                  <a:moveTo>
                    <a:pt x="2259889" y="0"/>
                  </a:moveTo>
                  <a:lnTo>
                    <a:pt x="0" y="0"/>
                  </a:lnTo>
                  <a:lnTo>
                    <a:pt x="0" y="158746"/>
                  </a:lnTo>
                  <a:lnTo>
                    <a:pt x="2259889" y="158746"/>
                  </a:lnTo>
                  <a:lnTo>
                    <a:pt x="2259889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71" y="384174"/>
            <a:ext cx="545338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90"/>
              <a:t>ZOLA</a:t>
            </a:r>
            <a:r>
              <a:rPr dirty="0" spc="85"/>
              <a:t> </a:t>
            </a:r>
            <a:r>
              <a:rPr dirty="0" spc="-200"/>
              <a:t>REMOVER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14987" y="1627665"/>
            <a:ext cx="18613755" cy="9182100"/>
            <a:chOff x="914987" y="1627665"/>
            <a:chExt cx="18613755" cy="9182100"/>
          </a:xfrm>
        </p:grpSpPr>
        <p:sp>
          <p:nvSpPr>
            <p:cNvPr id="4" name="object 4"/>
            <p:cNvSpPr/>
            <p:nvPr/>
          </p:nvSpPr>
          <p:spPr>
            <a:xfrm>
              <a:off x="19228452" y="232105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28452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28452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28452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28452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38271" y="2184913"/>
              <a:ext cx="125730" cy="7603490"/>
            </a:xfrm>
            <a:custGeom>
              <a:avLst/>
              <a:gdLst/>
              <a:ahLst/>
              <a:cxnLst/>
              <a:rect l="l" t="t" r="r" b="b"/>
              <a:pathLst>
                <a:path w="125729" h="7603490">
                  <a:moveTo>
                    <a:pt x="0" y="7603320"/>
                  </a:moveTo>
                  <a:lnTo>
                    <a:pt x="125650" y="7603320"/>
                  </a:lnTo>
                  <a:lnTo>
                    <a:pt x="125650" y="0"/>
                  </a:lnTo>
                  <a:lnTo>
                    <a:pt x="0" y="0"/>
                  </a:lnTo>
                  <a:lnTo>
                    <a:pt x="0" y="760332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987" y="1627665"/>
              <a:ext cx="5013409" cy="918186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721350">
              <a:lnSpc>
                <a:spcPct val="100000"/>
              </a:lnSpc>
              <a:spcBef>
                <a:spcPts val="110"/>
              </a:spcBef>
            </a:pPr>
            <a:r>
              <a:rPr dirty="0" spc="-50"/>
              <a:t>The</a:t>
            </a:r>
            <a:r>
              <a:rPr dirty="0" spc="-75"/>
              <a:t> </a:t>
            </a:r>
            <a:r>
              <a:rPr dirty="0" spc="25"/>
              <a:t>product</a:t>
            </a:r>
            <a:r>
              <a:rPr dirty="0" spc="-75"/>
              <a:t> </a:t>
            </a:r>
            <a:r>
              <a:rPr dirty="0" spc="-125"/>
              <a:t>is</a:t>
            </a:r>
            <a:r>
              <a:rPr dirty="0" spc="-70"/>
              <a:t> </a:t>
            </a:r>
            <a:r>
              <a:rPr dirty="0" spc="35"/>
              <a:t>designed</a:t>
            </a:r>
            <a:r>
              <a:rPr dirty="0" spc="-75"/>
              <a:t> </a:t>
            </a:r>
            <a:r>
              <a:rPr dirty="0" spc="55"/>
              <a:t>to</a:t>
            </a:r>
            <a:r>
              <a:rPr dirty="0" spc="-75"/>
              <a:t> </a:t>
            </a:r>
            <a:r>
              <a:rPr dirty="0" spc="55"/>
              <a:t>remove</a:t>
            </a:r>
          </a:p>
          <a:p>
            <a:pPr marL="5721350">
              <a:lnSpc>
                <a:spcPct val="100000"/>
              </a:lnSpc>
              <a:spcBef>
                <a:spcPts val="15"/>
              </a:spcBef>
            </a:pPr>
            <a:r>
              <a:rPr dirty="0" spc="50"/>
              <a:t>paint</a:t>
            </a:r>
            <a:r>
              <a:rPr dirty="0" spc="-70"/>
              <a:t> </a:t>
            </a:r>
            <a:r>
              <a:rPr dirty="0" spc="5"/>
              <a:t>residue</a:t>
            </a:r>
            <a:r>
              <a:rPr dirty="0" spc="-65"/>
              <a:t> </a:t>
            </a:r>
            <a:r>
              <a:rPr dirty="0"/>
              <a:t>from</a:t>
            </a:r>
            <a:r>
              <a:rPr dirty="0" spc="-70"/>
              <a:t> </a:t>
            </a:r>
            <a:r>
              <a:rPr dirty="0" spc="60"/>
              <a:t>the</a:t>
            </a:r>
            <a:r>
              <a:rPr dirty="0" spc="-65"/>
              <a:t> </a:t>
            </a:r>
            <a:r>
              <a:rPr dirty="0" spc="-140"/>
              <a:t>skin</a:t>
            </a:r>
            <a:r>
              <a:rPr dirty="0" spc="-65"/>
              <a:t> </a:t>
            </a:r>
            <a:r>
              <a:rPr dirty="0" spc="105"/>
              <a:t>after</a:t>
            </a:r>
            <a:r>
              <a:rPr dirty="0" spc="-70"/>
              <a:t> </a:t>
            </a:r>
            <a:r>
              <a:rPr dirty="0" spc="-10"/>
              <a:t>colouring.</a:t>
            </a:r>
          </a:p>
          <a:p>
            <a:pPr marL="5708650">
              <a:lnSpc>
                <a:spcPct val="100000"/>
              </a:lnSpc>
              <a:spcBef>
                <a:spcPts val="20"/>
              </a:spcBef>
            </a:pPr>
            <a:endParaRPr sz="3400"/>
          </a:p>
          <a:p>
            <a:pPr marL="5721350" marR="1873250">
              <a:lnSpc>
                <a:spcPct val="100299"/>
              </a:lnSpc>
              <a:spcBef>
                <a:spcPts val="5"/>
              </a:spcBef>
            </a:pPr>
            <a:r>
              <a:rPr dirty="0" spc="-50"/>
              <a:t>The </a:t>
            </a:r>
            <a:r>
              <a:rPr dirty="0" spc="-5"/>
              <a:t>consistency </a:t>
            </a:r>
            <a:r>
              <a:rPr dirty="0" spc="5"/>
              <a:t>allows </a:t>
            </a:r>
            <a:r>
              <a:rPr dirty="0" spc="-5"/>
              <a:t>you </a:t>
            </a:r>
            <a:r>
              <a:rPr dirty="0" spc="55"/>
              <a:t>to </a:t>
            </a:r>
            <a:r>
              <a:rPr dirty="0" spc="-5"/>
              <a:t>control </a:t>
            </a:r>
            <a:r>
              <a:rPr dirty="0" spc="-1110"/>
              <a:t> </a:t>
            </a:r>
            <a:r>
              <a:rPr dirty="0" spc="135">
                <a:latin typeface="Trebuchet MS"/>
                <a:cs typeface="Trebuchet MS"/>
              </a:rPr>
              <a:t>the </a:t>
            </a:r>
            <a:r>
              <a:rPr dirty="0" spc="180">
                <a:latin typeface="Trebuchet MS"/>
                <a:cs typeface="Trebuchet MS"/>
              </a:rPr>
              <a:t>ﬂow </a:t>
            </a:r>
            <a:r>
              <a:rPr dirty="0" spc="155">
                <a:latin typeface="Trebuchet MS"/>
                <a:cs typeface="Trebuchet MS"/>
              </a:rPr>
              <a:t>of </a:t>
            </a:r>
            <a:r>
              <a:rPr dirty="0" spc="135">
                <a:latin typeface="Trebuchet MS"/>
                <a:cs typeface="Trebuchet MS"/>
              </a:rPr>
              <a:t>the </a:t>
            </a:r>
            <a:r>
              <a:rPr dirty="0" spc="185">
                <a:latin typeface="Trebuchet MS"/>
                <a:cs typeface="Trebuchet MS"/>
              </a:rPr>
              <a:t>product </a:t>
            </a:r>
            <a:r>
              <a:rPr dirty="0" spc="325">
                <a:latin typeface="Trebuchet MS"/>
                <a:cs typeface="Trebuchet MS"/>
              </a:rPr>
              <a:t>and </a:t>
            </a:r>
            <a:r>
              <a:rPr dirty="0" spc="204">
                <a:latin typeface="Trebuchet MS"/>
                <a:cs typeface="Trebuchet MS"/>
              </a:rPr>
              <a:t>remove </a:t>
            </a:r>
            <a:r>
              <a:rPr dirty="0" spc="210">
                <a:latin typeface="Trebuchet MS"/>
                <a:cs typeface="Trebuchet MS"/>
              </a:rPr>
              <a:t> </a:t>
            </a:r>
            <a:r>
              <a:rPr dirty="0" spc="70"/>
              <a:t>even</a:t>
            </a:r>
            <a:r>
              <a:rPr dirty="0" spc="-80"/>
              <a:t> </a:t>
            </a:r>
            <a:r>
              <a:rPr dirty="0" spc="60"/>
              <a:t>the</a:t>
            </a:r>
            <a:r>
              <a:rPr dirty="0" spc="-75"/>
              <a:t> </a:t>
            </a:r>
            <a:r>
              <a:rPr dirty="0" spc="5"/>
              <a:t>smallest</a:t>
            </a:r>
            <a:r>
              <a:rPr dirty="0" spc="-80"/>
              <a:t> </a:t>
            </a:r>
            <a:r>
              <a:rPr dirty="0" spc="30"/>
              <a:t>nuances.</a:t>
            </a:r>
            <a:r>
              <a:rPr dirty="0" spc="-75"/>
              <a:t> </a:t>
            </a:r>
            <a:r>
              <a:rPr dirty="0" spc="-80"/>
              <a:t>Thanks</a:t>
            </a:r>
            <a:r>
              <a:rPr dirty="0" spc="-75"/>
              <a:t> </a:t>
            </a:r>
            <a:r>
              <a:rPr dirty="0" spc="55"/>
              <a:t>to</a:t>
            </a:r>
          </a:p>
          <a:p>
            <a:pPr marL="5721350" marR="629285">
              <a:lnSpc>
                <a:spcPct val="100299"/>
              </a:lnSpc>
            </a:pPr>
            <a:r>
              <a:rPr dirty="0" spc="-75"/>
              <a:t>its</a:t>
            </a:r>
            <a:r>
              <a:rPr dirty="0" spc="-80"/>
              <a:t> </a:t>
            </a:r>
            <a:r>
              <a:rPr dirty="0" spc="60"/>
              <a:t>special</a:t>
            </a:r>
            <a:r>
              <a:rPr dirty="0" spc="-80"/>
              <a:t> </a:t>
            </a:r>
            <a:r>
              <a:rPr dirty="0" spc="35"/>
              <a:t>raspberry</a:t>
            </a:r>
            <a:r>
              <a:rPr dirty="0" spc="-80"/>
              <a:t> </a:t>
            </a:r>
            <a:r>
              <a:rPr dirty="0" spc="60"/>
              <a:t>ketonebased</a:t>
            </a:r>
            <a:r>
              <a:rPr dirty="0" spc="-80"/>
              <a:t> </a:t>
            </a:r>
            <a:r>
              <a:rPr dirty="0" spc="20"/>
              <a:t>formula, </a:t>
            </a:r>
            <a:r>
              <a:rPr dirty="0" spc="-1110"/>
              <a:t> </a:t>
            </a:r>
            <a:r>
              <a:rPr dirty="0" spc="-35"/>
              <a:t>it</a:t>
            </a:r>
            <a:r>
              <a:rPr dirty="0" spc="-75"/>
              <a:t> </a:t>
            </a:r>
            <a:r>
              <a:rPr dirty="0" spc="20"/>
              <a:t>gently</a:t>
            </a:r>
            <a:r>
              <a:rPr dirty="0" spc="-70"/>
              <a:t> </a:t>
            </a:r>
            <a:r>
              <a:rPr dirty="0" spc="55"/>
              <a:t>cleanses</a:t>
            </a:r>
            <a:r>
              <a:rPr dirty="0" spc="-70"/>
              <a:t> </a:t>
            </a:r>
            <a:r>
              <a:rPr dirty="0" spc="60"/>
              <a:t>the</a:t>
            </a:r>
            <a:r>
              <a:rPr dirty="0" spc="-75"/>
              <a:t> </a:t>
            </a:r>
            <a:r>
              <a:rPr dirty="0" spc="50"/>
              <a:t>surface</a:t>
            </a:r>
            <a:r>
              <a:rPr dirty="0" spc="-70"/>
              <a:t> </a:t>
            </a:r>
            <a:r>
              <a:rPr dirty="0" spc="20"/>
              <a:t>of</a:t>
            </a:r>
          </a:p>
          <a:p>
            <a:pPr marL="5721350">
              <a:lnSpc>
                <a:spcPct val="100000"/>
              </a:lnSpc>
              <a:spcBef>
                <a:spcPts val="15"/>
              </a:spcBef>
            </a:pPr>
            <a:r>
              <a:rPr dirty="0" spc="60"/>
              <a:t>the</a:t>
            </a:r>
            <a:r>
              <a:rPr dirty="0" spc="-75"/>
              <a:t> </a:t>
            </a:r>
            <a:r>
              <a:rPr dirty="0" spc="-140"/>
              <a:t>skin</a:t>
            </a:r>
            <a:r>
              <a:rPr dirty="0" spc="-75"/>
              <a:t> </a:t>
            </a:r>
            <a:r>
              <a:rPr dirty="0" spc="-5"/>
              <a:t>without</a:t>
            </a:r>
            <a:r>
              <a:rPr dirty="0" spc="-70"/>
              <a:t> </a:t>
            </a:r>
            <a:r>
              <a:rPr dirty="0" spc="-10"/>
              <a:t>drying</a:t>
            </a:r>
            <a:r>
              <a:rPr dirty="0" spc="-75"/>
              <a:t> </a:t>
            </a:r>
            <a:r>
              <a:rPr dirty="0" spc="-35"/>
              <a:t>it</a:t>
            </a:r>
            <a:r>
              <a:rPr dirty="0" spc="-70"/>
              <a:t> </a:t>
            </a:r>
            <a:r>
              <a:rPr dirty="0" spc="-5"/>
              <a:t>out.</a:t>
            </a:r>
          </a:p>
          <a:p>
            <a:pPr marL="5708650">
              <a:lnSpc>
                <a:spcPct val="100000"/>
              </a:lnSpc>
              <a:spcBef>
                <a:spcPts val="35"/>
              </a:spcBef>
            </a:pPr>
            <a:endParaRPr sz="3100"/>
          </a:p>
          <a:p>
            <a:pPr marL="5734685" marR="1765300">
              <a:lnSpc>
                <a:spcPct val="100299"/>
              </a:lnSpc>
            </a:pPr>
            <a:r>
              <a:rPr dirty="0" spc="165" b="1">
                <a:latin typeface="Trebuchet MS"/>
                <a:cs typeface="Trebuchet MS"/>
              </a:rPr>
              <a:t>Raspberry </a:t>
            </a:r>
            <a:r>
              <a:rPr dirty="0" spc="120" b="1">
                <a:latin typeface="Trebuchet MS"/>
                <a:cs typeface="Trebuchet MS"/>
              </a:rPr>
              <a:t>ketone </a:t>
            </a:r>
            <a:r>
              <a:rPr dirty="0" spc="245" b="1">
                <a:latin typeface="Trebuchet MS"/>
                <a:cs typeface="Trebuchet MS"/>
              </a:rPr>
              <a:t>has </a:t>
            </a:r>
            <a:r>
              <a:rPr dirty="0" spc="285" b="1">
                <a:latin typeface="Trebuchet MS"/>
                <a:cs typeface="Trebuchet MS"/>
              </a:rPr>
              <a:t>an </a:t>
            </a:r>
            <a:r>
              <a:rPr dirty="0" spc="130" b="1">
                <a:latin typeface="Trebuchet MS"/>
                <a:cs typeface="Trebuchet MS"/>
              </a:rPr>
              <a:t>overall </a:t>
            </a:r>
            <a:r>
              <a:rPr dirty="0" spc="135" b="1">
                <a:latin typeface="Trebuchet MS"/>
                <a:cs typeface="Trebuchet MS"/>
              </a:rPr>
              <a:t> </a:t>
            </a:r>
            <a:r>
              <a:rPr dirty="0" spc="160" b="1">
                <a:latin typeface="Trebuchet MS"/>
                <a:cs typeface="Trebuchet MS"/>
              </a:rPr>
              <a:t>strengthening</a:t>
            </a:r>
            <a:r>
              <a:rPr dirty="0" spc="-5" b="1">
                <a:latin typeface="Trebuchet MS"/>
                <a:cs typeface="Trebuchet MS"/>
              </a:rPr>
              <a:t> </a:t>
            </a:r>
            <a:r>
              <a:rPr dirty="0" spc="100" b="1">
                <a:latin typeface="Trebuchet MS"/>
                <a:cs typeface="Trebuchet MS"/>
              </a:rPr>
              <a:t>eﬀect,</a:t>
            </a:r>
            <a:r>
              <a:rPr dirty="0" spc="-5" b="1">
                <a:latin typeface="Trebuchet MS"/>
                <a:cs typeface="Trebuchet MS"/>
              </a:rPr>
              <a:t> </a:t>
            </a:r>
            <a:r>
              <a:rPr dirty="0" spc="140" b="1">
                <a:latin typeface="Trebuchet MS"/>
                <a:cs typeface="Trebuchet MS"/>
              </a:rPr>
              <a:t>stimulates</a:t>
            </a:r>
            <a:r>
              <a:rPr dirty="0" spc="-5" b="1">
                <a:latin typeface="Trebuchet MS"/>
                <a:cs typeface="Trebuchet MS"/>
              </a:rPr>
              <a:t> </a:t>
            </a:r>
            <a:r>
              <a:rPr dirty="0" spc="140" b="1">
                <a:latin typeface="Trebuchet MS"/>
                <a:cs typeface="Trebuchet MS"/>
              </a:rPr>
              <a:t>hair</a:t>
            </a:r>
          </a:p>
          <a:p>
            <a:pPr marL="5734685">
              <a:lnSpc>
                <a:spcPct val="100000"/>
              </a:lnSpc>
              <a:spcBef>
                <a:spcPts val="15"/>
              </a:spcBef>
            </a:pPr>
            <a:r>
              <a:rPr dirty="0" spc="170" b="1">
                <a:latin typeface="Trebuchet MS"/>
                <a:cs typeface="Trebuchet MS"/>
              </a:rPr>
              <a:t>growth</a:t>
            </a:r>
            <a:r>
              <a:rPr dirty="0" spc="10" b="1">
                <a:latin typeface="Trebuchet MS"/>
                <a:cs typeface="Trebuchet MS"/>
              </a:rPr>
              <a:t> </a:t>
            </a:r>
            <a:r>
              <a:rPr dirty="0" spc="285" b="1">
                <a:latin typeface="Trebuchet MS"/>
                <a:cs typeface="Trebuchet MS"/>
              </a:rPr>
              <a:t>and</a:t>
            </a:r>
            <a:r>
              <a:rPr dirty="0" spc="10" b="1">
                <a:latin typeface="Trebuchet MS"/>
                <a:cs typeface="Trebuchet MS"/>
              </a:rPr>
              <a:t> </a:t>
            </a:r>
            <a:r>
              <a:rPr dirty="0" spc="110" b="1">
                <a:latin typeface="Trebuchet MS"/>
                <a:cs typeface="Trebuchet MS"/>
              </a:rPr>
              <a:t>prevents</a:t>
            </a:r>
            <a:r>
              <a:rPr dirty="0" spc="5" b="1">
                <a:latin typeface="Trebuchet MS"/>
                <a:cs typeface="Trebuchet MS"/>
              </a:rPr>
              <a:t> </a:t>
            </a:r>
            <a:r>
              <a:rPr dirty="0" spc="204" b="1">
                <a:latin typeface="Trebuchet MS"/>
                <a:cs typeface="Trebuchet MS"/>
              </a:rPr>
              <a:t>signs</a:t>
            </a:r>
            <a:r>
              <a:rPr dirty="0" spc="10" b="1">
                <a:latin typeface="Trebuchet MS"/>
                <a:cs typeface="Trebuchet MS"/>
              </a:rPr>
              <a:t> </a:t>
            </a:r>
            <a:r>
              <a:rPr dirty="0" spc="155" b="1">
                <a:latin typeface="Trebuchet MS"/>
                <a:cs typeface="Trebuchet MS"/>
              </a:rPr>
              <a:t>of</a:t>
            </a:r>
            <a:r>
              <a:rPr dirty="0" spc="5" b="1">
                <a:latin typeface="Trebuchet MS"/>
                <a:cs typeface="Trebuchet MS"/>
              </a:rPr>
              <a:t> </a:t>
            </a:r>
            <a:r>
              <a:rPr dirty="0" spc="145" b="1">
                <a:latin typeface="Trebuchet MS"/>
                <a:cs typeface="Trebuchet MS"/>
              </a:rPr>
              <a:t>early</a:t>
            </a:r>
            <a:r>
              <a:rPr dirty="0" spc="10" b="1">
                <a:latin typeface="Trebuchet MS"/>
                <a:cs typeface="Trebuchet MS"/>
              </a:rPr>
              <a:t> </a:t>
            </a:r>
            <a:r>
              <a:rPr dirty="0" spc="140" b="1">
                <a:latin typeface="Trebuchet MS"/>
                <a:cs typeface="Trebuchet MS"/>
              </a:rPr>
              <a:t>hair</a:t>
            </a:r>
            <a:r>
              <a:rPr dirty="0" spc="15" b="1">
                <a:latin typeface="Trebuchet MS"/>
                <a:cs typeface="Trebuchet MS"/>
              </a:rPr>
              <a:t> </a:t>
            </a:r>
            <a:r>
              <a:rPr dirty="0" spc="85" b="1">
                <a:latin typeface="Trebuchet MS"/>
                <a:cs typeface="Trebuchet MS"/>
              </a:rPr>
              <a:t>loss.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95" y="384174"/>
            <a:ext cx="652145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90"/>
              <a:t>ZOLA</a:t>
            </a:r>
            <a:r>
              <a:rPr dirty="0" spc="110"/>
              <a:t> </a:t>
            </a:r>
            <a:r>
              <a:rPr dirty="0" spc="-10"/>
              <a:t>OXIDANT</a:t>
            </a:r>
            <a:r>
              <a:rPr dirty="0" spc="114"/>
              <a:t> </a:t>
            </a:r>
            <a:r>
              <a:rPr dirty="0" spc="260"/>
              <a:t>3%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0600" y="1756462"/>
            <a:ext cx="18868390" cy="9061450"/>
            <a:chOff x="660600" y="1756462"/>
            <a:chExt cx="18868390" cy="9061450"/>
          </a:xfrm>
        </p:grpSpPr>
        <p:sp>
          <p:nvSpPr>
            <p:cNvPr id="4" name="object 4"/>
            <p:cNvSpPr/>
            <p:nvPr/>
          </p:nvSpPr>
          <p:spPr>
            <a:xfrm>
              <a:off x="19228453" y="232105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28453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28453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28453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28453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38271" y="2184913"/>
              <a:ext cx="125730" cy="7603490"/>
            </a:xfrm>
            <a:custGeom>
              <a:avLst/>
              <a:gdLst/>
              <a:ahLst/>
              <a:cxnLst/>
              <a:rect l="l" t="t" r="r" b="b"/>
              <a:pathLst>
                <a:path w="125729" h="7603490">
                  <a:moveTo>
                    <a:pt x="0" y="7603320"/>
                  </a:moveTo>
                  <a:lnTo>
                    <a:pt x="125650" y="7603320"/>
                  </a:lnTo>
                  <a:lnTo>
                    <a:pt x="125650" y="0"/>
                  </a:lnTo>
                  <a:lnTo>
                    <a:pt x="0" y="0"/>
                  </a:lnTo>
                  <a:lnTo>
                    <a:pt x="0" y="760332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600" y="1756462"/>
              <a:ext cx="5946315" cy="90610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843567" y="2649409"/>
            <a:ext cx="9690100" cy="70866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-5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8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oxidant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composition</a:t>
            </a:r>
            <a:r>
              <a:rPr dirty="0" sz="3550" spc="-8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has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5">
                <a:solidFill>
                  <a:srgbClr val="1D1D1B"/>
                </a:solidFill>
                <a:latin typeface="Lucida Sans Unicode"/>
                <a:cs typeface="Lucida Sans Unicode"/>
              </a:rPr>
              <a:t>been</a:t>
            </a:r>
            <a:endParaRPr sz="3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550" spc="140">
                <a:solidFill>
                  <a:srgbClr val="1D1D1B"/>
                </a:solidFill>
                <a:latin typeface="Trebuchet MS"/>
                <a:cs typeface="Trebuchet MS"/>
              </a:rPr>
              <a:t>speciﬁcally</a:t>
            </a:r>
            <a:r>
              <a:rPr dirty="0" sz="3550" spc="-3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75">
                <a:solidFill>
                  <a:srgbClr val="1D1D1B"/>
                </a:solidFill>
                <a:latin typeface="Trebuchet MS"/>
                <a:cs typeface="Trebuchet MS"/>
              </a:rPr>
              <a:t>formulated</a:t>
            </a:r>
            <a:r>
              <a:rPr dirty="0" sz="3550" spc="-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Trebuchet MS"/>
                <a:cs typeface="Trebuchet MS"/>
              </a:rPr>
              <a:t>for</a:t>
            </a:r>
            <a:r>
              <a:rPr dirty="0" sz="3550" spc="-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245">
                <a:solidFill>
                  <a:srgbClr val="1D1D1B"/>
                </a:solidFill>
                <a:latin typeface="Trebuchet MS"/>
                <a:cs typeface="Trebuchet MS"/>
              </a:rPr>
              <a:t>ZOLA</a:t>
            </a:r>
            <a:r>
              <a:rPr dirty="0" sz="3550" spc="-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00">
                <a:solidFill>
                  <a:srgbClr val="1D1D1B"/>
                </a:solidFill>
                <a:latin typeface="Trebuchet MS"/>
                <a:cs typeface="Trebuchet MS"/>
              </a:rPr>
              <a:t>dye,</a:t>
            </a:r>
            <a:endParaRPr sz="3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550" spc="100">
                <a:solidFill>
                  <a:srgbClr val="1D1D1B"/>
                </a:solidFill>
                <a:latin typeface="Lucida Sans Unicode"/>
                <a:cs typeface="Lucida Sans Unicode"/>
              </a:rPr>
              <a:t>we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recommend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60">
                <a:solidFill>
                  <a:srgbClr val="1D1D1B"/>
                </a:solidFill>
                <a:latin typeface="Lucida Sans Unicode"/>
                <a:cs typeface="Lucida Sans Unicode"/>
              </a:rPr>
              <a:t>using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them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in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0">
                <a:solidFill>
                  <a:srgbClr val="1D1D1B"/>
                </a:solidFill>
                <a:latin typeface="Lucida Sans Unicode"/>
                <a:cs typeface="Lucida Sans Unicode"/>
              </a:rPr>
              <a:t>tandem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</a:t>
            </a:r>
            <a:endParaRPr sz="3550">
              <a:latin typeface="Lucida Sans Unicode"/>
              <a:cs typeface="Lucida Sans Unicode"/>
            </a:endParaRPr>
          </a:p>
          <a:p>
            <a:pPr marL="12700" marR="1993264">
              <a:lnSpc>
                <a:spcPct val="100299"/>
              </a:lnSpc>
            </a:pPr>
            <a:r>
              <a:rPr dirty="0" sz="3550" spc="180">
                <a:solidFill>
                  <a:srgbClr val="1D1D1B"/>
                </a:solidFill>
                <a:latin typeface="Trebuchet MS"/>
                <a:cs typeface="Trebuchet MS"/>
              </a:rPr>
              <a:t>achieve</a:t>
            </a:r>
            <a:r>
              <a:rPr dirty="0" sz="3550" spc="-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75">
                <a:solidFill>
                  <a:srgbClr val="1D1D1B"/>
                </a:solidFill>
                <a:latin typeface="Trebuchet MS"/>
                <a:cs typeface="Trebuchet MS"/>
              </a:rPr>
              <a:t>ﬂawless</a:t>
            </a:r>
            <a:r>
              <a:rPr dirty="0" sz="3550" spc="-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60">
                <a:solidFill>
                  <a:srgbClr val="1D1D1B"/>
                </a:solidFill>
                <a:latin typeface="Trebuchet MS"/>
                <a:cs typeface="Trebuchet MS"/>
              </a:rPr>
              <a:t>colour</a:t>
            </a:r>
            <a:r>
              <a:rPr dirty="0" sz="3550" spc="-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95">
                <a:solidFill>
                  <a:srgbClr val="1D1D1B"/>
                </a:solidFill>
                <a:latin typeface="Trebuchet MS"/>
                <a:cs typeface="Trebuchet MS"/>
              </a:rPr>
              <a:t>results</a:t>
            </a:r>
            <a:r>
              <a:rPr dirty="0" sz="3550" spc="-1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320">
                <a:solidFill>
                  <a:srgbClr val="1D1D1B"/>
                </a:solidFill>
                <a:latin typeface="Trebuchet MS"/>
                <a:cs typeface="Trebuchet MS"/>
              </a:rPr>
              <a:t>and </a:t>
            </a:r>
            <a:r>
              <a:rPr dirty="0" sz="3550" spc="-105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185">
                <a:solidFill>
                  <a:srgbClr val="1D1D1B"/>
                </a:solidFill>
                <a:latin typeface="Trebuchet MS"/>
                <a:cs typeface="Trebuchet MS"/>
              </a:rPr>
              <a:t>long-lasting</a:t>
            </a:r>
            <a:r>
              <a:rPr dirty="0" sz="3550" spc="-2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Trebuchet MS"/>
                <a:cs typeface="Trebuchet MS"/>
              </a:rPr>
              <a:t>effects.</a:t>
            </a:r>
            <a:endParaRPr sz="3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Trebuchet MS"/>
              <a:cs typeface="Trebuchet MS"/>
            </a:endParaRPr>
          </a:p>
          <a:p>
            <a:pPr marL="12700" marR="5080">
              <a:lnSpc>
                <a:spcPct val="100299"/>
              </a:lnSpc>
            </a:pP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Contains </a:t>
            </a:r>
            <a:r>
              <a:rPr dirty="0" sz="3550" spc="360">
                <a:solidFill>
                  <a:srgbClr val="1D1D1B"/>
                </a:solidFill>
                <a:latin typeface="Lucida Sans Unicode"/>
                <a:cs typeface="Lucida Sans Unicode"/>
              </a:rPr>
              <a:t>3%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hydrogen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peroxide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for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maximum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colour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saturation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brightness,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but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gentle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hair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without</a:t>
            </a:r>
            <a:endParaRPr sz="3550">
              <a:latin typeface="Lucida Sans Unicode"/>
              <a:cs typeface="Lucida Sans Unicode"/>
            </a:endParaRPr>
          </a:p>
          <a:p>
            <a:pPr algn="just" marL="12700" marR="886460">
              <a:lnSpc>
                <a:spcPct val="100299"/>
              </a:lnSpc>
            </a:pPr>
            <a:r>
              <a:rPr dirty="0" sz="3550" spc="100">
                <a:solidFill>
                  <a:srgbClr val="1D1D1B"/>
                </a:solidFill>
                <a:latin typeface="Lucida Sans Unicode"/>
                <a:cs typeface="Lucida Sans Unicode"/>
              </a:rPr>
              <a:t>damaging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structure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hair.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0">
                <a:solidFill>
                  <a:srgbClr val="1D1D1B"/>
                </a:solidFill>
                <a:latin typeface="Lucida Sans Unicode"/>
                <a:cs typeface="Lucida Sans Unicode"/>
              </a:rPr>
              <a:t>The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45">
                <a:solidFill>
                  <a:srgbClr val="1D1D1B"/>
                </a:solidFill>
                <a:latin typeface="Lucida Sans Unicode"/>
                <a:cs typeface="Lucida Sans Unicode"/>
              </a:rPr>
              <a:t>advantage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90">
                <a:solidFill>
                  <a:srgbClr val="1D1D1B"/>
                </a:solidFill>
                <a:latin typeface="Lucida Sans Unicode"/>
                <a:cs typeface="Lucida Sans Unicode"/>
              </a:rPr>
              <a:t>creamy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consistency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 </a:t>
            </a:r>
            <a:r>
              <a:rPr dirty="0" sz="3550" spc="-111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85">
                <a:solidFill>
                  <a:srgbClr val="1D1D1B"/>
                </a:solidFill>
                <a:latin typeface="Lucida Sans Unicode"/>
                <a:cs typeface="Lucida Sans Unicode"/>
              </a:rPr>
              <a:t>that</a:t>
            </a:r>
            <a:r>
              <a:rPr dirty="0" sz="3550" spc="-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it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5">
                <a:solidFill>
                  <a:srgbClr val="1D1D1B"/>
                </a:solidFill>
                <a:latin typeface="Lucida Sans Unicode"/>
                <a:cs typeface="Lucida Sans Unicode"/>
              </a:rPr>
              <a:t>economical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90">
                <a:solidFill>
                  <a:srgbClr val="1D1D1B"/>
                </a:solidFill>
                <a:latin typeface="Lucida Sans Unicode"/>
                <a:cs typeface="Lucida Sans Unicode"/>
              </a:rPr>
              <a:t>easy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use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by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brow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artist.</a:t>
            </a:r>
            <a:endParaRPr sz="3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130"/>
            <a:ext cx="20104100" cy="11283950"/>
            <a:chOff x="0" y="25130"/>
            <a:chExt cx="20104100" cy="11283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130"/>
              <a:ext cx="20104099" cy="112834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45150" y="1025327"/>
              <a:ext cx="4697095" cy="2510790"/>
            </a:xfrm>
            <a:custGeom>
              <a:avLst/>
              <a:gdLst/>
              <a:ahLst/>
              <a:cxnLst/>
              <a:rect l="l" t="t" r="r" b="b"/>
              <a:pathLst>
                <a:path w="4697094" h="2510790">
                  <a:moveTo>
                    <a:pt x="334708" y="708025"/>
                  </a:moveTo>
                  <a:lnTo>
                    <a:pt x="328726" y="663536"/>
                  </a:lnTo>
                  <a:lnTo>
                    <a:pt x="311848" y="623557"/>
                  </a:lnTo>
                  <a:lnTo>
                    <a:pt x="285686" y="589686"/>
                  </a:lnTo>
                  <a:lnTo>
                    <a:pt x="251815" y="563524"/>
                  </a:lnTo>
                  <a:lnTo>
                    <a:pt x="211836" y="546646"/>
                  </a:lnTo>
                  <a:lnTo>
                    <a:pt x="167347" y="540677"/>
                  </a:lnTo>
                  <a:lnTo>
                    <a:pt x="122859" y="546646"/>
                  </a:lnTo>
                  <a:lnTo>
                    <a:pt x="82892" y="563524"/>
                  </a:lnTo>
                  <a:lnTo>
                    <a:pt x="49009" y="589686"/>
                  </a:lnTo>
                  <a:lnTo>
                    <a:pt x="22847" y="623557"/>
                  </a:lnTo>
                  <a:lnTo>
                    <a:pt x="5969" y="663536"/>
                  </a:lnTo>
                  <a:lnTo>
                    <a:pt x="0" y="708025"/>
                  </a:lnTo>
                  <a:lnTo>
                    <a:pt x="5969" y="752513"/>
                  </a:lnTo>
                  <a:lnTo>
                    <a:pt x="22847" y="792492"/>
                  </a:lnTo>
                  <a:lnTo>
                    <a:pt x="49009" y="826350"/>
                  </a:lnTo>
                  <a:lnTo>
                    <a:pt x="82892" y="852525"/>
                  </a:lnTo>
                  <a:lnTo>
                    <a:pt x="122859" y="869391"/>
                  </a:lnTo>
                  <a:lnTo>
                    <a:pt x="167347" y="875372"/>
                  </a:lnTo>
                  <a:lnTo>
                    <a:pt x="211836" y="869391"/>
                  </a:lnTo>
                  <a:lnTo>
                    <a:pt x="251815" y="852525"/>
                  </a:lnTo>
                  <a:lnTo>
                    <a:pt x="285686" y="826350"/>
                  </a:lnTo>
                  <a:lnTo>
                    <a:pt x="311848" y="792492"/>
                  </a:lnTo>
                  <a:lnTo>
                    <a:pt x="328726" y="752513"/>
                  </a:lnTo>
                  <a:lnTo>
                    <a:pt x="334708" y="708025"/>
                  </a:lnTo>
                  <a:close/>
                </a:path>
                <a:path w="4697094" h="2510790">
                  <a:moveTo>
                    <a:pt x="1495602" y="1862823"/>
                  </a:moveTo>
                  <a:lnTo>
                    <a:pt x="1484693" y="1804835"/>
                  </a:lnTo>
                  <a:lnTo>
                    <a:pt x="1451978" y="1754886"/>
                  </a:lnTo>
                  <a:lnTo>
                    <a:pt x="1402600" y="1720443"/>
                  </a:lnTo>
                  <a:lnTo>
                    <a:pt x="1341742" y="1708962"/>
                  </a:lnTo>
                  <a:lnTo>
                    <a:pt x="891667" y="1708962"/>
                  </a:lnTo>
                  <a:lnTo>
                    <a:pt x="1465757" y="797318"/>
                  </a:lnTo>
                  <a:lnTo>
                    <a:pt x="1476806" y="776579"/>
                  </a:lnTo>
                  <a:lnTo>
                    <a:pt x="1484693" y="755700"/>
                  </a:lnTo>
                  <a:lnTo>
                    <a:pt x="1489430" y="734669"/>
                  </a:lnTo>
                  <a:lnTo>
                    <a:pt x="1491018" y="713511"/>
                  </a:lnTo>
                  <a:lnTo>
                    <a:pt x="1489798" y="692683"/>
                  </a:lnTo>
                  <a:lnTo>
                    <a:pt x="1480032" y="653656"/>
                  </a:lnTo>
                  <a:lnTo>
                    <a:pt x="1460728" y="618413"/>
                  </a:lnTo>
                  <a:lnTo>
                    <a:pt x="1433169" y="589140"/>
                  </a:lnTo>
                  <a:lnTo>
                    <a:pt x="1398079" y="566674"/>
                  </a:lnTo>
                  <a:lnTo>
                    <a:pt x="1358468" y="554050"/>
                  </a:lnTo>
                  <a:lnTo>
                    <a:pt x="1337157" y="551624"/>
                  </a:lnTo>
                  <a:lnTo>
                    <a:pt x="602322" y="551624"/>
                  </a:lnTo>
                  <a:lnTo>
                    <a:pt x="544347" y="563092"/>
                  </a:lnTo>
                  <a:lnTo>
                    <a:pt x="494411" y="597535"/>
                  </a:lnTo>
                  <a:lnTo>
                    <a:pt x="459955" y="648055"/>
                  </a:lnTo>
                  <a:lnTo>
                    <a:pt x="448475" y="707758"/>
                  </a:lnTo>
                  <a:lnTo>
                    <a:pt x="451345" y="739609"/>
                  </a:lnTo>
                  <a:lnTo>
                    <a:pt x="474306" y="794727"/>
                  </a:lnTo>
                  <a:lnTo>
                    <a:pt x="518375" y="837069"/>
                  </a:lnTo>
                  <a:lnTo>
                    <a:pt x="572338" y="858888"/>
                  </a:lnTo>
                  <a:lnTo>
                    <a:pt x="602322" y="861606"/>
                  </a:lnTo>
                  <a:lnTo>
                    <a:pt x="1057008" y="861606"/>
                  </a:lnTo>
                  <a:lnTo>
                    <a:pt x="478320" y="1780146"/>
                  </a:lnTo>
                  <a:lnTo>
                    <a:pt x="468274" y="1800821"/>
                  </a:lnTo>
                  <a:lnTo>
                    <a:pt x="461098" y="1821484"/>
                  </a:lnTo>
                  <a:lnTo>
                    <a:pt x="456793" y="1842147"/>
                  </a:lnTo>
                  <a:lnTo>
                    <a:pt x="455371" y="1862823"/>
                  </a:lnTo>
                  <a:lnTo>
                    <a:pt x="456514" y="1883054"/>
                  </a:lnTo>
                  <a:lnTo>
                    <a:pt x="465696" y="1920938"/>
                  </a:lnTo>
                  <a:lnTo>
                    <a:pt x="483920" y="1955025"/>
                  </a:lnTo>
                  <a:lnTo>
                    <a:pt x="510336" y="1983155"/>
                  </a:lnTo>
                  <a:lnTo>
                    <a:pt x="544487" y="2004542"/>
                  </a:lnTo>
                  <a:lnTo>
                    <a:pt x="584669" y="2016594"/>
                  </a:lnTo>
                  <a:lnTo>
                    <a:pt x="606920" y="2018969"/>
                  </a:lnTo>
                  <a:lnTo>
                    <a:pt x="1341742" y="2018969"/>
                  </a:lnTo>
                  <a:lnTo>
                    <a:pt x="1402600" y="2007768"/>
                  </a:lnTo>
                  <a:lnTo>
                    <a:pt x="1451978" y="1974189"/>
                  </a:lnTo>
                  <a:lnTo>
                    <a:pt x="1484693" y="1923948"/>
                  </a:lnTo>
                  <a:lnTo>
                    <a:pt x="1492872" y="1894751"/>
                  </a:lnTo>
                  <a:lnTo>
                    <a:pt x="1495602" y="1862823"/>
                  </a:lnTo>
                  <a:close/>
                </a:path>
                <a:path w="4697094" h="2510790">
                  <a:moveTo>
                    <a:pt x="2360053" y="167347"/>
                  </a:moveTo>
                  <a:lnTo>
                    <a:pt x="2354072" y="122872"/>
                  </a:lnTo>
                  <a:lnTo>
                    <a:pt x="2337206" y="82892"/>
                  </a:lnTo>
                  <a:lnTo>
                    <a:pt x="2311031" y="49022"/>
                  </a:lnTo>
                  <a:lnTo>
                    <a:pt x="2277173" y="22847"/>
                  </a:lnTo>
                  <a:lnTo>
                    <a:pt x="2237194" y="5981"/>
                  </a:lnTo>
                  <a:lnTo>
                    <a:pt x="2192705" y="0"/>
                  </a:lnTo>
                  <a:lnTo>
                    <a:pt x="2148230" y="5981"/>
                  </a:lnTo>
                  <a:lnTo>
                    <a:pt x="2108250" y="22847"/>
                  </a:lnTo>
                  <a:lnTo>
                    <a:pt x="2074379" y="49022"/>
                  </a:lnTo>
                  <a:lnTo>
                    <a:pt x="2048217" y="82892"/>
                  </a:lnTo>
                  <a:lnTo>
                    <a:pt x="2031352" y="122872"/>
                  </a:lnTo>
                  <a:lnTo>
                    <a:pt x="2025370" y="167347"/>
                  </a:lnTo>
                  <a:lnTo>
                    <a:pt x="2031352" y="211836"/>
                  </a:lnTo>
                  <a:lnTo>
                    <a:pt x="2048217" y="251802"/>
                  </a:lnTo>
                  <a:lnTo>
                    <a:pt x="2074379" y="285673"/>
                  </a:lnTo>
                  <a:lnTo>
                    <a:pt x="2108250" y="311848"/>
                  </a:lnTo>
                  <a:lnTo>
                    <a:pt x="2148230" y="328714"/>
                  </a:lnTo>
                  <a:lnTo>
                    <a:pt x="2192705" y="334695"/>
                  </a:lnTo>
                  <a:lnTo>
                    <a:pt x="2237194" y="328714"/>
                  </a:lnTo>
                  <a:lnTo>
                    <a:pt x="2277173" y="311848"/>
                  </a:lnTo>
                  <a:lnTo>
                    <a:pt x="2311031" y="285673"/>
                  </a:lnTo>
                  <a:lnTo>
                    <a:pt x="2337206" y="251802"/>
                  </a:lnTo>
                  <a:lnTo>
                    <a:pt x="2354072" y="211836"/>
                  </a:lnTo>
                  <a:lnTo>
                    <a:pt x="2360053" y="167347"/>
                  </a:lnTo>
                  <a:close/>
                </a:path>
                <a:path w="4697094" h="2510790">
                  <a:moveTo>
                    <a:pt x="2687409" y="1072883"/>
                  </a:moveTo>
                  <a:lnTo>
                    <a:pt x="2682748" y="1018768"/>
                  </a:lnTo>
                  <a:lnTo>
                    <a:pt x="2673337" y="966673"/>
                  </a:lnTo>
                  <a:lnTo>
                    <a:pt x="2659202" y="916584"/>
                  </a:lnTo>
                  <a:lnTo>
                    <a:pt x="2640330" y="868514"/>
                  </a:lnTo>
                  <a:lnTo>
                    <a:pt x="2617368" y="822871"/>
                  </a:lnTo>
                  <a:lnTo>
                    <a:pt x="2590952" y="780097"/>
                  </a:lnTo>
                  <a:lnTo>
                    <a:pt x="2561107" y="740194"/>
                  </a:lnTo>
                  <a:lnTo>
                    <a:pt x="2527808" y="703160"/>
                  </a:lnTo>
                  <a:lnTo>
                    <a:pt x="2491422" y="669518"/>
                  </a:lnTo>
                  <a:lnTo>
                    <a:pt x="2452319" y="639737"/>
                  </a:lnTo>
                  <a:lnTo>
                    <a:pt x="2410485" y="613816"/>
                  </a:lnTo>
                  <a:lnTo>
                    <a:pt x="2379688" y="598601"/>
                  </a:lnTo>
                  <a:lnTo>
                    <a:pt x="2379688" y="1072883"/>
                  </a:lnTo>
                  <a:lnTo>
                    <a:pt x="2379688" y="1495399"/>
                  </a:lnTo>
                  <a:lnTo>
                    <a:pt x="2375382" y="1539328"/>
                  </a:lnTo>
                  <a:lnTo>
                    <a:pt x="2362479" y="1579232"/>
                  </a:lnTo>
                  <a:lnTo>
                    <a:pt x="2342375" y="1615097"/>
                  </a:lnTo>
                  <a:lnTo>
                    <a:pt x="2316543" y="1646948"/>
                  </a:lnTo>
                  <a:lnTo>
                    <a:pt x="2285542" y="1673364"/>
                  </a:lnTo>
                  <a:lnTo>
                    <a:pt x="2249957" y="1692884"/>
                  </a:lnTo>
                  <a:lnTo>
                    <a:pt x="2210625" y="1704949"/>
                  </a:lnTo>
                  <a:lnTo>
                    <a:pt x="2168436" y="1708962"/>
                  </a:lnTo>
                  <a:lnTo>
                    <a:pt x="2125383" y="1705089"/>
                  </a:lnTo>
                  <a:lnTo>
                    <a:pt x="2085771" y="1693456"/>
                  </a:lnTo>
                  <a:lnTo>
                    <a:pt x="2049602" y="1674075"/>
                  </a:lnTo>
                  <a:lnTo>
                    <a:pt x="2016874" y="1646948"/>
                  </a:lnTo>
                  <a:lnTo>
                    <a:pt x="1989747" y="1614233"/>
                  </a:lnTo>
                  <a:lnTo>
                    <a:pt x="1970379" y="1578076"/>
                  </a:lnTo>
                  <a:lnTo>
                    <a:pt x="1958759" y="1538465"/>
                  </a:lnTo>
                  <a:lnTo>
                    <a:pt x="1954885" y="1495399"/>
                  </a:lnTo>
                  <a:lnTo>
                    <a:pt x="1954885" y="1072883"/>
                  </a:lnTo>
                  <a:lnTo>
                    <a:pt x="1958898" y="1030401"/>
                  </a:lnTo>
                  <a:lnTo>
                    <a:pt x="1970951" y="990206"/>
                  </a:lnTo>
                  <a:lnTo>
                    <a:pt x="1990471" y="953744"/>
                  </a:lnTo>
                  <a:lnTo>
                    <a:pt x="2016963" y="922388"/>
                  </a:lnTo>
                  <a:lnTo>
                    <a:pt x="2048738" y="896912"/>
                  </a:lnTo>
                  <a:lnTo>
                    <a:pt x="2084616" y="877684"/>
                  </a:lnTo>
                  <a:lnTo>
                    <a:pt x="2124519" y="865632"/>
                  </a:lnTo>
                  <a:lnTo>
                    <a:pt x="2168436" y="861606"/>
                  </a:lnTo>
                  <a:lnTo>
                    <a:pt x="2189886" y="862622"/>
                  </a:lnTo>
                  <a:lnTo>
                    <a:pt x="2230653" y="870648"/>
                  </a:lnTo>
                  <a:lnTo>
                    <a:pt x="2268321" y="886510"/>
                  </a:lnTo>
                  <a:lnTo>
                    <a:pt x="2301621" y="908900"/>
                  </a:lnTo>
                  <a:lnTo>
                    <a:pt x="2330170" y="937463"/>
                  </a:lnTo>
                  <a:lnTo>
                    <a:pt x="2353145" y="971334"/>
                  </a:lnTo>
                  <a:lnTo>
                    <a:pt x="2370010" y="1010018"/>
                  </a:lnTo>
                  <a:lnTo>
                    <a:pt x="2378621" y="1051356"/>
                  </a:lnTo>
                  <a:lnTo>
                    <a:pt x="2379688" y="1072883"/>
                  </a:lnTo>
                  <a:lnTo>
                    <a:pt x="2379688" y="598601"/>
                  </a:lnTo>
                  <a:lnTo>
                    <a:pt x="2319134" y="574205"/>
                  </a:lnTo>
                  <a:lnTo>
                    <a:pt x="2270620" y="561657"/>
                  </a:lnTo>
                  <a:lnTo>
                    <a:pt x="2220391" y="554126"/>
                  </a:lnTo>
                  <a:lnTo>
                    <a:pt x="2168436" y="551624"/>
                  </a:lnTo>
                  <a:lnTo>
                    <a:pt x="2115261" y="554266"/>
                  </a:lnTo>
                  <a:lnTo>
                    <a:pt x="2063661" y="562229"/>
                  </a:lnTo>
                  <a:lnTo>
                    <a:pt x="2013648" y="575500"/>
                  </a:lnTo>
                  <a:lnTo>
                    <a:pt x="1965210" y="594093"/>
                  </a:lnTo>
                  <a:lnTo>
                    <a:pt x="1919135" y="617118"/>
                  </a:lnTo>
                  <a:lnTo>
                    <a:pt x="1876221" y="643750"/>
                  </a:lnTo>
                  <a:lnTo>
                    <a:pt x="1836470" y="673963"/>
                  </a:lnTo>
                  <a:lnTo>
                    <a:pt x="1799882" y="707758"/>
                  </a:lnTo>
                  <a:lnTo>
                    <a:pt x="1766646" y="744855"/>
                  </a:lnTo>
                  <a:lnTo>
                    <a:pt x="1737004" y="784974"/>
                  </a:lnTo>
                  <a:lnTo>
                    <a:pt x="1710956" y="828103"/>
                  </a:lnTo>
                  <a:lnTo>
                    <a:pt x="1688503" y="874242"/>
                  </a:lnTo>
                  <a:lnTo>
                    <a:pt x="1670253" y="922464"/>
                  </a:lnTo>
                  <a:lnTo>
                    <a:pt x="1656918" y="971550"/>
                  </a:lnTo>
                  <a:lnTo>
                    <a:pt x="1648460" y="1021715"/>
                  </a:lnTo>
                  <a:lnTo>
                    <a:pt x="1644878" y="1072883"/>
                  </a:lnTo>
                  <a:lnTo>
                    <a:pt x="1644878" y="1495399"/>
                  </a:lnTo>
                  <a:lnTo>
                    <a:pt x="1649539" y="1549577"/>
                  </a:lnTo>
                  <a:lnTo>
                    <a:pt x="1658937" y="1601889"/>
                  </a:lnTo>
                  <a:lnTo>
                    <a:pt x="1673072" y="1652346"/>
                  </a:lnTo>
                  <a:lnTo>
                    <a:pt x="1691944" y="1700923"/>
                  </a:lnTo>
                  <a:lnTo>
                    <a:pt x="1714982" y="1747062"/>
                  </a:lnTo>
                  <a:lnTo>
                    <a:pt x="1741601" y="1790192"/>
                  </a:lnTo>
                  <a:lnTo>
                    <a:pt x="1771802" y="1830311"/>
                  </a:lnTo>
                  <a:lnTo>
                    <a:pt x="1805609" y="1867408"/>
                  </a:lnTo>
                  <a:lnTo>
                    <a:pt x="1842566" y="1901063"/>
                  </a:lnTo>
                  <a:lnTo>
                    <a:pt x="1882254" y="1930844"/>
                  </a:lnTo>
                  <a:lnTo>
                    <a:pt x="1924659" y="1956752"/>
                  </a:lnTo>
                  <a:lnTo>
                    <a:pt x="1969808" y="1978774"/>
                  </a:lnTo>
                  <a:lnTo>
                    <a:pt x="2017090" y="1996363"/>
                  </a:lnTo>
                  <a:lnTo>
                    <a:pt x="2065959" y="2008924"/>
                  </a:lnTo>
                  <a:lnTo>
                    <a:pt x="2116404" y="2016455"/>
                  </a:lnTo>
                  <a:lnTo>
                    <a:pt x="2168436" y="2018969"/>
                  </a:lnTo>
                  <a:lnTo>
                    <a:pt x="2222474" y="2016315"/>
                  </a:lnTo>
                  <a:lnTo>
                    <a:pt x="2274354" y="2008339"/>
                  </a:lnTo>
                  <a:lnTo>
                    <a:pt x="2324087" y="1995068"/>
                  </a:lnTo>
                  <a:lnTo>
                    <a:pt x="2371661" y="1976488"/>
                  </a:lnTo>
                  <a:lnTo>
                    <a:pt x="2416657" y="1953374"/>
                  </a:lnTo>
                  <a:lnTo>
                    <a:pt x="2458631" y="1926539"/>
                  </a:lnTo>
                  <a:lnTo>
                    <a:pt x="2497594" y="1895970"/>
                  </a:lnTo>
                  <a:lnTo>
                    <a:pt x="2533548" y="1861667"/>
                  </a:lnTo>
                  <a:lnTo>
                    <a:pt x="2566200" y="1824062"/>
                  </a:lnTo>
                  <a:lnTo>
                    <a:pt x="2595270" y="1783588"/>
                  </a:lnTo>
                  <a:lnTo>
                    <a:pt x="2620746" y="1740242"/>
                  </a:lnTo>
                  <a:lnTo>
                    <a:pt x="2635554" y="1708962"/>
                  </a:lnTo>
                  <a:lnTo>
                    <a:pt x="2642628" y="1694040"/>
                  </a:lnTo>
                  <a:lnTo>
                    <a:pt x="2660497" y="1645881"/>
                  </a:lnTo>
                  <a:lnTo>
                    <a:pt x="2673921" y="1596732"/>
                  </a:lnTo>
                  <a:lnTo>
                    <a:pt x="2682887" y="1546567"/>
                  </a:lnTo>
                  <a:lnTo>
                    <a:pt x="2687409" y="1495399"/>
                  </a:lnTo>
                  <a:lnTo>
                    <a:pt x="2687409" y="1072883"/>
                  </a:lnTo>
                  <a:close/>
                </a:path>
                <a:path w="4697094" h="2510790">
                  <a:moveTo>
                    <a:pt x="3700094" y="1851342"/>
                  </a:moveTo>
                  <a:lnTo>
                    <a:pt x="3688892" y="1791919"/>
                  </a:lnTo>
                  <a:lnTo>
                    <a:pt x="3655314" y="1742262"/>
                  </a:lnTo>
                  <a:lnTo>
                    <a:pt x="3606228" y="1708670"/>
                  </a:lnTo>
                  <a:lnTo>
                    <a:pt x="3548532" y="1697482"/>
                  </a:lnTo>
                  <a:lnTo>
                    <a:pt x="3126003" y="1697482"/>
                  </a:lnTo>
                  <a:lnTo>
                    <a:pt x="3126003" y="696277"/>
                  </a:lnTo>
                  <a:lnTo>
                    <a:pt x="3114243" y="636854"/>
                  </a:lnTo>
                  <a:lnTo>
                    <a:pt x="3078937" y="587197"/>
                  </a:lnTo>
                  <a:lnTo>
                    <a:pt x="3028696" y="553618"/>
                  </a:lnTo>
                  <a:lnTo>
                    <a:pt x="2972143" y="542417"/>
                  </a:lnTo>
                  <a:lnTo>
                    <a:pt x="2940139" y="545223"/>
                  </a:lnTo>
                  <a:lnTo>
                    <a:pt x="2883878" y="567613"/>
                  </a:lnTo>
                  <a:lnTo>
                    <a:pt x="2839529" y="610806"/>
                  </a:lnTo>
                  <a:lnTo>
                    <a:pt x="2816568" y="665353"/>
                  </a:lnTo>
                  <a:lnTo>
                    <a:pt x="2813697" y="696277"/>
                  </a:lnTo>
                  <a:lnTo>
                    <a:pt x="2813697" y="1851342"/>
                  </a:lnTo>
                  <a:lnTo>
                    <a:pt x="2828061" y="1912480"/>
                  </a:lnTo>
                  <a:lnTo>
                    <a:pt x="2861932" y="1962708"/>
                  </a:lnTo>
                  <a:lnTo>
                    <a:pt x="2911297" y="1996287"/>
                  </a:lnTo>
                  <a:lnTo>
                    <a:pt x="2972143" y="2007476"/>
                  </a:lnTo>
                  <a:lnTo>
                    <a:pt x="3548532" y="2007476"/>
                  </a:lnTo>
                  <a:lnTo>
                    <a:pt x="3606228" y="1996287"/>
                  </a:lnTo>
                  <a:lnTo>
                    <a:pt x="3655314" y="1962708"/>
                  </a:lnTo>
                  <a:lnTo>
                    <a:pt x="3688892" y="1912480"/>
                  </a:lnTo>
                  <a:lnTo>
                    <a:pt x="3697287" y="1883270"/>
                  </a:lnTo>
                  <a:lnTo>
                    <a:pt x="3700094" y="1851342"/>
                  </a:lnTo>
                  <a:close/>
                </a:path>
                <a:path w="4697094" h="2510790">
                  <a:moveTo>
                    <a:pt x="4389818" y="2342934"/>
                  </a:moveTo>
                  <a:lnTo>
                    <a:pt x="4383837" y="2298446"/>
                  </a:lnTo>
                  <a:lnTo>
                    <a:pt x="4366971" y="2258466"/>
                  </a:lnTo>
                  <a:lnTo>
                    <a:pt x="4340796" y="2224595"/>
                  </a:lnTo>
                  <a:lnTo>
                    <a:pt x="4306925" y="2198433"/>
                  </a:lnTo>
                  <a:lnTo>
                    <a:pt x="4266958" y="2181555"/>
                  </a:lnTo>
                  <a:lnTo>
                    <a:pt x="4222470" y="2175573"/>
                  </a:lnTo>
                  <a:lnTo>
                    <a:pt x="4177982" y="2181555"/>
                  </a:lnTo>
                  <a:lnTo>
                    <a:pt x="4138015" y="2198433"/>
                  </a:lnTo>
                  <a:lnTo>
                    <a:pt x="4104132" y="2224595"/>
                  </a:lnTo>
                  <a:lnTo>
                    <a:pt x="4077970" y="2258466"/>
                  </a:lnTo>
                  <a:lnTo>
                    <a:pt x="4061091" y="2298446"/>
                  </a:lnTo>
                  <a:lnTo>
                    <a:pt x="4055122" y="2342934"/>
                  </a:lnTo>
                  <a:lnTo>
                    <a:pt x="4061091" y="2387422"/>
                  </a:lnTo>
                  <a:lnTo>
                    <a:pt x="4077970" y="2427389"/>
                  </a:lnTo>
                  <a:lnTo>
                    <a:pt x="4104132" y="2461260"/>
                  </a:lnTo>
                  <a:lnTo>
                    <a:pt x="4138015" y="2487422"/>
                  </a:lnTo>
                  <a:lnTo>
                    <a:pt x="4177982" y="2504300"/>
                  </a:lnTo>
                  <a:lnTo>
                    <a:pt x="4222470" y="2510269"/>
                  </a:lnTo>
                  <a:lnTo>
                    <a:pt x="4266958" y="2504300"/>
                  </a:lnTo>
                  <a:lnTo>
                    <a:pt x="4306925" y="2487422"/>
                  </a:lnTo>
                  <a:lnTo>
                    <a:pt x="4340796" y="2461260"/>
                  </a:lnTo>
                  <a:lnTo>
                    <a:pt x="4366971" y="2427389"/>
                  </a:lnTo>
                  <a:lnTo>
                    <a:pt x="4383837" y="2387422"/>
                  </a:lnTo>
                  <a:lnTo>
                    <a:pt x="4389818" y="2342934"/>
                  </a:lnTo>
                  <a:close/>
                </a:path>
                <a:path w="4697094" h="2510790">
                  <a:moveTo>
                    <a:pt x="4696701" y="1006284"/>
                  </a:moveTo>
                  <a:lnTo>
                    <a:pt x="4694034" y="959916"/>
                  </a:lnTo>
                  <a:lnTo>
                    <a:pt x="4686363" y="914996"/>
                  </a:lnTo>
                  <a:lnTo>
                    <a:pt x="4674095" y="871512"/>
                  </a:lnTo>
                  <a:lnTo>
                    <a:pt x="4670222" y="861606"/>
                  </a:lnTo>
                  <a:lnTo>
                    <a:pt x="4657661" y="829475"/>
                  </a:lnTo>
                  <a:lnTo>
                    <a:pt x="4637710" y="789419"/>
                  </a:lnTo>
                  <a:lnTo>
                    <a:pt x="4614596" y="751967"/>
                  </a:lnTo>
                  <a:lnTo>
                    <a:pt x="4588332" y="717092"/>
                  </a:lnTo>
                  <a:lnTo>
                    <a:pt x="4558919" y="684796"/>
                  </a:lnTo>
                  <a:lnTo>
                    <a:pt x="4526546" y="655447"/>
                  </a:lnTo>
                  <a:lnTo>
                    <a:pt x="4491456" y="629399"/>
                  </a:lnTo>
                  <a:lnTo>
                    <a:pt x="4453636" y="606640"/>
                  </a:lnTo>
                  <a:lnTo>
                    <a:pt x="4413097" y="587197"/>
                  </a:lnTo>
                  <a:lnTo>
                    <a:pt x="4386694" y="577545"/>
                  </a:lnTo>
                  <a:lnTo>
                    <a:pt x="4386694" y="1013167"/>
                  </a:lnTo>
                  <a:lnTo>
                    <a:pt x="4386694" y="1286433"/>
                  </a:lnTo>
                  <a:lnTo>
                    <a:pt x="4085882" y="1286433"/>
                  </a:lnTo>
                  <a:lnTo>
                    <a:pt x="4085882" y="1013167"/>
                  </a:lnTo>
                  <a:lnTo>
                    <a:pt x="4096778" y="955471"/>
                  </a:lnTo>
                  <a:lnTo>
                    <a:pt x="4129519" y="906399"/>
                  </a:lnTo>
                  <a:lnTo>
                    <a:pt x="4177728" y="872807"/>
                  </a:lnTo>
                  <a:lnTo>
                    <a:pt x="4235132" y="861606"/>
                  </a:lnTo>
                  <a:lnTo>
                    <a:pt x="4265066" y="864412"/>
                  </a:lnTo>
                  <a:lnTo>
                    <a:pt x="4318457" y="886802"/>
                  </a:lnTo>
                  <a:lnTo>
                    <a:pt x="4361510" y="929855"/>
                  </a:lnTo>
                  <a:lnTo>
                    <a:pt x="4383900" y="983246"/>
                  </a:lnTo>
                  <a:lnTo>
                    <a:pt x="4386694" y="1013167"/>
                  </a:lnTo>
                  <a:lnTo>
                    <a:pt x="4386694" y="577545"/>
                  </a:lnTo>
                  <a:lnTo>
                    <a:pt x="4370540" y="571627"/>
                  </a:lnTo>
                  <a:lnTo>
                    <a:pt x="4326699" y="560514"/>
                  </a:lnTo>
                  <a:lnTo>
                    <a:pt x="4281563" y="553847"/>
                  </a:lnTo>
                  <a:lnTo>
                    <a:pt x="4235132" y="551624"/>
                  </a:lnTo>
                  <a:lnTo>
                    <a:pt x="4188714" y="553847"/>
                  </a:lnTo>
                  <a:lnTo>
                    <a:pt x="4143578" y="560514"/>
                  </a:lnTo>
                  <a:lnTo>
                    <a:pt x="4099725" y="571627"/>
                  </a:lnTo>
                  <a:lnTo>
                    <a:pt x="4057167" y="587197"/>
                  </a:lnTo>
                  <a:lnTo>
                    <a:pt x="4016629" y="606640"/>
                  </a:lnTo>
                  <a:lnTo>
                    <a:pt x="3978808" y="629399"/>
                  </a:lnTo>
                  <a:lnTo>
                    <a:pt x="3943718" y="655447"/>
                  </a:lnTo>
                  <a:lnTo>
                    <a:pt x="3911346" y="684796"/>
                  </a:lnTo>
                  <a:lnTo>
                    <a:pt x="3881932" y="717092"/>
                  </a:lnTo>
                  <a:lnTo>
                    <a:pt x="3855669" y="751967"/>
                  </a:lnTo>
                  <a:lnTo>
                    <a:pt x="3832555" y="789419"/>
                  </a:lnTo>
                  <a:lnTo>
                    <a:pt x="3812616" y="829475"/>
                  </a:lnTo>
                  <a:lnTo>
                    <a:pt x="3796538" y="871524"/>
                  </a:lnTo>
                  <a:lnTo>
                    <a:pt x="3785057" y="915035"/>
                  </a:lnTo>
                  <a:lnTo>
                    <a:pt x="3778161" y="959980"/>
                  </a:lnTo>
                  <a:lnTo>
                    <a:pt x="3775875" y="1006284"/>
                  </a:lnTo>
                  <a:lnTo>
                    <a:pt x="3775875" y="1865122"/>
                  </a:lnTo>
                  <a:lnTo>
                    <a:pt x="3786771" y="1924532"/>
                  </a:lnTo>
                  <a:lnTo>
                    <a:pt x="3819512" y="1974189"/>
                  </a:lnTo>
                  <a:lnTo>
                    <a:pt x="3868293" y="2007768"/>
                  </a:lnTo>
                  <a:lnTo>
                    <a:pt x="3927437" y="2018969"/>
                  </a:lnTo>
                  <a:lnTo>
                    <a:pt x="3959428" y="2016163"/>
                  </a:lnTo>
                  <a:lnTo>
                    <a:pt x="4015689" y="1993773"/>
                  </a:lnTo>
                  <a:lnTo>
                    <a:pt x="4060037" y="1950580"/>
                  </a:lnTo>
                  <a:lnTo>
                    <a:pt x="4082999" y="1896046"/>
                  </a:lnTo>
                  <a:lnTo>
                    <a:pt x="4085882" y="1596440"/>
                  </a:lnTo>
                  <a:lnTo>
                    <a:pt x="4386694" y="1596440"/>
                  </a:lnTo>
                  <a:lnTo>
                    <a:pt x="4386694" y="1865122"/>
                  </a:lnTo>
                  <a:lnTo>
                    <a:pt x="4389501" y="1896046"/>
                  </a:lnTo>
                  <a:lnTo>
                    <a:pt x="4411891" y="1950580"/>
                  </a:lnTo>
                  <a:lnTo>
                    <a:pt x="4455223" y="1993773"/>
                  </a:lnTo>
                  <a:lnTo>
                    <a:pt x="4510913" y="2016163"/>
                  </a:lnTo>
                  <a:lnTo>
                    <a:pt x="4542853" y="2018969"/>
                  </a:lnTo>
                  <a:lnTo>
                    <a:pt x="4573778" y="2016163"/>
                  </a:lnTo>
                  <a:lnTo>
                    <a:pt x="4628312" y="1993773"/>
                  </a:lnTo>
                  <a:lnTo>
                    <a:pt x="4671517" y="1950580"/>
                  </a:lnTo>
                  <a:lnTo>
                    <a:pt x="4693907" y="1896046"/>
                  </a:lnTo>
                  <a:lnTo>
                    <a:pt x="4696701" y="1865122"/>
                  </a:lnTo>
                  <a:lnTo>
                    <a:pt x="4696701" y="1596440"/>
                  </a:lnTo>
                  <a:lnTo>
                    <a:pt x="4696701" y="1286433"/>
                  </a:lnTo>
                  <a:lnTo>
                    <a:pt x="4696701" y="1006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9165608"/>
              <a:ext cx="20104100" cy="1866264"/>
            </a:xfrm>
            <a:custGeom>
              <a:avLst/>
              <a:gdLst/>
              <a:ahLst/>
              <a:cxnLst/>
              <a:rect l="l" t="t" r="r" b="b"/>
              <a:pathLst>
                <a:path w="20104100" h="1866265">
                  <a:moveTo>
                    <a:pt x="20104088" y="0"/>
                  </a:moveTo>
                  <a:lnTo>
                    <a:pt x="0" y="0"/>
                  </a:lnTo>
                  <a:lnTo>
                    <a:pt x="0" y="1865757"/>
                  </a:lnTo>
                  <a:lnTo>
                    <a:pt x="20104088" y="1865757"/>
                  </a:lnTo>
                  <a:lnTo>
                    <a:pt x="20104088" y="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835769" y="9459093"/>
              <a:ext cx="9768205" cy="1404620"/>
            </a:xfrm>
            <a:custGeom>
              <a:avLst/>
              <a:gdLst/>
              <a:ahLst/>
              <a:cxnLst/>
              <a:rect l="l" t="t" r="r" b="b"/>
              <a:pathLst>
                <a:path w="9768205" h="1404620">
                  <a:moveTo>
                    <a:pt x="274485" y="1042276"/>
                  </a:moveTo>
                  <a:lnTo>
                    <a:pt x="209931" y="1042276"/>
                  </a:lnTo>
                  <a:lnTo>
                    <a:pt x="209931" y="1304582"/>
                  </a:lnTo>
                  <a:lnTo>
                    <a:pt x="122021" y="1123581"/>
                  </a:lnTo>
                  <a:lnTo>
                    <a:pt x="82537" y="1042276"/>
                  </a:lnTo>
                  <a:lnTo>
                    <a:pt x="0" y="1042276"/>
                  </a:lnTo>
                  <a:lnTo>
                    <a:pt x="0" y="1400289"/>
                  </a:lnTo>
                  <a:lnTo>
                    <a:pt x="64554" y="1400289"/>
                  </a:lnTo>
                  <a:lnTo>
                    <a:pt x="64554" y="1142022"/>
                  </a:lnTo>
                  <a:lnTo>
                    <a:pt x="191452" y="1400289"/>
                  </a:lnTo>
                  <a:lnTo>
                    <a:pt x="274485" y="1400289"/>
                  </a:lnTo>
                  <a:lnTo>
                    <a:pt x="274485" y="1323174"/>
                  </a:lnTo>
                  <a:lnTo>
                    <a:pt x="274485" y="1042276"/>
                  </a:lnTo>
                  <a:close/>
                </a:path>
                <a:path w="9768205" h="1404620">
                  <a:moveTo>
                    <a:pt x="476669" y="704557"/>
                  </a:moveTo>
                  <a:lnTo>
                    <a:pt x="184442" y="704557"/>
                  </a:lnTo>
                  <a:lnTo>
                    <a:pt x="184442" y="491197"/>
                  </a:lnTo>
                  <a:lnTo>
                    <a:pt x="422554" y="491197"/>
                  </a:lnTo>
                  <a:lnTo>
                    <a:pt x="422554" y="350227"/>
                  </a:lnTo>
                  <a:lnTo>
                    <a:pt x="184442" y="350227"/>
                  </a:lnTo>
                  <a:lnTo>
                    <a:pt x="184442" y="162267"/>
                  </a:lnTo>
                  <a:lnTo>
                    <a:pt x="470649" y="162267"/>
                  </a:lnTo>
                  <a:lnTo>
                    <a:pt x="470649" y="12407"/>
                  </a:lnTo>
                  <a:lnTo>
                    <a:pt x="13652" y="12407"/>
                  </a:lnTo>
                  <a:lnTo>
                    <a:pt x="13652" y="162267"/>
                  </a:lnTo>
                  <a:lnTo>
                    <a:pt x="13652" y="350227"/>
                  </a:lnTo>
                  <a:lnTo>
                    <a:pt x="13652" y="491197"/>
                  </a:lnTo>
                  <a:lnTo>
                    <a:pt x="13652" y="704557"/>
                  </a:lnTo>
                  <a:lnTo>
                    <a:pt x="13652" y="854417"/>
                  </a:lnTo>
                  <a:lnTo>
                    <a:pt x="476669" y="854417"/>
                  </a:lnTo>
                  <a:lnTo>
                    <a:pt x="476669" y="704557"/>
                  </a:lnTo>
                  <a:close/>
                </a:path>
                <a:path w="9768205" h="1404620">
                  <a:moveTo>
                    <a:pt x="623646" y="1042276"/>
                  </a:moveTo>
                  <a:lnTo>
                    <a:pt x="451180" y="1042276"/>
                  </a:lnTo>
                  <a:lnTo>
                    <a:pt x="408051" y="1042276"/>
                  </a:lnTo>
                  <a:lnTo>
                    <a:pt x="408051" y="1041742"/>
                  </a:lnTo>
                  <a:lnTo>
                    <a:pt x="383667" y="1041742"/>
                  </a:lnTo>
                  <a:lnTo>
                    <a:pt x="383667" y="1107782"/>
                  </a:lnTo>
                  <a:lnTo>
                    <a:pt x="383667" y="1190332"/>
                  </a:lnTo>
                  <a:lnTo>
                    <a:pt x="383667" y="1255102"/>
                  </a:lnTo>
                  <a:lnTo>
                    <a:pt x="383667" y="1335112"/>
                  </a:lnTo>
                  <a:lnTo>
                    <a:pt x="383667" y="1401152"/>
                  </a:lnTo>
                  <a:lnTo>
                    <a:pt x="408051" y="1401152"/>
                  </a:lnTo>
                  <a:lnTo>
                    <a:pt x="408051" y="1400530"/>
                  </a:lnTo>
                  <a:lnTo>
                    <a:pt x="451180" y="1400530"/>
                  </a:lnTo>
                  <a:lnTo>
                    <a:pt x="623646" y="1400530"/>
                  </a:lnTo>
                  <a:lnTo>
                    <a:pt x="623646" y="1335481"/>
                  </a:lnTo>
                  <a:lnTo>
                    <a:pt x="451180" y="1335481"/>
                  </a:lnTo>
                  <a:lnTo>
                    <a:pt x="408051" y="1335481"/>
                  </a:lnTo>
                  <a:lnTo>
                    <a:pt x="408051" y="1335112"/>
                  </a:lnTo>
                  <a:lnTo>
                    <a:pt x="451180" y="1335112"/>
                  </a:lnTo>
                  <a:lnTo>
                    <a:pt x="451180" y="1255179"/>
                  </a:lnTo>
                  <a:lnTo>
                    <a:pt x="596544" y="1255179"/>
                  </a:lnTo>
                  <a:lnTo>
                    <a:pt x="596544" y="1190129"/>
                  </a:lnTo>
                  <a:lnTo>
                    <a:pt x="451180" y="1190129"/>
                  </a:lnTo>
                  <a:lnTo>
                    <a:pt x="451180" y="1107782"/>
                  </a:lnTo>
                  <a:lnTo>
                    <a:pt x="408051" y="1107782"/>
                  </a:lnTo>
                  <a:lnTo>
                    <a:pt x="408051" y="1107325"/>
                  </a:lnTo>
                  <a:lnTo>
                    <a:pt x="451180" y="1107325"/>
                  </a:lnTo>
                  <a:lnTo>
                    <a:pt x="623646" y="1107325"/>
                  </a:lnTo>
                  <a:lnTo>
                    <a:pt x="623646" y="1042276"/>
                  </a:lnTo>
                  <a:close/>
                </a:path>
                <a:path w="9768205" h="1404620">
                  <a:moveTo>
                    <a:pt x="1121575" y="1042276"/>
                  </a:moveTo>
                  <a:lnTo>
                    <a:pt x="1052106" y="1042276"/>
                  </a:lnTo>
                  <a:lnTo>
                    <a:pt x="1006030" y="1281277"/>
                  </a:lnTo>
                  <a:lnTo>
                    <a:pt x="937514" y="1042276"/>
                  </a:lnTo>
                  <a:lnTo>
                    <a:pt x="883310" y="1042276"/>
                  </a:lnTo>
                  <a:lnTo>
                    <a:pt x="814819" y="1281277"/>
                  </a:lnTo>
                  <a:lnTo>
                    <a:pt x="768743" y="1042276"/>
                  </a:lnTo>
                  <a:lnTo>
                    <a:pt x="699262" y="1042276"/>
                  </a:lnTo>
                  <a:lnTo>
                    <a:pt x="781812" y="1400530"/>
                  </a:lnTo>
                  <a:lnTo>
                    <a:pt x="845362" y="1400530"/>
                  </a:lnTo>
                  <a:lnTo>
                    <a:pt x="911885" y="1150200"/>
                  </a:lnTo>
                  <a:lnTo>
                    <a:pt x="975474" y="1400530"/>
                  </a:lnTo>
                  <a:lnTo>
                    <a:pt x="1039050" y="1400530"/>
                  </a:lnTo>
                  <a:lnTo>
                    <a:pt x="1121575" y="1042276"/>
                  </a:lnTo>
                  <a:close/>
                </a:path>
                <a:path w="9768205" h="1404620">
                  <a:moveTo>
                    <a:pt x="1429626" y="1042276"/>
                  </a:moveTo>
                  <a:lnTo>
                    <a:pt x="1359649" y="1042276"/>
                  </a:lnTo>
                  <a:lnTo>
                    <a:pt x="1359649" y="1400530"/>
                  </a:lnTo>
                  <a:lnTo>
                    <a:pt x="1429626" y="1400530"/>
                  </a:lnTo>
                  <a:lnTo>
                    <a:pt x="1429626" y="1042276"/>
                  </a:lnTo>
                  <a:close/>
                </a:path>
                <a:path w="9768205" h="1404620">
                  <a:moveTo>
                    <a:pt x="1429626" y="12052"/>
                  </a:moveTo>
                  <a:lnTo>
                    <a:pt x="1249235" y="12052"/>
                  </a:lnTo>
                  <a:lnTo>
                    <a:pt x="1106119" y="370662"/>
                  </a:lnTo>
                  <a:lnTo>
                    <a:pt x="964196" y="12052"/>
                  </a:lnTo>
                  <a:lnTo>
                    <a:pt x="774204" y="12052"/>
                  </a:lnTo>
                  <a:lnTo>
                    <a:pt x="1017117" y="541553"/>
                  </a:lnTo>
                  <a:lnTo>
                    <a:pt x="1017117" y="854417"/>
                  </a:lnTo>
                  <a:lnTo>
                    <a:pt x="1186713" y="854417"/>
                  </a:lnTo>
                  <a:lnTo>
                    <a:pt x="1186713" y="541553"/>
                  </a:lnTo>
                  <a:lnTo>
                    <a:pt x="1429626" y="12052"/>
                  </a:lnTo>
                  <a:close/>
                </a:path>
                <a:path w="9768205" h="1404620">
                  <a:moveTo>
                    <a:pt x="1808162" y="1042276"/>
                  </a:moveTo>
                  <a:lnTo>
                    <a:pt x="1743608" y="1042276"/>
                  </a:lnTo>
                  <a:lnTo>
                    <a:pt x="1743608" y="1304582"/>
                  </a:lnTo>
                  <a:lnTo>
                    <a:pt x="1655699" y="1123581"/>
                  </a:lnTo>
                  <a:lnTo>
                    <a:pt x="1616214" y="1042276"/>
                  </a:lnTo>
                  <a:lnTo>
                    <a:pt x="1533690" y="1042276"/>
                  </a:lnTo>
                  <a:lnTo>
                    <a:pt x="1533690" y="1400289"/>
                  </a:lnTo>
                  <a:lnTo>
                    <a:pt x="1598231" y="1400289"/>
                  </a:lnTo>
                  <a:lnTo>
                    <a:pt x="1598231" y="1142022"/>
                  </a:lnTo>
                  <a:lnTo>
                    <a:pt x="1725142" y="1400289"/>
                  </a:lnTo>
                  <a:lnTo>
                    <a:pt x="1808162" y="1400289"/>
                  </a:lnTo>
                  <a:lnTo>
                    <a:pt x="1808162" y="1323174"/>
                  </a:lnTo>
                  <a:lnTo>
                    <a:pt x="1808162" y="1042276"/>
                  </a:lnTo>
                  <a:close/>
                </a:path>
                <a:path w="9768205" h="1404620">
                  <a:moveTo>
                    <a:pt x="2191829" y="1042276"/>
                  </a:moveTo>
                  <a:lnTo>
                    <a:pt x="2127275" y="1042276"/>
                  </a:lnTo>
                  <a:lnTo>
                    <a:pt x="2127275" y="1304582"/>
                  </a:lnTo>
                  <a:lnTo>
                    <a:pt x="2039353" y="1123581"/>
                  </a:lnTo>
                  <a:lnTo>
                    <a:pt x="1999869" y="1042276"/>
                  </a:lnTo>
                  <a:lnTo>
                    <a:pt x="1917344" y="1042276"/>
                  </a:lnTo>
                  <a:lnTo>
                    <a:pt x="1917344" y="1400289"/>
                  </a:lnTo>
                  <a:lnTo>
                    <a:pt x="1981885" y="1400289"/>
                  </a:lnTo>
                  <a:lnTo>
                    <a:pt x="1981885" y="1142022"/>
                  </a:lnTo>
                  <a:lnTo>
                    <a:pt x="2108797" y="1400289"/>
                  </a:lnTo>
                  <a:lnTo>
                    <a:pt x="2191829" y="1400289"/>
                  </a:lnTo>
                  <a:lnTo>
                    <a:pt x="2191829" y="1323174"/>
                  </a:lnTo>
                  <a:lnTo>
                    <a:pt x="2191829" y="1042276"/>
                  </a:lnTo>
                  <a:close/>
                </a:path>
                <a:path w="9768205" h="1404620">
                  <a:moveTo>
                    <a:pt x="2212530" y="704557"/>
                  </a:moveTo>
                  <a:lnTo>
                    <a:pt x="1920316" y="704557"/>
                  </a:lnTo>
                  <a:lnTo>
                    <a:pt x="1920316" y="491197"/>
                  </a:lnTo>
                  <a:lnTo>
                    <a:pt x="2158415" y="491197"/>
                  </a:lnTo>
                  <a:lnTo>
                    <a:pt x="2158415" y="350227"/>
                  </a:lnTo>
                  <a:lnTo>
                    <a:pt x="1920316" y="350227"/>
                  </a:lnTo>
                  <a:lnTo>
                    <a:pt x="1920316" y="162267"/>
                  </a:lnTo>
                  <a:lnTo>
                    <a:pt x="2206523" y="162267"/>
                  </a:lnTo>
                  <a:lnTo>
                    <a:pt x="2206523" y="12407"/>
                  </a:lnTo>
                  <a:lnTo>
                    <a:pt x="1749513" y="12407"/>
                  </a:lnTo>
                  <a:lnTo>
                    <a:pt x="1749513" y="162267"/>
                  </a:lnTo>
                  <a:lnTo>
                    <a:pt x="1749513" y="350227"/>
                  </a:lnTo>
                  <a:lnTo>
                    <a:pt x="1749513" y="491197"/>
                  </a:lnTo>
                  <a:lnTo>
                    <a:pt x="1749513" y="704557"/>
                  </a:lnTo>
                  <a:lnTo>
                    <a:pt x="1749513" y="854417"/>
                  </a:lnTo>
                  <a:lnTo>
                    <a:pt x="2212530" y="854417"/>
                  </a:lnTo>
                  <a:lnTo>
                    <a:pt x="2212530" y="704557"/>
                  </a:lnTo>
                  <a:close/>
                </a:path>
                <a:path w="9768205" h="1404620">
                  <a:moveTo>
                    <a:pt x="2555633" y="1168920"/>
                  </a:moveTo>
                  <a:lnTo>
                    <a:pt x="2554706" y="1151547"/>
                  </a:lnTo>
                  <a:lnTo>
                    <a:pt x="2551658" y="1133602"/>
                  </a:lnTo>
                  <a:lnTo>
                    <a:pt x="2546591" y="1116850"/>
                  </a:lnTo>
                  <a:lnTo>
                    <a:pt x="2541676" y="1106093"/>
                  </a:lnTo>
                  <a:lnTo>
                    <a:pt x="2539479" y="1101280"/>
                  </a:lnTo>
                  <a:lnTo>
                    <a:pt x="2507538" y="1064006"/>
                  </a:lnTo>
                  <a:lnTo>
                    <a:pt x="2485745" y="1051344"/>
                  </a:lnTo>
                  <a:lnTo>
                    <a:pt x="2485745" y="1168920"/>
                  </a:lnTo>
                  <a:lnTo>
                    <a:pt x="2485745" y="1273911"/>
                  </a:lnTo>
                  <a:lnTo>
                    <a:pt x="2474099" y="1313637"/>
                  </a:lnTo>
                  <a:lnTo>
                    <a:pt x="2442032" y="1334782"/>
                  </a:lnTo>
                  <a:lnTo>
                    <a:pt x="2424912" y="1336725"/>
                  </a:lnTo>
                  <a:lnTo>
                    <a:pt x="2416060" y="1336243"/>
                  </a:lnTo>
                  <a:lnTo>
                    <a:pt x="2380640" y="1319568"/>
                  </a:lnTo>
                  <a:lnTo>
                    <a:pt x="2364511" y="1282992"/>
                  </a:lnTo>
                  <a:lnTo>
                    <a:pt x="2364041" y="1273911"/>
                  </a:lnTo>
                  <a:lnTo>
                    <a:pt x="2364041" y="1168920"/>
                  </a:lnTo>
                  <a:lnTo>
                    <a:pt x="2375712" y="1129169"/>
                  </a:lnTo>
                  <a:lnTo>
                    <a:pt x="2407780" y="1108036"/>
                  </a:lnTo>
                  <a:lnTo>
                    <a:pt x="2424912" y="1106093"/>
                  </a:lnTo>
                  <a:lnTo>
                    <a:pt x="2433751" y="1106576"/>
                  </a:lnTo>
                  <a:lnTo>
                    <a:pt x="2469159" y="1123251"/>
                  </a:lnTo>
                  <a:lnTo>
                    <a:pt x="2485288" y="1159840"/>
                  </a:lnTo>
                  <a:lnTo>
                    <a:pt x="2485745" y="1168920"/>
                  </a:lnTo>
                  <a:lnTo>
                    <a:pt x="2485745" y="1051344"/>
                  </a:lnTo>
                  <a:lnTo>
                    <a:pt x="2478100" y="1047800"/>
                  </a:lnTo>
                  <a:lnTo>
                    <a:pt x="2461526" y="1042682"/>
                  </a:lnTo>
                  <a:lnTo>
                    <a:pt x="2443797" y="1039622"/>
                  </a:lnTo>
                  <a:lnTo>
                    <a:pt x="2424912" y="1038593"/>
                  </a:lnTo>
                  <a:lnTo>
                    <a:pt x="2406015" y="1039622"/>
                  </a:lnTo>
                  <a:lnTo>
                    <a:pt x="2356281" y="1054950"/>
                  </a:lnTo>
                  <a:lnTo>
                    <a:pt x="2319286" y="1087158"/>
                  </a:lnTo>
                  <a:lnTo>
                    <a:pt x="2298128" y="1133602"/>
                  </a:lnTo>
                  <a:lnTo>
                    <a:pt x="2294153" y="1168920"/>
                  </a:lnTo>
                  <a:lnTo>
                    <a:pt x="2294153" y="1273911"/>
                  </a:lnTo>
                  <a:lnTo>
                    <a:pt x="2303221" y="1325956"/>
                  </a:lnTo>
                  <a:lnTo>
                    <a:pt x="2329929" y="1368094"/>
                  </a:lnTo>
                  <a:lnTo>
                    <a:pt x="2371699" y="1395031"/>
                  </a:lnTo>
                  <a:lnTo>
                    <a:pt x="2424912" y="1404239"/>
                  </a:lnTo>
                  <a:lnTo>
                    <a:pt x="2443797" y="1403210"/>
                  </a:lnTo>
                  <a:lnTo>
                    <a:pt x="2493530" y="1387881"/>
                  </a:lnTo>
                  <a:lnTo>
                    <a:pt x="2530500" y="1355661"/>
                  </a:lnTo>
                  <a:lnTo>
                    <a:pt x="2551658" y="1309217"/>
                  </a:lnTo>
                  <a:lnTo>
                    <a:pt x="2555633" y="1273911"/>
                  </a:lnTo>
                  <a:lnTo>
                    <a:pt x="2555633" y="1168920"/>
                  </a:lnTo>
                  <a:close/>
                </a:path>
                <a:path w="9768205" h="1404620">
                  <a:moveTo>
                    <a:pt x="2912262" y="1042276"/>
                  </a:moveTo>
                  <a:lnTo>
                    <a:pt x="2842780" y="1042276"/>
                  </a:lnTo>
                  <a:lnTo>
                    <a:pt x="2766644" y="1281277"/>
                  </a:lnTo>
                  <a:lnTo>
                    <a:pt x="2690495" y="1042276"/>
                  </a:lnTo>
                  <a:lnTo>
                    <a:pt x="2621013" y="1042276"/>
                  </a:lnTo>
                  <a:lnTo>
                    <a:pt x="2740266" y="1400530"/>
                  </a:lnTo>
                  <a:lnTo>
                    <a:pt x="2793009" y="1400530"/>
                  </a:lnTo>
                  <a:lnTo>
                    <a:pt x="2912262" y="1042276"/>
                  </a:lnTo>
                  <a:close/>
                </a:path>
                <a:path w="9768205" h="1404620">
                  <a:moveTo>
                    <a:pt x="3109315" y="618566"/>
                  </a:moveTo>
                  <a:lnTo>
                    <a:pt x="3100603" y="552831"/>
                  </a:lnTo>
                  <a:lnTo>
                    <a:pt x="3074454" y="495211"/>
                  </a:lnTo>
                  <a:lnTo>
                    <a:pt x="3032950" y="448144"/>
                  </a:lnTo>
                  <a:lnTo>
                    <a:pt x="2978239" y="413969"/>
                  </a:lnTo>
                  <a:lnTo>
                    <a:pt x="3003766" y="398792"/>
                  </a:lnTo>
                  <a:lnTo>
                    <a:pt x="3045536" y="360286"/>
                  </a:lnTo>
                  <a:lnTo>
                    <a:pt x="3074720" y="311543"/>
                  </a:lnTo>
                  <a:lnTo>
                    <a:pt x="3089452" y="256184"/>
                  </a:lnTo>
                  <a:lnTo>
                    <a:pt x="3091294" y="226237"/>
                  </a:lnTo>
                  <a:lnTo>
                    <a:pt x="3087243" y="180936"/>
                  </a:lnTo>
                  <a:lnTo>
                    <a:pt x="3075051" y="140055"/>
                  </a:lnTo>
                  <a:lnTo>
                    <a:pt x="3054756" y="103619"/>
                  </a:lnTo>
                  <a:lnTo>
                    <a:pt x="3026333" y="71615"/>
                  </a:lnTo>
                  <a:lnTo>
                    <a:pt x="2991091" y="45554"/>
                  </a:lnTo>
                  <a:lnTo>
                    <a:pt x="2950273" y="26949"/>
                  </a:lnTo>
                  <a:lnTo>
                    <a:pt x="2939758" y="24422"/>
                  </a:lnTo>
                  <a:lnTo>
                    <a:pt x="2939758" y="600494"/>
                  </a:lnTo>
                  <a:lnTo>
                    <a:pt x="2937687" y="625805"/>
                  </a:lnTo>
                  <a:lnTo>
                    <a:pt x="2921152" y="669429"/>
                  </a:lnTo>
                  <a:lnTo>
                    <a:pt x="2888831" y="702754"/>
                  </a:lnTo>
                  <a:lnTo>
                    <a:pt x="2845244" y="719899"/>
                  </a:lnTo>
                  <a:lnTo>
                    <a:pt x="2819501" y="722045"/>
                  </a:lnTo>
                  <a:lnTo>
                    <a:pt x="2720886" y="722045"/>
                  </a:lnTo>
                  <a:lnTo>
                    <a:pt x="2720886" y="482561"/>
                  </a:lnTo>
                  <a:lnTo>
                    <a:pt x="2820682" y="482561"/>
                  </a:lnTo>
                  <a:lnTo>
                    <a:pt x="2869400" y="490842"/>
                  </a:lnTo>
                  <a:lnTo>
                    <a:pt x="2907296" y="515658"/>
                  </a:lnTo>
                  <a:lnTo>
                    <a:pt x="2931630" y="553427"/>
                  </a:lnTo>
                  <a:lnTo>
                    <a:pt x="2939758" y="600494"/>
                  </a:lnTo>
                  <a:lnTo>
                    <a:pt x="2939758" y="24422"/>
                  </a:lnTo>
                  <a:lnTo>
                    <a:pt x="2921711" y="20078"/>
                  </a:lnTo>
                  <a:lnTo>
                    <a:pt x="2921711" y="251536"/>
                  </a:lnTo>
                  <a:lnTo>
                    <a:pt x="2919831" y="274472"/>
                  </a:lnTo>
                  <a:lnTo>
                    <a:pt x="2904794" y="313575"/>
                  </a:lnTo>
                  <a:lnTo>
                    <a:pt x="2875407" y="342912"/>
                  </a:lnTo>
                  <a:lnTo>
                    <a:pt x="2835732" y="357949"/>
                  </a:lnTo>
                  <a:lnTo>
                    <a:pt x="2812275" y="359829"/>
                  </a:lnTo>
                  <a:lnTo>
                    <a:pt x="2720886" y="359829"/>
                  </a:lnTo>
                  <a:lnTo>
                    <a:pt x="2720886" y="144437"/>
                  </a:lnTo>
                  <a:lnTo>
                    <a:pt x="2814688" y="144437"/>
                  </a:lnTo>
                  <a:lnTo>
                    <a:pt x="2858871" y="151803"/>
                  </a:lnTo>
                  <a:lnTo>
                    <a:pt x="2892844" y="173888"/>
                  </a:lnTo>
                  <a:lnTo>
                    <a:pt x="2914497" y="208051"/>
                  </a:lnTo>
                  <a:lnTo>
                    <a:pt x="2921711" y="251536"/>
                  </a:lnTo>
                  <a:lnTo>
                    <a:pt x="2921711" y="20078"/>
                  </a:lnTo>
                  <a:lnTo>
                    <a:pt x="2903893" y="15773"/>
                  </a:lnTo>
                  <a:lnTo>
                    <a:pt x="2851962" y="12052"/>
                  </a:lnTo>
                  <a:lnTo>
                    <a:pt x="2550109" y="12052"/>
                  </a:lnTo>
                  <a:lnTo>
                    <a:pt x="2550109" y="854417"/>
                  </a:lnTo>
                  <a:lnTo>
                    <a:pt x="2849562" y="854417"/>
                  </a:lnTo>
                  <a:lnTo>
                    <a:pt x="2904579" y="850214"/>
                  </a:lnTo>
                  <a:lnTo>
                    <a:pt x="2954185" y="837577"/>
                  </a:lnTo>
                  <a:lnTo>
                    <a:pt x="2998381" y="816521"/>
                  </a:lnTo>
                  <a:lnTo>
                    <a:pt x="3037167" y="787031"/>
                  </a:lnTo>
                  <a:lnTo>
                    <a:pt x="3068739" y="751230"/>
                  </a:lnTo>
                  <a:lnTo>
                    <a:pt x="3091281" y="711212"/>
                  </a:lnTo>
                  <a:lnTo>
                    <a:pt x="3104807" y="666991"/>
                  </a:lnTo>
                  <a:lnTo>
                    <a:pt x="3109315" y="618566"/>
                  </a:lnTo>
                  <a:close/>
                </a:path>
                <a:path w="9768205" h="1404620">
                  <a:moveTo>
                    <a:pt x="3241433" y="1400530"/>
                  </a:moveTo>
                  <a:lnTo>
                    <a:pt x="3219488" y="1343126"/>
                  </a:lnTo>
                  <a:lnTo>
                    <a:pt x="3194621" y="1278077"/>
                  </a:lnTo>
                  <a:lnTo>
                    <a:pt x="3147898" y="1155865"/>
                  </a:lnTo>
                  <a:lnTo>
                    <a:pt x="3125851" y="1098194"/>
                  </a:lnTo>
                  <a:lnTo>
                    <a:pt x="3125851" y="1278077"/>
                  </a:lnTo>
                  <a:lnTo>
                    <a:pt x="3040189" y="1278077"/>
                  </a:lnTo>
                  <a:lnTo>
                    <a:pt x="3082988" y="1155865"/>
                  </a:lnTo>
                  <a:lnTo>
                    <a:pt x="3125851" y="1278077"/>
                  </a:lnTo>
                  <a:lnTo>
                    <a:pt x="3125851" y="1098194"/>
                  </a:lnTo>
                  <a:lnTo>
                    <a:pt x="3104477" y="1042276"/>
                  </a:lnTo>
                  <a:lnTo>
                    <a:pt x="3061627" y="1042276"/>
                  </a:lnTo>
                  <a:lnTo>
                    <a:pt x="2924543" y="1400530"/>
                  </a:lnTo>
                  <a:lnTo>
                    <a:pt x="2997301" y="1400530"/>
                  </a:lnTo>
                  <a:lnTo>
                    <a:pt x="3017405" y="1343126"/>
                  </a:lnTo>
                  <a:lnTo>
                    <a:pt x="3148673" y="1343126"/>
                  </a:lnTo>
                  <a:lnTo>
                    <a:pt x="3168815" y="1400530"/>
                  </a:lnTo>
                  <a:lnTo>
                    <a:pt x="3241433" y="1400530"/>
                  </a:lnTo>
                  <a:close/>
                </a:path>
                <a:path w="9768205" h="1404620">
                  <a:moveTo>
                    <a:pt x="3513912" y="1041742"/>
                  </a:moveTo>
                  <a:lnTo>
                    <a:pt x="3251238" y="1041742"/>
                  </a:lnTo>
                  <a:lnTo>
                    <a:pt x="3251238" y="1072222"/>
                  </a:lnTo>
                  <a:lnTo>
                    <a:pt x="3251238" y="1107782"/>
                  </a:lnTo>
                  <a:lnTo>
                    <a:pt x="3348748" y="1107782"/>
                  </a:lnTo>
                  <a:lnTo>
                    <a:pt x="3348748" y="1400530"/>
                  </a:lnTo>
                  <a:lnTo>
                    <a:pt x="3416262" y="1400530"/>
                  </a:lnTo>
                  <a:lnTo>
                    <a:pt x="3416262" y="1107325"/>
                  </a:lnTo>
                  <a:lnTo>
                    <a:pt x="3513912" y="1107325"/>
                  </a:lnTo>
                  <a:lnTo>
                    <a:pt x="3513912" y="1072222"/>
                  </a:lnTo>
                  <a:lnTo>
                    <a:pt x="3513912" y="1071600"/>
                  </a:lnTo>
                  <a:lnTo>
                    <a:pt x="3513912" y="1041742"/>
                  </a:lnTo>
                  <a:close/>
                </a:path>
                <a:path w="9768205" h="1404620">
                  <a:moveTo>
                    <a:pt x="3657219" y="1042276"/>
                  </a:moveTo>
                  <a:lnTo>
                    <a:pt x="3587229" y="1042276"/>
                  </a:lnTo>
                  <a:lnTo>
                    <a:pt x="3587229" y="1400530"/>
                  </a:lnTo>
                  <a:lnTo>
                    <a:pt x="3657219" y="1400530"/>
                  </a:lnTo>
                  <a:lnTo>
                    <a:pt x="3657219" y="1042276"/>
                  </a:lnTo>
                  <a:close/>
                </a:path>
                <a:path w="9768205" h="1404620">
                  <a:moveTo>
                    <a:pt x="4020616" y="854405"/>
                  </a:moveTo>
                  <a:lnTo>
                    <a:pt x="3891864" y="547560"/>
                  </a:lnTo>
                  <a:lnTo>
                    <a:pt x="3872687" y="501840"/>
                  </a:lnTo>
                  <a:lnTo>
                    <a:pt x="3901160" y="483920"/>
                  </a:lnTo>
                  <a:lnTo>
                    <a:pt x="3926484" y="462711"/>
                  </a:lnTo>
                  <a:lnTo>
                    <a:pt x="3962755" y="417576"/>
                  </a:lnTo>
                  <a:lnTo>
                    <a:pt x="3982936" y="380060"/>
                  </a:lnTo>
                  <a:lnTo>
                    <a:pt x="4000373" y="314477"/>
                  </a:lnTo>
                  <a:lnTo>
                    <a:pt x="4002557" y="279196"/>
                  </a:lnTo>
                  <a:lnTo>
                    <a:pt x="3997668" y="223431"/>
                  </a:lnTo>
                  <a:lnTo>
                    <a:pt x="3983012" y="172847"/>
                  </a:lnTo>
                  <a:lnTo>
                    <a:pt x="3974846" y="157670"/>
                  </a:lnTo>
                  <a:lnTo>
                    <a:pt x="3958590" y="127457"/>
                  </a:lnTo>
                  <a:lnTo>
                    <a:pt x="3924401" y="87261"/>
                  </a:lnTo>
                  <a:lnTo>
                    <a:pt x="3882364" y="54356"/>
                  </a:lnTo>
                  <a:lnTo>
                    <a:pt x="3834485" y="30848"/>
                  </a:lnTo>
                  <a:lnTo>
                    <a:pt x="3831767" y="30137"/>
                  </a:lnTo>
                  <a:lnTo>
                    <a:pt x="3831767" y="287629"/>
                  </a:lnTo>
                  <a:lnTo>
                    <a:pt x="3829520" y="314185"/>
                  </a:lnTo>
                  <a:lnTo>
                    <a:pt x="3811486" y="360514"/>
                  </a:lnTo>
                  <a:lnTo>
                    <a:pt x="3776307" y="396608"/>
                  </a:lnTo>
                  <a:lnTo>
                    <a:pt x="3729393" y="415251"/>
                  </a:lnTo>
                  <a:lnTo>
                    <a:pt x="3701885" y="417576"/>
                  </a:lnTo>
                  <a:lnTo>
                    <a:pt x="3624923" y="417576"/>
                  </a:lnTo>
                  <a:lnTo>
                    <a:pt x="3624923" y="157670"/>
                  </a:lnTo>
                  <a:lnTo>
                    <a:pt x="3703116" y="157670"/>
                  </a:lnTo>
                  <a:lnTo>
                    <a:pt x="3755999" y="166852"/>
                  </a:lnTo>
                  <a:lnTo>
                    <a:pt x="3796906" y="194373"/>
                  </a:lnTo>
                  <a:lnTo>
                    <a:pt x="3823055" y="236042"/>
                  </a:lnTo>
                  <a:lnTo>
                    <a:pt x="3831767" y="287629"/>
                  </a:lnTo>
                  <a:lnTo>
                    <a:pt x="3831767" y="30137"/>
                  </a:lnTo>
                  <a:lnTo>
                    <a:pt x="3780739" y="16738"/>
                  </a:lnTo>
                  <a:lnTo>
                    <a:pt x="3721138" y="12039"/>
                  </a:lnTo>
                  <a:lnTo>
                    <a:pt x="3455365" y="12039"/>
                  </a:lnTo>
                  <a:lnTo>
                    <a:pt x="3455365" y="854405"/>
                  </a:lnTo>
                  <a:lnTo>
                    <a:pt x="3624923" y="854405"/>
                  </a:lnTo>
                  <a:lnTo>
                    <a:pt x="3624923" y="548767"/>
                  </a:lnTo>
                  <a:lnTo>
                    <a:pt x="3687470" y="548767"/>
                  </a:lnTo>
                  <a:lnTo>
                    <a:pt x="3698290" y="548690"/>
                  </a:lnTo>
                  <a:lnTo>
                    <a:pt x="3706698" y="548474"/>
                  </a:lnTo>
                  <a:lnTo>
                    <a:pt x="3712718" y="548093"/>
                  </a:lnTo>
                  <a:lnTo>
                    <a:pt x="3716324" y="547560"/>
                  </a:lnTo>
                  <a:lnTo>
                    <a:pt x="3829380" y="854405"/>
                  </a:lnTo>
                  <a:lnTo>
                    <a:pt x="4020616" y="854405"/>
                  </a:lnTo>
                  <a:close/>
                </a:path>
                <a:path w="9768205" h="1404620">
                  <a:moveTo>
                    <a:pt x="4027868" y="1042276"/>
                  </a:moveTo>
                  <a:lnTo>
                    <a:pt x="3958386" y="1042276"/>
                  </a:lnTo>
                  <a:lnTo>
                    <a:pt x="3882263" y="1281277"/>
                  </a:lnTo>
                  <a:lnTo>
                    <a:pt x="3806113" y="1042276"/>
                  </a:lnTo>
                  <a:lnTo>
                    <a:pt x="3736632" y="1042276"/>
                  </a:lnTo>
                  <a:lnTo>
                    <a:pt x="3855885" y="1400530"/>
                  </a:lnTo>
                  <a:lnTo>
                    <a:pt x="3908615" y="1400530"/>
                  </a:lnTo>
                  <a:lnTo>
                    <a:pt x="4027868" y="1042276"/>
                  </a:lnTo>
                  <a:close/>
                </a:path>
                <a:path w="9768205" h="1404620">
                  <a:moveTo>
                    <a:pt x="4352163" y="1042276"/>
                  </a:moveTo>
                  <a:lnTo>
                    <a:pt x="4179582" y="1042276"/>
                  </a:lnTo>
                  <a:lnTo>
                    <a:pt x="4136567" y="1042276"/>
                  </a:lnTo>
                  <a:lnTo>
                    <a:pt x="4136567" y="1041742"/>
                  </a:lnTo>
                  <a:lnTo>
                    <a:pt x="4112069" y="1041742"/>
                  </a:lnTo>
                  <a:lnTo>
                    <a:pt x="4112069" y="1107782"/>
                  </a:lnTo>
                  <a:lnTo>
                    <a:pt x="4112069" y="1190332"/>
                  </a:lnTo>
                  <a:lnTo>
                    <a:pt x="4112069" y="1255102"/>
                  </a:lnTo>
                  <a:lnTo>
                    <a:pt x="4112069" y="1335112"/>
                  </a:lnTo>
                  <a:lnTo>
                    <a:pt x="4112069" y="1401152"/>
                  </a:lnTo>
                  <a:lnTo>
                    <a:pt x="4136567" y="1401152"/>
                  </a:lnTo>
                  <a:lnTo>
                    <a:pt x="4136567" y="1400530"/>
                  </a:lnTo>
                  <a:lnTo>
                    <a:pt x="4179582" y="1400530"/>
                  </a:lnTo>
                  <a:lnTo>
                    <a:pt x="4352163" y="1400530"/>
                  </a:lnTo>
                  <a:lnTo>
                    <a:pt x="4352163" y="1335481"/>
                  </a:lnTo>
                  <a:lnTo>
                    <a:pt x="4179582" y="1335481"/>
                  </a:lnTo>
                  <a:lnTo>
                    <a:pt x="4136567" y="1335481"/>
                  </a:lnTo>
                  <a:lnTo>
                    <a:pt x="4136567" y="1335112"/>
                  </a:lnTo>
                  <a:lnTo>
                    <a:pt x="4179582" y="1335112"/>
                  </a:lnTo>
                  <a:lnTo>
                    <a:pt x="4179582" y="1255179"/>
                  </a:lnTo>
                  <a:lnTo>
                    <a:pt x="4325061" y="1255179"/>
                  </a:lnTo>
                  <a:lnTo>
                    <a:pt x="4325061" y="1190129"/>
                  </a:lnTo>
                  <a:lnTo>
                    <a:pt x="4179582" y="1190129"/>
                  </a:lnTo>
                  <a:lnTo>
                    <a:pt x="4179582" y="1107782"/>
                  </a:lnTo>
                  <a:lnTo>
                    <a:pt x="4136567" y="1107782"/>
                  </a:lnTo>
                  <a:lnTo>
                    <a:pt x="4136567" y="1107325"/>
                  </a:lnTo>
                  <a:lnTo>
                    <a:pt x="4179582" y="1107325"/>
                  </a:lnTo>
                  <a:lnTo>
                    <a:pt x="4352163" y="1107325"/>
                  </a:lnTo>
                  <a:lnTo>
                    <a:pt x="4352163" y="1042276"/>
                  </a:lnTo>
                  <a:close/>
                </a:path>
                <a:path w="9768205" h="1404620">
                  <a:moveTo>
                    <a:pt x="4865408" y="1162265"/>
                  </a:moveTo>
                  <a:lnTo>
                    <a:pt x="4849419" y="1109967"/>
                  </a:lnTo>
                  <a:lnTo>
                    <a:pt x="4821720" y="1070952"/>
                  </a:lnTo>
                  <a:lnTo>
                    <a:pt x="4783671" y="1046759"/>
                  </a:lnTo>
                  <a:lnTo>
                    <a:pt x="4737062" y="1038580"/>
                  </a:lnTo>
                  <a:lnTo>
                    <a:pt x="4717339" y="1039571"/>
                  </a:lnTo>
                  <a:lnTo>
                    <a:pt x="4667072" y="1054354"/>
                  </a:lnTo>
                  <a:lnTo>
                    <a:pt x="4631233" y="1085977"/>
                  </a:lnTo>
                  <a:lnTo>
                    <a:pt x="4611268" y="1133106"/>
                  </a:lnTo>
                  <a:lnTo>
                    <a:pt x="4607445" y="1172375"/>
                  </a:lnTo>
                  <a:lnTo>
                    <a:pt x="4607445" y="1270698"/>
                  </a:lnTo>
                  <a:lnTo>
                    <a:pt x="4611268" y="1309966"/>
                  </a:lnTo>
                  <a:lnTo>
                    <a:pt x="4631233" y="1357096"/>
                  </a:lnTo>
                  <a:lnTo>
                    <a:pt x="4667072" y="1388592"/>
                  </a:lnTo>
                  <a:lnTo>
                    <a:pt x="4717339" y="1403261"/>
                  </a:lnTo>
                  <a:lnTo>
                    <a:pt x="4737062" y="1404239"/>
                  </a:lnTo>
                  <a:lnTo>
                    <a:pt x="4753470" y="1403324"/>
                  </a:lnTo>
                  <a:lnTo>
                    <a:pt x="4797310" y="1389697"/>
                  </a:lnTo>
                  <a:lnTo>
                    <a:pt x="4831893" y="1360474"/>
                  </a:lnTo>
                  <a:lnTo>
                    <a:pt x="4855908" y="1316850"/>
                  </a:lnTo>
                  <a:lnTo>
                    <a:pt x="4865408" y="1280515"/>
                  </a:lnTo>
                  <a:lnTo>
                    <a:pt x="4795444" y="1280515"/>
                  </a:lnTo>
                  <a:lnTo>
                    <a:pt x="4793310" y="1289189"/>
                  </a:lnTo>
                  <a:lnTo>
                    <a:pt x="4790630" y="1297165"/>
                  </a:lnTo>
                  <a:lnTo>
                    <a:pt x="4763655" y="1330198"/>
                  </a:lnTo>
                  <a:lnTo>
                    <a:pt x="4737062" y="1336725"/>
                  </a:lnTo>
                  <a:lnTo>
                    <a:pt x="4727930" y="1336243"/>
                  </a:lnTo>
                  <a:lnTo>
                    <a:pt x="4693043" y="1319441"/>
                  </a:lnTo>
                  <a:lnTo>
                    <a:pt x="4677867" y="1280782"/>
                  </a:lnTo>
                  <a:lnTo>
                    <a:pt x="4677422" y="1270698"/>
                  </a:lnTo>
                  <a:lnTo>
                    <a:pt x="4677422" y="1172375"/>
                  </a:lnTo>
                  <a:lnTo>
                    <a:pt x="4688357" y="1129525"/>
                  </a:lnTo>
                  <a:lnTo>
                    <a:pt x="4727930" y="1106576"/>
                  </a:lnTo>
                  <a:lnTo>
                    <a:pt x="4737062" y="1106093"/>
                  </a:lnTo>
                  <a:lnTo>
                    <a:pt x="4744136" y="1106512"/>
                  </a:lnTo>
                  <a:lnTo>
                    <a:pt x="4778895" y="1126058"/>
                  </a:lnTo>
                  <a:lnTo>
                    <a:pt x="4795444" y="1162265"/>
                  </a:lnTo>
                  <a:lnTo>
                    <a:pt x="4865408" y="1162265"/>
                  </a:lnTo>
                  <a:close/>
                </a:path>
                <a:path w="9768205" h="1404620">
                  <a:moveTo>
                    <a:pt x="4905337" y="581253"/>
                  </a:moveTo>
                  <a:lnTo>
                    <a:pt x="4905273" y="279196"/>
                  </a:lnTo>
                  <a:lnTo>
                    <a:pt x="4902263" y="230619"/>
                  </a:lnTo>
                  <a:lnTo>
                    <a:pt x="4893018" y="185204"/>
                  </a:lnTo>
                  <a:lnTo>
                    <a:pt x="4877625" y="144157"/>
                  </a:lnTo>
                  <a:lnTo>
                    <a:pt x="4856086" y="107505"/>
                  </a:lnTo>
                  <a:lnTo>
                    <a:pt x="4828387" y="75222"/>
                  </a:lnTo>
                  <a:lnTo>
                    <a:pt x="4786820" y="42329"/>
                  </a:lnTo>
                  <a:lnTo>
                    <a:pt x="4739094" y="18821"/>
                  </a:lnTo>
                  <a:lnTo>
                    <a:pt x="4735779" y="17957"/>
                  </a:lnTo>
                  <a:lnTo>
                    <a:pt x="4735779" y="279196"/>
                  </a:lnTo>
                  <a:lnTo>
                    <a:pt x="4735779" y="586066"/>
                  </a:lnTo>
                  <a:lnTo>
                    <a:pt x="4728261" y="640524"/>
                  </a:lnTo>
                  <a:lnTo>
                    <a:pt x="4705718" y="681126"/>
                  </a:lnTo>
                  <a:lnTo>
                    <a:pt x="4669929" y="706399"/>
                  </a:lnTo>
                  <a:lnTo>
                    <a:pt x="4622711" y="714819"/>
                  </a:lnTo>
                  <a:lnTo>
                    <a:pt x="4598213" y="712711"/>
                  </a:lnTo>
                  <a:lnTo>
                    <a:pt x="4557331" y="695883"/>
                  </a:lnTo>
                  <a:lnTo>
                    <a:pt x="4527791" y="662559"/>
                  </a:lnTo>
                  <a:lnTo>
                    <a:pt x="4512767" y="615022"/>
                  </a:lnTo>
                  <a:lnTo>
                    <a:pt x="4510887" y="586066"/>
                  </a:lnTo>
                  <a:lnTo>
                    <a:pt x="4510887" y="279196"/>
                  </a:lnTo>
                  <a:lnTo>
                    <a:pt x="4518393" y="225501"/>
                  </a:lnTo>
                  <a:lnTo>
                    <a:pt x="4540948" y="184734"/>
                  </a:lnTo>
                  <a:lnTo>
                    <a:pt x="4576419" y="159016"/>
                  </a:lnTo>
                  <a:lnTo>
                    <a:pt x="4622711" y="150444"/>
                  </a:lnTo>
                  <a:lnTo>
                    <a:pt x="4647755" y="152590"/>
                  </a:lnTo>
                  <a:lnTo>
                    <a:pt x="4689259" y="169735"/>
                  </a:lnTo>
                  <a:lnTo>
                    <a:pt x="4718863" y="203504"/>
                  </a:lnTo>
                  <a:lnTo>
                    <a:pt x="4733899" y="250736"/>
                  </a:lnTo>
                  <a:lnTo>
                    <a:pt x="4735779" y="279196"/>
                  </a:lnTo>
                  <a:lnTo>
                    <a:pt x="4735779" y="17957"/>
                  </a:lnTo>
                  <a:lnTo>
                    <a:pt x="4685208" y="4711"/>
                  </a:lnTo>
                  <a:lnTo>
                    <a:pt x="4625149" y="0"/>
                  </a:lnTo>
                  <a:lnTo>
                    <a:pt x="4576915" y="3111"/>
                  </a:lnTo>
                  <a:lnTo>
                    <a:pt x="4532287" y="12433"/>
                  </a:lnTo>
                  <a:lnTo>
                    <a:pt x="4491279" y="27965"/>
                  </a:lnTo>
                  <a:lnTo>
                    <a:pt x="4453877" y="49695"/>
                  </a:lnTo>
                  <a:lnTo>
                    <a:pt x="4420095" y="77647"/>
                  </a:lnTo>
                  <a:lnTo>
                    <a:pt x="4391291" y="110731"/>
                  </a:lnTo>
                  <a:lnTo>
                    <a:pt x="4368889" y="147916"/>
                  </a:lnTo>
                  <a:lnTo>
                    <a:pt x="4352899" y="189191"/>
                  </a:lnTo>
                  <a:lnTo>
                    <a:pt x="4343311" y="234569"/>
                  </a:lnTo>
                  <a:lnTo>
                    <a:pt x="4340110" y="284010"/>
                  </a:lnTo>
                  <a:lnTo>
                    <a:pt x="4340187" y="586066"/>
                  </a:lnTo>
                  <a:lnTo>
                    <a:pt x="4343222" y="634669"/>
                  </a:lnTo>
                  <a:lnTo>
                    <a:pt x="4352518" y="680161"/>
                  </a:lnTo>
                  <a:lnTo>
                    <a:pt x="4368038" y="721321"/>
                  </a:lnTo>
                  <a:lnTo>
                    <a:pt x="4389755" y="758139"/>
                  </a:lnTo>
                  <a:lnTo>
                    <a:pt x="4417682" y="790625"/>
                  </a:lnTo>
                  <a:lnTo>
                    <a:pt x="4450664" y="817918"/>
                  </a:lnTo>
                  <a:lnTo>
                    <a:pt x="4487532" y="839152"/>
                  </a:lnTo>
                  <a:lnTo>
                    <a:pt x="4528312" y="854329"/>
                  </a:lnTo>
                  <a:lnTo>
                    <a:pt x="4572978" y="863434"/>
                  </a:lnTo>
                  <a:lnTo>
                    <a:pt x="4621530" y="866470"/>
                  </a:lnTo>
                  <a:lnTo>
                    <a:pt x="4669726" y="863333"/>
                  </a:lnTo>
                  <a:lnTo>
                    <a:pt x="4714265" y="853948"/>
                  </a:lnTo>
                  <a:lnTo>
                    <a:pt x="4755159" y="838314"/>
                  </a:lnTo>
                  <a:lnTo>
                    <a:pt x="4792396" y="816406"/>
                  </a:lnTo>
                  <a:lnTo>
                    <a:pt x="4825987" y="788250"/>
                  </a:lnTo>
                  <a:lnTo>
                    <a:pt x="4854549" y="754938"/>
                  </a:lnTo>
                  <a:lnTo>
                    <a:pt x="4876774" y="717588"/>
                  </a:lnTo>
                  <a:lnTo>
                    <a:pt x="4892649" y="676186"/>
                  </a:lnTo>
                  <a:lnTo>
                    <a:pt x="4902174" y="630745"/>
                  </a:lnTo>
                  <a:lnTo>
                    <a:pt x="4905337" y="581253"/>
                  </a:lnTo>
                  <a:close/>
                </a:path>
                <a:path w="9768205" h="1404620">
                  <a:moveTo>
                    <a:pt x="5216741" y="1168920"/>
                  </a:moveTo>
                  <a:lnTo>
                    <a:pt x="5215814" y="1151547"/>
                  </a:lnTo>
                  <a:lnTo>
                    <a:pt x="5212778" y="1133602"/>
                  </a:lnTo>
                  <a:lnTo>
                    <a:pt x="5207698" y="1116850"/>
                  </a:lnTo>
                  <a:lnTo>
                    <a:pt x="5202783" y="1106093"/>
                  </a:lnTo>
                  <a:lnTo>
                    <a:pt x="5200586" y="1101280"/>
                  </a:lnTo>
                  <a:lnTo>
                    <a:pt x="5168633" y="1064006"/>
                  </a:lnTo>
                  <a:lnTo>
                    <a:pt x="5146853" y="1051344"/>
                  </a:lnTo>
                  <a:lnTo>
                    <a:pt x="5146853" y="1168920"/>
                  </a:lnTo>
                  <a:lnTo>
                    <a:pt x="5146853" y="1273911"/>
                  </a:lnTo>
                  <a:lnTo>
                    <a:pt x="5135207" y="1313637"/>
                  </a:lnTo>
                  <a:lnTo>
                    <a:pt x="5103126" y="1334782"/>
                  </a:lnTo>
                  <a:lnTo>
                    <a:pt x="5086020" y="1336725"/>
                  </a:lnTo>
                  <a:lnTo>
                    <a:pt x="5077168" y="1336243"/>
                  </a:lnTo>
                  <a:lnTo>
                    <a:pt x="5041747" y="1319568"/>
                  </a:lnTo>
                  <a:lnTo>
                    <a:pt x="5025618" y="1282992"/>
                  </a:lnTo>
                  <a:lnTo>
                    <a:pt x="5025148" y="1273911"/>
                  </a:lnTo>
                  <a:lnTo>
                    <a:pt x="5025148" y="1168920"/>
                  </a:lnTo>
                  <a:lnTo>
                    <a:pt x="5036820" y="1129169"/>
                  </a:lnTo>
                  <a:lnTo>
                    <a:pt x="5068875" y="1108036"/>
                  </a:lnTo>
                  <a:lnTo>
                    <a:pt x="5086020" y="1106093"/>
                  </a:lnTo>
                  <a:lnTo>
                    <a:pt x="5094846" y="1106576"/>
                  </a:lnTo>
                  <a:lnTo>
                    <a:pt x="5130254" y="1123251"/>
                  </a:lnTo>
                  <a:lnTo>
                    <a:pt x="5146383" y="1159840"/>
                  </a:lnTo>
                  <a:lnTo>
                    <a:pt x="5146853" y="1168920"/>
                  </a:lnTo>
                  <a:lnTo>
                    <a:pt x="5146853" y="1051344"/>
                  </a:lnTo>
                  <a:lnTo>
                    <a:pt x="5139207" y="1047800"/>
                  </a:lnTo>
                  <a:lnTo>
                    <a:pt x="5122634" y="1042682"/>
                  </a:lnTo>
                  <a:lnTo>
                    <a:pt x="5104904" y="1039622"/>
                  </a:lnTo>
                  <a:lnTo>
                    <a:pt x="5086020" y="1038593"/>
                  </a:lnTo>
                  <a:lnTo>
                    <a:pt x="5067122" y="1039622"/>
                  </a:lnTo>
                  <a:lnTo>
                    <a:pt x="5017389" y="1054950"/>
                  </a:lnTo>
                  <a:lnTo>
                    <a:pt x="4980381" y="1087158"/>
                  </a:lnTo>
                  <a:lnTo>
                    <a:pt x="4959235" y="1133602"/>
                  </a:lnTo>
                  <a:lnTo>
                    <a:pt x="4955260" y="1168920"/>
                  </a:lnTo>
                  <a:lnTo>
                    <a:pt x="4955260" y="1273911"/>
                  </a:lnTo>
                  <a:lnTo>
                    <a:pt x="4964315" y="1325956"/>
                  </a:lnTo>
                  <a:lnTo>
                    <a:pt x="4991036" y="1368094"/>
                  </a:lnTo>
                  <a:lnTo>
                    <a:pt x="5032794" y="1395031"/>
                  </a:lnTo>
                  <a:lnTo>
                    <a:pt x="5086020" y="1404239"/>
                  </a:lnTo>
                  <a:lnTo>
                    <a:pt x="5104904" y="1403210"/>
                  </a:lnTo>
                  <a:lnTo>
                    <a:pt x="5154638" y="1387881"/>
                  </a:lnTo>
                  <a:lnTo>
                    <a:pt x="5191607" y="1355661"/>
                  </a:lnTo>
                  <a:lnTo>
                    <a:pt x="5212778" y="1309217"/>
                  </a:lnTo>
                  <a:lnTo>
                    <a:pt x="5216741" y="1273911"/>
                  </a:lnTo>
                  <a:lnTo>
                    <a:pt x="5216741" y="1168920"/>
                  </a:lnTo>
                  <a:close/>
                </a:path>
                <a:path w="9768205" h="1404620">
                  <a:moveTo>
                    <a:pt x="5558777" y="1335481"/>
                  </a:moveTo>
                  <a:lnTo>
                    <a:pt x="5386209" y="1335481"/>
                  </a:lnTo>
                  <a:lnTo>
                    <a:pt x="5348846" y="1335481"/>
                  </a:lnTo>
                  <a:lnTo>
                    <a:pt x="5348846" y="1335112"/>
                  </a:lnTo>
                  <a:lnTo>
                    <a:pt x="5386209" y="1335112"/>
                  </a:lnTo>
                  <a:lnTo>
                    <a:pt x="5386209" y="1041742"/>
                  </a:lnTo>
                  <a:lnTo>
                    <a:pt x="5318696" y="1041742"/>
                  </a:lnTo>
                  <a:lnTo>
                    <a:pt x="5318696" y="1335112"/>
                  </a:lnTo>
                  <a:lnTo>
                    <a:pt x="5318696" y="1401152"/>
                  </a:lnTo>
                  <a:lnTo>
                    <a:pt x="5348846" y="1401152"/>
                  </a:lnTo>
                  <a:lnTo>
                    <a:pt x="5348846" y="1400530"/>
                  </a:lnTo>
                  <a:lnTo>
                    <a:pt x="5386209" y="1400530"/>
                  </a:lnTo>
                  <a:lnTo>
                    <a:pt x="5558777" y="1400530"/>
                  </a:lnTo>
                  <a:lnTo>
                    <a:pt x="5558777" y="1335481"/>
                  </a:lnTo>
                  <a:close/>
                </a:path>
                <a:path w="9768205" h="1404620">
                  <a:moveTo>
                    <a:pt x="5895378" y="1168920"/>
                  </a:moveTo>
                  <a:lnTo>
                    <a:pt x="5894463" y="1151547"/>
                  </a:lnTo>
                  <a:lnTo>
                    <a:pt x="5891415" y="1133602"/>
                  </a:lnTo>
                  <a:lnTo>
                    <a:pt x="5886335" y="1116850"/>
                  </a:lnTo>
                  <a:lnTo>
                    <a:pt x="5881421" y="1106093"/>
                  </a:lnTo>
                  <a:lnTo>
                    <a:pt x="5879223" y="1101280"/>
                  </a:lnTo>
                  <a:lnTo>
                    <a:pt x="5847270" y="1064006"/>
                  </a:lnTo>
                  <a:lnTo>
                    <a:pt x="5825490" y="1051344"/>
                  </a:lnTo>
                  <a:lnTo>
                    <a:pt x="5825490" y="1168920"/>
                  </a:lnTo>
                  <a:lnTo>
                    <a:pt x="5825490" y="1273911"/>
                  </a:lnTo>
                  <a:lnTo>
                    <a:pt x="5813844" y="1313637"/>
                  </a:lnTo>
                  <a:lnTo>
                    <a:pt x="5781764" y="1334782"/>
                  </a:lnTo>
                  <a:lnTo>
                    <a:pt x="5764657" y="1336725"/>
                  </a:lnTo>
                  <a:lnTo>
                    <a:pt x="5755805" y="1336243"/>
                  </a:lnTo>
                  <a:lnTo>
                    <a:pt x="5720385" y="1319568"/>
                  </a:lnTo>
                  <a:lnTo>
                    <a:pt x="5704256" y="1282992"/>
                  </a:lnTo>
                  <a:lnTo>
                    <a:pt x="5703786" y="1273911"/>
                  </a:lnTo>
                  <a:lnTo>
                    <a:pt x="5703786" y="1168920"/>
                  </a:lnTo>
                  <a:lnTo>
                    <a:pt x="5715457" y="1129169"/>
                  </a:lnTo>
                  <a:lnTo>
                    <a:pt x="5747524" y="1108036"/>
                  </a:lnTo>
                  <a:lnTo>
                    <a:pt x="5764657" y="1106093"/>
                  </a:lnTo>
                  <a:lnTo>
                    <a:pt x="5773483" y="1106576"/>
                  </a:lnTo>
                  <a:lnTo>
                    <a:pt x="5808904" y="1123251"/>
                  </a:lnTo>
                  <a:lnTo>
                    <a:pt x="5825020" y="1159840"/>
                  </a:lnTo>
                  <a:lnTo>
                    <a:pt x="5825490" y="1168920"/>
                  </a:lnTo>
                  <a:lnTo>
                    <a:pt x="5825490" y="1051344"/>
                  </a:lnTo>
                  <a:lnTo>
                    <a:pt x="5817844" y="1047800"/>
                  </a:lnTo>
                  <a:lnTo>
                    <a:pt x="5801271" y="1042682"/>
                  </a:lnTo>
                  <a:lnTo>
                    <a:pt x="5783542" y="1039622"/>
                  </a:lnTo>
                  <a:lnTo>
                    <a:pt x="5764657" y="1038593"/>
                  </a:lnTo>
                  <a:lnTo>
                    <a:pt x="5745759" y="1039622"/>
                  </a:lnTo>
                  <a:lnTo>
                    <a:pt x="5696026" y="1054950"/>
                  </a:lnTo>
                  <a:lnTo>
                    <a:pt x="5659044" y="1087158"/>
                  </a:lnTo>
                  <a:lnTo>
                    <a:pt x="5637873" y="1133602"/>
                  </a:lnTo>
                  <a:lnTo>
                    <a:pt x="5633898" y="1168920"/>
                  </a:lnTo>
                  <a:lnTo>
                    <a:pt x="5633898" y="1273911"/>
                  </a:lnTo>
                  <a:lnTo>
                    <a:pt x="5642965" y="1325956"/>
                  </a:lnTo>
                  <a:lnTo>
                    <a:pt x="5669686" y="1368094"/>
                  </a:lnTo>
                  <a:lnTo>
                    <a:pt x="5711444" y="1395031"/>
                  </a:lnTo>
                  <a:lnTo>
                    <a:pt x="5764657" y="1404239"/>
                  </a:lnTo>
                  <a:lnTo>
                    <a:pt x="5783542" y="1403210"/>
                  </a:lnTo>
                  <a:lnTo>
                    <a:pt x="5833275" y="1387881"/>
                  </a:lnTo>
                  <a:lnTo>
                    <a:pt x="5870245" y="1355661"/>
                  </a:lnTo>
                  <a:lnTo>
                    <a:pt x="5891415" y="1309217"/>
                  </a:lnTo>
                  <a:lnTo>
                    <a:pt x="5895378" y="1273911"/>
                  </a:lnTo>
                  <a:lnTo>
                    <a:pt x="5895378" y="1168920"/>
                  </a:lnTo>
                  <a:close/>
                </a:path>
                <a:path w="9768205" h="1404620">
                  <a:moveTo>
                    <a:pt x="6145771" y="12052"/>
                  </a:moveTo>
                  <a:lnTo>
                    <a:pt x="5971387" y="12052"/>
                  </a:lnTo>
                  <a:lnTo>
                    <a:pt x="5854230" y="552919"/>
                  </a:lnTo>
                  <a:lnTo>
                    <a:pt x="5737720" y="12052"/>
                  </a:lnTo>
                  <a:lnTo>
                    <a:pt x="5616587" y="12052"/>
                  </a:lnTo>
                  <a:lnTo>
                    <a:pt x="5499938" y="553567"/>
                  </a:lnTo>
                  <a:lnTo>
                    <a:pt x="5380850" y="12052"/>
                  </a:lnTo>
                  <a:lnTo>
                    <a:pt x="5195659" y="12052"/>
                  </a:lnTo>
                  <a:lnTo>
                    <a:pt x="5419344" y="854417"/>
                  </a:lnTo>
                  <a:lnTo>
                    <a:pt x="5560631" y="854417"/>
                  </a:lnTo>
                  <a:lnTo>
                    <a:pt x="5670385" y="361988"/>
                  </a:lnTo>
                  <a:lnTo>
                    <a:pt x="5780163" y="854417"/>
                  </a:lnTo>
                  <a:lnTo>
                    <a:pt x="5923280" y="854417"/>
                  </a:lnTo>
                  <a:lnTo>
                    <a:pt x="6145771" y="12052"/>
                  </a:lnTo>
                  <a:close/>
                </a:path>
                <a:path w="9768205" h="1404620">
                  <a:moveTo>
                    <a:pt x="6254928" y="1042289"/>
                  </a:moveTo>
                  <a:lnTo>
                    <a:pt x="6187389" y="1042289"/>
                  </a:lnTo>
                  <a:lnTo>
                    <a:pt x="6187389" y="1272654"/>
                  </a:lnTo>
                  <a:lnTo>
                    <a:pt x="6186360" y="1287195"/>
                  </a:lnTo>
                  <a:lnTo>
                    <a:pt x="6161608" y="1327886"/>
                  </a:lnTo>
                  <a:lnTo>
                    <a:pt x="6123813" y="1337449"/>
                  </a:lnTo>
                  <a:lnTo>
                    <a:pt x="6109640" y="1336395"/>
                  </a:lnTo>
                  <a:lnTo>
                    <a:pt x="6070041" y="1311084"/>
                  </a:lnTo>
                  <a:lnTo>
                    <a:pt x="6060770" y="1272654"/>
                  </a:lnTo>
                  <a:lnTo>
                    <a:pt x="6060770" y="1042289"/>
                  </a:lnTo>
                  <a:lnTo>
                    <a:pt x="5993244" y="1042289"/>
                  </a:lnTo>
                  <a:lnTo>
                    <a:pt x="5993244" y="1270939"/>
                  </a:lnTo>
                  <a:lnTo>
                    <a:pt x="5994197" y="1291247"/>
                  </a:lnTo>
                  <a:lnTo>
                    <a:pt x="6008535" y="1343025"/>
                  </a:lnTo>
                  <a:lnTo>
                    <a:pt x="6039332" y="1379880"/>
                  </a:lnTo>
                  <a:lnTo>
                    <a:pt x="6085459" y="1400327"/>
                  </a:lnTo>
                  <a:lnTo>
                    <a:pt x="6123813" y="1404239"/>
                  </a:lnTo>
                  <a:lnTo>
                    <a:pt x="6143777" y="1403261"/>
                  </a:lnTo>
                  <a:lnTo>
                    <a:pt x="6194653" y="1388592"/>
                  </a:lnTo>
                  <a:lnTo>
                    <a:pt x="6230950" y="1357096"/>
                  </a:lnTo>
                  <a:lnTo>
                    <a:pt x="6251079" y="1310030"/>
                  </a:lnTo>
                  <a:lnTo>
                    <a:pt x="6254928" y="1270939"/>
                  </a:lnTo>
                  <a:lnTo>
                    <a:pt x="6254928" y="1042289"/>
                  </a:lnTo>
                  <a:close/>
                </a:path>
                <a:path w="9768205" h="1404620">
                  <a:moveTo>
                    <a:pt x="6631787" y="1400530"/>
                  </a:moveTo>
                  <a:lnTo>
                    <a:pt x="6548196" y="1256385"/>
                  </a:lnTo>
                  <a:lnTo>
                    <a:pt x="6546113" y="1252804"/>
                  </a:lnTo>
                  <a:lnTo>
                    <a:pt x="6557861" y="1248918"/>
                  </a:lnTo>
                  <a:lnTo>
                    <a:pt x="6569557" y="1243088"/>
                  </a:lnTo>
                  <a:lnTo>
                    <a:pt x="6580200" y="1235760"/>
                  </a:lnTo>
                  <a:lnTo>
                    <a:pt x="6582118" y="1233970"/>
                  </a:lnTo>
                  <a:lnTo>
                    <a:pt x="6589547" y="1227048"/>
                  </a:lnTo>
                  <a:lnTo>
                    <a:pt x="6609829" y="1192911"/>
                  </a:lnTo>
                  <a:lnTo>
                    <a:pt x="6616763" y="1149223"/>
                  </a:lnTo>
                  <a:lnTo>
                    <a:pt x="6616001" y="1133678"/>
                  </a:lnTo>
                  <a:lnTo>
                    <a:pt x="6604432" y="1092911"/>
                  </a:lnTo>
                  <a:lnTo>
                    <a:pt x="6580276" y="1062672"/>
                  </a:lnTo>
                  <a:lnTo>
                    <a:pt x="6547256" y="1045959"/>
                  </a:lnTo>
                  <a:lnTo>
                    <a:pt x="6547256" y="1140841"/>
                  </a:lnTo>
                  <a:lnTo>
                    <a:pt x="6547256" y="1149223"/>
                  </a:lnTo>
                  <a:lnTo>
                    <a:pt x="6525247" y="1189621"/>
                  </a:lnTo>
                  <a:lnTo>
                    <a:pt x="6519177" y="1191361"/>
                  </a:lnTo>
                  <a:lnTo>
                    <a:pt x="6428257" y="1191361"/>
                  </a:lnTo>
                  <a:lnTo>
                    <a:pt x="6428257" y="1107071"/>
                  </a:lnTo>
                  <a:lnTo>
                    <a:pt x="6519354" y="1107071"/>
                  </a:lnTo>
                  <a:lnTo>
                    <a:pt x="6525488" y="1108811"/>
                  </a:lnTo>
                  <a:lnTo>
                    <a:pt x="6536029" y="1115695"/>
                  </a:lnTo>
                  <a:lnTo>
                    <a:pt x="6540081" y="1120609"/>
                  </a:lnTo>
                  <a:lnTo>
                    <a:pt x="6542938" y="1127023"/>
                  </a:lnTo>
                  <a:lnTo>
                    <a:pt x="6545847" y="1133449"/>
                  </a:lnTo>
                  <a:lnTo>
                    <a:pt x="6547256" y="1140841"/>
                  </a:lnTo>
                  <a:lnTo>
                    <a:pt x="6547256" y="1045959"/>
                  </a:lnTo>
                  <a:lnTo>
                    <a:pt x="6545491" y="1045362"/>
                  </a:lnTo>
                  <a:lnTo>
                    <a:pt x="6532054" y="1042873"/>
                  </a:lnTo>
                  <a:lnTo>
                    <a:pt x="6517716" y="1042047"/>
                  </a:lnTo>
                  <a:lnTo>
                    <a:pt x="6428257" y="1042047"/>
                  </a:lnTo>
                  <a:lnTo>
                    <a:pt x="6387592" y="1042047"/>
                  </a:lnTo>
                  <a:lnTo>
                    <a:pt x="6360744" y="1042047"/>
                  </a:lnTo>
                  <a:lnTo>
                    <a:pt x="6360744" y="1400556"/>
                  </a:lnTo>
                  <a:lnTo>
                    <a:pt x="6428257" y="1400556"/>
                  </a:lnTo>
                  <a:lnTo>
                    <a:pt x="6428257" y="1256385"/>
                  </a:lnTo>
                  <a:lnTo>
                    <a:pt x="6469202" y="1256385"/>
                  </a:lnTo>
                  <a:lnTo>
                    <a:pt x="6549987" y="1400530"/>
                  </a:lnTo>
                  <a:lnTo>
                    <a:pt x="6631787" y="1400530"/>
                  </a:lnTo>
                  <a:close/>
                </a:path>
                <a:path w="9768205" h="1404620">
                  <a:moveTo>
                    <a:pt x="6789064" y="1042276"/>
                  </a:moveTo>
                  <a:lnTo>
                    <a:pt x="6719100" y="1042276"/>
                  </a:lnTo>
                  <a:lnTo>
                    <a:pt x="6719100" y="1400530"/>
                  </a:lnTo>
                  <a:lnTo>
                    <a:pt x="6789064" y="1400530"/>
                  </a:lnTo>
                  <a:lnTo>
                    <a:pt x="6789064" y="1042276"/>
                  </a:lnTo>
                  <a:close/>
                </a:path>
                <a:path w="9768205" h="1404620">
                  <a:moveTo>
                    <a:pt x="7167562" y="1042276"/>
                  </a:moveTo>
                  <a:lnTo>
                    <a:pt x="7103021" y="1042276"/>
                  </a:lnTo>
                  <a:lnTo>
                    <a:pt x="7103021" y="1304582"/>
                  </a:lnTo>
                  <a:lnTo>
                    <a:pt x="7015124" y="1123581"/>
                  </a:lnTo>
                  <a:lnTo>
                    <a:pt x="6975653" y="1042276"/>
                  </a:lnTo>
                  <a:lnTo>
                    <a:pt x="6893103" y="1042276"/>
                  </a:lnTo>
                  <a:lnTo>
                    <a:pt x="6893103" y="1400289"/>
                  </a:lnTo>
                  <a:lnTo>
                    <a:pt x="6957644" y="1400289"/>
                  </a:lnTo>
                  <a:lnTo>
                    <a:pt x="6957644" y="1141958"/>
                  </a:lnTo>
                  <a:lnTo>
                    <a:pt x="7084581" y="1400289"/>
                  </a:lnTo>
                  <a:lnTo>
                    <a:pt x="7167562" y="1400289"/>
                  </a:lnTo>
                  <a:lnTo>
                    <a:pt x="7167562" y="1323174"/>
                  </a:lnTo>
                  <a:lnTo>
                    <a:pt x="7167562" y="1042276"/>
                  </a:lnTo>
                  <a:close/>
                </a:path>
                <a:path w="9768205" h="1404620">
                  <a:moveTo>
                    <a:pt x="7464933" y="12433"/>
                  </a:moveTo>
                  <a:lnTo>
                    <a:pt x="6941794" y="12433"/>
                  </a:lnTo>
                  <a:lnTo>
                    <a:pt x="6941794" y="166103"/>
                  </a:lnTo>
                  <a:lnTo>
                    <a:pt x="7118578" y="166103"/>
                  </a:lnTo>
                  <a:lnTo>
                    <a:pt x="7118578" y="854443"/>
                  </a:lnTo>
                  <a:lnTo>
                    <a:pt x="7289355" y="854443"/>
                  </a:lnTo>
                  <a:lnTo>
                    <a:pt x="7289355" y="166103"/>
                  </a:lnTo>
                  <a:lnTo>
                    <a:pt x="7464933" y="166103"/>
                  </a:lnTo>
                  <a:lnTo>
                    <a:pt x="7464933" y="12433"/>
                  </a:lnTo>
                  <a:close/>
                </a:path>
                <a:path w="9768205" h="1404620">
                  <a:moveTo>
                    <a:pt x="7532027" y="1200213"/>
                  </a:moveTo>
                  <a:lnTo>
                    <a:pt x="7407859" y="1200213"/>
                  </a:lnTo>
                  <a:lnTo>
                    <a:pt x="7407859" y="1265262"/>
                  </a:lnTo>
                  <a:lnTo>
                    <a:pt x="7462063" y="1265262"/>
                  </a:lnTo>
                  <a:lnTo>
                    <a:pt x="7462063" y="1271181"/>
                  </a:lnTo>
                  <a:lnTo>
                    <a:pt x="7450582" y="1311668"/>
                  </a:lnTo>
                  <a:lnTo>
                    <a:pt x="7410526" y="1333804"/>
                  </a:lnTo>
                  <a:lnTo>
                    <a:pt x="7401700" y="1334274"/>
                  </a:lnTo>
                  <a:lnTo>
                    <a:pt x="7392733" y="1333842"/>
                  </a:lnTo>
                  <a:lnTo>
                    <a:pt x="7356729" y="1318983"/>
                  </a:lnTo>
                  <a:lnTo>
                    <a:pt x="7339851" y="1278077"/>
                  </a:lnTo>
                  <a:lnTo>
                    <a:pt x="7339851" y="1172375"/>
                  </a:lnTo>
                  <a:lnTo>
                    <a:pt x="7351509" y="1132001"/>
                  </a:lnTo>
                  <a:lnTo>
                    <a:pt x="7383323" y="1110526"/>
                  </a:lnTo>
                  <a:lnTo>
                    <a:pt x="7400226" y="1108557"/>
                  </a:lnTo>
                  <a:lnTo>
                    <a:pt x="7408418" y="1108557"/>
                  </a:lnTo>
                  <a:lnTo>
                    <a:pt x="7449629" y="1130947"/>
                  </a:lnTo>
                  <a:lnTo>
                    <a:pt x="7456144" y="1145032"/>
                  </a:lnTo>
                  <a:lnTo>
                    <a:pt x="7529081" y="1145032"/>
                  </a:lnTo>
                  <a:lnTo>
                    <a:pt x="7512888" y="1101648"/>
                  </a:lnTo>
                  <a:lnTo>
                    <a:pt x="7484199" y="1067689"/>
                  </a:lnTo>
                  <a:lnTo>
                    <a:pt x="7445489" y="1046010"/>
                  </a:lnTo>
                  <a:lnTo>
                    <a:pt x="7400226" y="1038580"/>
                  </a:lnTo>
                  <a:lnTo>
                    <a:pt x="7381329" y="1039622"/>
                  </a:lnTo>
                  <a:lnTo>
                    <a:pt x="7331735" y="1055204"/>
                  </a:lnTo>
                  <a:lnTo>
                    <a:pt x="7294931" y="1087856"/>
                  </a:lnTo>
                  <a:lnTo>
                    <a:pt x="7273899" y="1134872"/>
                  </a:lnTo>
                  <a:lnTo>
                    <a:pt x="7269861" y="1172375"/>
                  </a:lnTo>
                  <a:lnTo>
                    <a:pt x="7269861" y="1278077"/>
                  </a:lnTo>
                  <a:lnTo>
                    <a:pt x="7279081" y="1329499"/>
                  </a:lnTo>
                  <a:lnTo>
                    <a:pt x="7306043" y="1369720"/>
                  </a:lnTo>
                  <a:lnTo>
                    <a:pt x="7348131" y="1395437"/>
                  </a:lnTo>
                  <a:lnTo>
                    <a:pt x="7401700" y="1404239"/>
                  </a:lnTo>
                  <a:lnTo>
                    <a:pt x="7420572" y="1403197"/>
                  </a:lnTo>
                  <a:lnTo>
                    <a:pt x="7470191" y="1387627"/>
                  </a:lnTo>
                  <a:lnTo>
                    <a:pt x="7506983" y="1354899"/>
                  </a:lnTo>
                  <a:lnTo>
                    <a:pt x="7527988" y="1307757"/>
                  </a:lnTo>
                  <a:lnTo>
                    <a:pt x="7532027" y="1270190"/>
                  </a:lnTo>
                  <a:lnTo>
                    <a:pt x="7532027" y="1200213"/>
                  </a:lnTo>
                  <a:close/>
                </a:path>
                <a:path w="9768205" h="1404620">
                  <a:moveTo>
                    <a:pt x="7975257" y="12052"/>
                  </a:moveTo>
                  <a:lnTo>
                    <a:pt x="7799667" y="12052"/>
                  </a:lnTo>
                  <a:lnTo>
                    <a:pt x="7799667" y="854417"/>
                  </a:lnTo>
                  <a:lnTo>
                    <a:pt x="7975257" y="854417"/>
                  </a:lnTo>
                  <a:lnTo>
                    <a:pt x="7975257" y="12052"/>
                  </a:lnTo>
                  <a:close/>
                </a:path>
                <a:path w="9768205" h="1404620">
                  <a:moveTo>
                    <a:pt x="8053654" y="1295552"/>
                  </a:moveTo>
                  <a:lnTo>
                    <a:pt x="8045069" y="1249045"/>
                  </a:lnTo>
                  <a:lnTo>
                    <a:pt x="8011236" y="1212456"/>
                  </a:lnTo>
                  <a:lnTo>
                    <a:pt x="7974724" y="1198219"/>
                  </a:lnTo>
                  <a:lnTo>
                    <a:pt x="7912900" y="1184325"/>
                  </a:lnTo>
                  <a:lnTo>
                    <a:pt x="7904378" y="1182141"/>
                  </a:lnTo>
                  <a:lnTo>
                    <a:pt x="7871384" y="1161923"/>
                  </a:lnTo>
                  <a:lnTo>
                    <a:pt x="7866418" y="1142314"/>
                  </a:lnTo>
                  <a:lnTo>
                    <a:pt x="7867472" y="1133348"/>
                  </a:lnTo>
                  <a:lnTo>
                    <a:pt x="7903896" y="1105700"/>
                  </a:lnTo>
                  <a:lnTo>
                    <a:pt x="7931442" y="1103134"/>
                  </a:lnTo>
                  <a:lnTo>
                    <a:pt x="7941894" y="1103630"/>
                  </a:lnTo>
                  <a:lnTo>
                    <a:pt x="7985849" y="1115377"/>
                  </a:lnTo>
                  <a:lnTo>
                    <a:pt x="8017916" y="1133221"/>
                  </a:lnTo>
                  <a:lnTo>
                    <a:pt x="8046504" y="1076032"/>
                  </a:lnTo>
                  <a:lnTo>
                    <a:pt x="8010030" y="1055827"/>
                  </a:lnTo>
                  <a:lnTo>
                    <a:pt x="7970748" y="1043012"/>
                  </a:lnTo>
                  <a:lnTo>
                    <a:pt x="7931442" y="1038580"/>
                  </a:lnTo>
                  <a:lnTo>
                    <a:pt x="7911262" y="1039380"/>
                  </a:lnTo>
                  <a:lnTo>
                    <a:pt x="7859992" y="1051521"/>
                  </a:lnTo>
                  <a:lnTo>
                    <a:pt x="7823543" y="1077493"/>
                  </a:lnTo>
                  <a:lnTo>
                    <a:pt x="7803248" y="1116253"/>
                  </a:lnTo>
                  <a:lnTo>
                    <a:pt x="7799375" y="1148486"/>
                  </a:lnTo>
                  <a:lnTo>
                    <a:pt x="7800403" y="1167206"/>
                  </a:lnTo>
                  <a:lnTo>
                    <a:pt x="7815872" y="1209217"/>
                  </a:lnTo>
                  <a:lnTo>
                    <a:pt x="7856055" y="1239024"/>
                  </a:lnTo>
                  <a:lnTo>
                    <a:pt x="7898447" y="1250175"/>
                  </a:lnTo>
                  <a:lnTo>
                    <a:pt x="7921079" y="1253921"/>
                  </a:lnTo>
                  <a:lnTo>
                    <a:pt x="7933588" y="1256068"/>
                  </a:lnTo>
                  <a:lnTo>
                    <a:pt x="7973073" y="1268310"/>
                  </a:lnTo>
                  <a:lnTo>
                    <a:pt x="7986623" y="1287043"/>
                  </a:lnTo>
                  <a:lnTo>
                    <a:pt x="7986623" y="1296568"/>
                  </a:lnTo>
                  <a:lnTo>
                    <a:pt x="7958366" y="1333373"/>
                  </a:lnTo>
                  <a:lnTo>
                    <a:pt x="7917154" y="1339684"/>
                  </a:lnTo>
                  <a:lnTo>
                    <a:pt x="7902943" y="1339113"/>
                  </a:lnTo>
                  <a:lnTo>
                    <a:pt x="7861452" y="1330452"/>
                  </a:lnTo>
                  <a:lnTo>
                    <a:pt x="7824406" y="1312214"/>
                  </a:lnTo>
                  <a:lnTo>
                    <a:pt x="7813662" y="1304201"/>
                  </a:lnTo>
                  <a:lnTo>
                    <a:pt x="7782382" y="1359890"/>
                  </a:lnTo>
                  <a:lnTo>
                    <a:pt x="7820939" y="1383931"/>
                  </a:lnTo>
                  <a:lnTo>
                    <a:pt x="7867015" y="1399070"/>
                  </a:lnTo>
                  <a:lnTo>
                    <a:pt x="7917154" y="1404239"/>
                  </a:lnTo>
                  <a:lnTo>
                    <a:pt x="7937932" y="1403438"/>
                  </a:lnTo>
                  <a:lnTo>
                    <a:pt x="7990929" y="1391412"/>
                  </a:lnTo>
                  <a:lnTo>
                    <a:pt x="8028724" y="1365694"/>
                  </a:lnTo>
                  <a:lnTo>
                    <a:pt x="8049654" y="1327353"/>
                  </a:lnTo>
                  <a:lnTo>
                    <a:pt x="8052651" y="1312075"/>
                  </a:lnTo>
                  <a:lnTo>
                    <a:pt x="8053654" y="1295552"/>
                  </a:lnTo>
                  <a:close/>
                </a:path>
                <a:path w="9768205" h="1404620">
                  <a:moveTo>
                    <a:pt x="8390382" y="1042289"/>
                  </a:moveTo>
                  <a:lnTo>
                    <a:pt x="8319668" y="1042289"/>
                  </a:lnTo>
                  <a:lnTo>
                    <a:pt x="8251164" y="1196517"/>
                  </a:lnTo>
                  <a:lnTo>
                    <a:pt x="8182673" y="1042289"/>
                  </a:lnTo>
                  <a:lnTo>
                    <a:pt x="8111985" y="1042289"/>
                  </a:lnTo>
                  <a:lnTo>
                    <a:pt x="8217421" y="1262316"/>
                  </a:lnTo>
                  <a:lnTo>
                    <a:pt x="8217421" y="1400543"/>
                  </a:lnTo>
                  <a:lnTo>
                    <a:pt x="8284934" y="1400543"/>
                  </a:lnTo>
                  <a:lnTo>
                    <a:pt x="8284934" y="1262316"/>
                  </a:lnTo>
                  <a:lnTo>
                    <a:pt x="8390382" y="1042289"/>
                  </a:lnTo>
                  <a:close/>
                </a:path>
                <a:path w="9768205" h="1404620">
                  <a:moveTo>
                    <a:pt x="8912758" y="12052"/>
                  </a:moveTo>
                  <a:lnTo>
                    <a:pt x="8757628" y="12052"/>
                  </a:lnTo>
                  <a:lnTo>
                    <a:pt x="8757628" y="528574"/>
                  </a:lnTo>
                  <a:lnTo>
                    <a:pt x="8513508" y="12052"/>
                  </a:lnTo>
                  <a:lnTo>
                    <a:pt x="8347557" y="12052"/>
                  </a:lnTo>
                  <a:lnTo>
                    <a:pt x="8347557" y="854417"/>
                  </a:lnTo>
                  <a:lnTo>
                    <a:pt x="8503882" y="854417"/>
                  </a:lnTo>
                  <a:lnTo>
                    <a:pt x="8503882" y="317576"/>
                  </a:lnTo>
                  <a:lnTo>
                    <a:pt x="8757628" y="854417"/>
                  </a:lnTo>
                  <a:lnTo>
                    <a:pt x="8912758" y="854417"/>
                  </a:lnTo>
                  <a:lnTo>
                    <a:pt x="8912758" y="12052"/>
                  </a:lnTo>
                  <a:close/>
                </a:path>
                <a:path w="9768205" h="1404620">
                  <a:moveTo>
                    <a:pt x="9767735" y="12433"/>
                  </a:moveTo>
                  <a:lnTo>
                    <a:pt x="9244597" y="12433"/>
                  </a:lnTo>
                  <a:lnTo>
                    <a:pt x="9244597" y="166103"/>
                  </a:lnTo>
                  <a:lnTo>
                    <a:pt x="9421381" y="166103"/>
                  </a:lnTo>
                  <a:lnTo>
                    <a:pt x="9421381" y="854443"/>
                  </a:lnTo>
                  <a:lnTo>
                    <a:pt x="9592145" y="854443"/>
                  </a:lnTo>
                  <a:lnTo>
                    <a:pt x="9592145" y="166103"/>
                  </a:lnTo>
                  <a:lnTo>
                    <a:pt x="9767735" y="166103"/>
                  </a:lnTo>
                  <a:lnTo>
                    <a:pt x="9767735" y="12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947755" y="10497673"/>
              <a:ext cx="1645920" cy="365760"/>
            </a:xfrm>
            <a:custGeom>
              <a:avLst/>
              <a:gdLst/>
              <a:ahLst/>
              <a:cxnLst/>
              <a:rect l="l" t="t" r="r" b="b"/>
              <a:pathLst>
                <a:path w="1645919" h="365759">
                  <a:moveTo>
                    <a:pt x="278396" y="3708"/>
                  </a:moveTo>
                  <a:lnTo>
                    <a:pt x="207683" y="3708"/>
                  </a:lnTo>
                  <a:lnTo>
                    <a:pt x="139179" y="157937"/>
                  </a:lnTo>
                  <a:lnTo>
                    <a:pt x="70688" y="3708"/>
                  </a:lnTo>
                  <a:lnTo>
                    <a:pt x="0" y="3708"/>
                  </a:lnTo>
                  <a:lnTo>
                    <a:pt x="105435" y="223735"/>
                  </a:lnTo>
                  <a:lnTo>
                    <a:pt x="105435" y="361962"/>
                  </a:lnTo>
                  <a:lnTo>
                    <a:pt x="172948" y="361962"/>
                  </a:lnTo>
                  <a:lnTo>
                    <a:pt x="172948" y="223735"/>
                  </a:lnTo>
                  <a:lnTo>
                    <a:pt x="278396" y="3708"/>
                  </a:lnTo>
                  <a:close/>
                </a:path>
                <a:path w="1645919" h="365759">
                  <a:moveTo>
                    <a:pt x="590651" y="256971"/>
                  </a:moveTo>
                  <a:lnTo>
                    <a:pt x="582066" y="210464"/>
                  </a:lnTo>
                  <a:lnTo>
                    <a:pt x="548233" y="173875"/>
                  </a:lnTo>
                  <a:lnTo>
                    <a:pt x="511721" y="159639"/>
                  </a:lnTo>
                  <a:lnTo>
                    <a:pt x="449897" y="145745"/>
                  </a:lnTo>
                  <a:lnTo>
                    <a:pt x="441388" y="143560"/>
                  </a:lnTo>
                  <a:lnTo>
                    <a:pt x="408381" y="123342"/>
                  </a:lnTo>
                  <a:lnTo>
                    <a:pt x="403415" y="103733"/>
                  </a:lnTo>
                  <a:lnTo>
                    <a:pt x="404469" y="94767"/>
                  </a:lnTo>
                  <a:lnTo>
                    <a:pt x="440893" y="67119"/>
                  </a:lnTo>
                  <a:lnTo>
                    <a:pt x="468439" y="64554"/>
                  </a:lnTo>
                  <a:lnTo>
                    <a:pt x="478904" y="65049"/>
                  </a:lnTo>
                  <a:lnTo>
                    <a:pt x="522846" y="76796"/>
                  </a:lnTo>
                  <a:lnTo>
                    <a:pt x="554939" y="94640"/>
                  </a:lnTo>
                  <a:lnTo>
                    <a:pt x="583501" y="37452"/>
                  </a:lnTo>
                  <a:lnTo>
                    <a:pt x="547027" y="17246"/>
                  </a:lnTo>
                  <a:lnTo>
                    <a:pt x="507758" y="4432"/>
                  </a:lnTo>
                  <a:lnTo>
                    <a:pt x="468439" y="0"/>
                  </a:lnTo>
                  <a:lnTo>
                    <a:pt x="448271" y="800"/>
                  </a:lnTo>
                  <a:lnTo>
                    <a:pt x="396989" y="12941"/>
                  </a:lnTo>
                  <a:lnTo>
                    <a:pt x="360540" y="38912"/>
                  </a:lnTo>
                  <a:lnTo>
                    <a:pt x="340258" y="77673"/>
                  </a:lnTo>
                  <a:lnTo>
                    <a:pt x="336372" y="109905"/>
                  </a:lnTo>
                  <a:lnTo>
                    <a:pt x="337413" y="128625"/>
                  </a:lnTo>
                  <a:lnTo>
                    <a:pt x="352882" y="170637"/>
                  </a:lnTo>
                  <a:lnTo>
                    <a:pt x="393065" y="200444"/>
                  </a:lnTo>
                  <a:lnTo>
                    <a:pt x="435457" y="211594"/>
                  </a:lnTo>
                  <a:lnTo>
                    <a:pt x="458089" y="215341"/>
                  </a:lnTo>
                  <a:lnTo>
                    <a:pt x="470585" y="217487"/>
                  </a:lnTo>
                  <a:lnTo>
                    <a:pt x="510082" y="229730"/>
                  </a:lnTo>
                  <a:lnTo>
                    <a:pt x="523621" y="248462"/>
                  </a:lnTo>
                  <a:lnTo>
                    <a:pt x="523621" y="257987"/>
                  </a:lnTo>
                  <a:lnTo>
                    <a:pt x="495363" y="294792"/>
                  </a:lnTo>
                  <a:lnTo>
                    <a:pt x="454152" y="301104"/>
                  </a:lnTo>
                  <a:lnTo>
                    <a:pt x="439940" y="300532"/>
                  </a:lnTo>
                  <a:lnTo>
                    <a:pt x="398449" y="291871"/>
                  </a:lnTo>
                  <a:lnTo>
                    <a:pt x="361416" y="273634"/>
                  </a:lnTo>
                  <a:lnTo>
                    <a:pt x="350659" y="265620"/>
                  </a:lnTo>
                  <a:lnTo>
                    <a:pt x="319379" y="321310"/>
                  </a:lnTo>
                  <a:lnTo>
                    <a:pt x="357936" y="345351"/>
                  </a:lnTo>
                  <a:lnTo>
                    <a:pt x="404012" y="360489"/>
                  </a:lnTo>
                  <a:lnTo>
                    <a:pt x="454152" y="365658"/>
                  </a:lnTo>
                  <a:lnTo>
                    <a:pt x="474929" y="364858"/>
                  </a:lnTo>
                  <a:lnTo>
                    <a:pt x="527926" y="352831"/>
                  </a:lnTo>
                  <a:lnTo>
                    <a:pt x="565721" y="327113"/>
                  </a:lnTo>
                  <a:lnTo>
                    <a:pt x="586651" y="288772"/>
                  </a:lnTo>
                  <a:lnTo>
                    <a:pt x="589661" y="273494"/>
                  </a:lnTo>
                  <a:lnTo>
                    <a:pt x="590651" y="256971"/>
                  </a:lnTo>
                  <a:close/>
                </a:path>
                <a:path w="1645919" h="365759">
                  <a:moveTo>
                    <a:pt x="919251" y="3162"/>
                  </a:moveTo>
                  <a:lnTo>
                    <a:pt x="656577" y="3162"/>
                  </a:lnTo>
                  <a:lnTo>
                    <a:pt x="656577" y="33642"/>
                  </a:lnTo>
                  <a:lnTo>
                    <a:pt x="656577" y="69202"/>
                  </a:lnTo>
                  <a:lnTo>
                    <a:pt x="754075" y="69202"/>
                  </a:lnTo>
                  <a:lnTo>
                    <a:pt x="754075" y="361950"/>
                  </a:lnTo>
                  <a:lnTo>
                    <a:pt x="821588" y="361950"/>
                  </a:lnTo>
                  <a:lnTo>
                    <a:pt x="821588" y="68745"/>
                  </a:lnTo>
                  <a:lnTo>
                    <a:pt x="919251" y="68745"/>
                  </a:lnTo>
                  <a:lnTo>
                    <a:pt x="919251" y="33642"/>
                  </a:lnTo>
                  <a:lnTo>
                    <a:pt x="919251" y="33020"/>
                  </a:lnTo>
                  <a:lnTo>
                    <a:pt x="919251" y="3162"/>
                  </a:lnTo>
                  <a:close/>
                </a:path>
                <a:path w="1645919" h="365759">
                  <a:moveTo>
                    <a:pt x="1237551" y="3695"/>
                  </a:moveTo>
                  <a:lnTo>
                    <a:pt x="1064971" y="3695"/>
                  </a:lnTo>
                  <a:lnTo>
                    <a:pt x="1021969" y="3695"/>
                  </a:lnTo>
                  <a:lnTo>
                    <a:pt x="1021969" y="3162"/>
                  </a:lnTo>
                  <a:lnTo>
                    <a:pt x="997458" y="3162"/>
                  </a:lnTo>
                  <a:lnTo>
                    <a:pt x="997458" y="69202"/>
                  </a:lnTo>
                  <a:lnTo>
                    <a:pt x="997458" y="151752"/>
                  </a:lnTo>
                  <a:lnTo>
                    <a:pt x="997458" y="216522"/>
                  </a:lnTo>
                  <a:lnTo>
                    <a:pt x="997458" y="296532"/>
                  </a:lnTo>
                  <a:lnTo>
                    <a:pt x="997458" y="362572"/>
                  </a:lnTo>
                  <a:lnTo>
                    <a:pt x="1021969" y="362572"/>
                  </a:lnTo>
                  <a:lnTo>
                    <a:pt x="1021969" y="361950"/>
                  </a:lnTo>
                  <a:lnTo>
                    <a:pt x="1064971" y="361950"/>
                  </a:lnTo>
                  <a:lnTo>
                    <a:pt x="1237551" y="361950"/>
                  </a:lnTo>
                  <a:lnTo>
                    <a:pt x="1237551" y="296900"/>
                  </a:lnTo>
                  <a:lnTo>
                    <a:pt x="1064971" y="296900"/>
                  </a:lnTo>
                  <a:lnTo>
                    <a:pt x="1021969" y="296900"/>
                  </a:lnTo>
                  <a:lnTo>
                    <a:pt x="1021969" y="296532"/>
                  </a:lnTo>
                  <a:lnTo>
                    <a:pt x="1064971" y="296532"/>
                  </a:lnTo>
                  <a:lnTo>
                    <a:pt x="1064971" y="216598"/>
                  </a:lnTo>
                  <a:lnTo>
                    <a:pt x="1210449" y="216598"/>
                  </a:lnTo>
                  <a:lnTo>
                    <a:pt x="1210449" y="151549"/>
                  </a:lnTo>
                  <a:lnTo>
                    <a:pt x="1064971" y="151549"/>
                  </a:lnTo>
                  <a:lnTo>
                    <a:pt x="1064971" y="69202"/>
                  </a:lnTo>
                  <a:lnTo>
                    <a:pt x="1021969" y="69202"/>
                  </a:lnTo>
                  <a:lnTo>
                    <a:pt x="1021969" y="68745"/>
                  </a:lnTo>
                  <a:lnTo>
                    <a:pt x="1064971" y="68745"/>
                  </a:lnTo>
                  <a:lnTo>
                    <a:pt x="1237551" y="68745"/>
                  </a:lnTo>
                  <a:lnTo>
                    <a:pt x="1237551" y="3695"/>
                  </a:lnTo>
                  <a:close/>
                </a:path>
                <a:path w="1645919" h="365759">
                  <a:moveTo>
                    <a:pt x="1645805" y="3695"/>
                  </a:moveTo>
                  <a:lnTo>
                    <a:pt x="1556854" y="3695"/>
                  </a:lnTo>
                  <a:lnTo>
                    <a:pt x="1488592" y="245160"/>
                  </a:lnTo>
                  <a:lnTo>
                    <a:pt x="1442986" y="83769"/>
                  </a:lnTo>
                  <a:lnTo>
                    <a:pt x="1420368" y="3695"/>
                  </a:lnTo>
                  <a:lnTo>
                    <a:pt x="1331391" y="3695"/>
                  </a:lnTo>
                  <a:lnTo>
                    <a:pt x="1331391" y="361950"/>
                  </a:lnTo>
                  <a:lnTo>
                    <a:pt x="1392732" y="361950"/>
                  </a:lnTo>
                  <a:lnTo>
                    <a:pt x="1392732" y="112293"/>
                  </a:lnTo>
                  <a:lnTo>
                    <a:pt x="1458785" y="322046"/>
                  </a:lnTo>
                  <a:lnTo>
                    <a:pt x="1518399" y="322046"/>
                  </a:lnTo>
                  <a:lnTo>
                    <a:pt x="1542059" y="245160"/>
                  </a:lnTo>
                  <a:lnTo>
                    <a:pt x="1584464" y="107416"/>
                  </a:lnTo>
                  <a:lnTo>
                    <a:pt x="1584464" y="361950"/>
                  </a:lnTo>
                  <a:lnTo>
                    <a:pt x="1645805" y="361950"/>
                  </a:lnTo>
                  <a:lnTo>
                    <a:pt x="1645805" y="83769"/>
                  </a:lnTo>
                  <a:lnTo>
                    <a:pt x="1645805" y="3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35805" y="615172"/>
              <a:ext cx="2505710" cy="871219"/>
            </a:xfrm>
            <a:custGeom>
              <a:avLst/>
              <a:gdLst/>
              <a:ahLst/>
              <a:cxnLst/>
              <a:rect l="l" t="t" r="r" b="b"/>
              <a:pathLst>
                <a:path w="2505709" h="871219">
                  <a:moveTo>
                    <a:pt x="2233427" y="5415"/>
                  </a:moveTo>
                  <a:lnTo>
                    <a:pt x="2179427" y="10664"/>
                  </a:lnTo>
                  <a:lnTo>
                    <a:pt x="2128471" y="26411"/>
                  </a:lnTo>
                  <a:lnTo>
                    <a:pt x="2082249" y="51295"/>
                  </a:lnTo>
                  <a:lnTo>
                    <a:pt x="2042463" y="83972"/>
                  </a:lnTo>
                  <a:lnTo>
                    <a:pt x="2009616" y="123583"/>
                  </a:lnTo>
                  <a:lnTo>
                    <a:pt x="1984224" y="169301"/>
                  </a:lnTo>
                  <a:lnTo>
                    <a:pt x="1967965" y="219769"/>
                  </a:lnTo>
                  <a:lnTo>
                    <a:pt x="1962549" y="273591"/>
                  </a:lnTo>
                  <a:lnTo>
                    <a:pt x="1962549" y="780139"/>
                  </a:lnTo>
                  <a:lnTo>
                    <a:pt x="1977026" y="830549"/>
                  </a:lnTo>
                  <a:lnTo>
                    <a:pt x="2017063" y="864279"/>
                  </a:lnTo>
                  <a:lnTo>
                    <a:pt x="2051950" y="870884"/>
                  </a:lnTo>
                  <a:lnTo>
                    <a:pt x="2070826" y="869233"/>
                  </a:lnTo>
                  <a:lnTo>
                    <a:pt x="2118306" y="844472"/>
                  </a:lnTo>
                  <a:lnTo>
                    <a:pt x="2143702" y="798381"/>
                  </a:lnTo>
                  <a:lnTo>
                    <a:pt x="2145396" y="621669"/>
                  </a:lnTo>
                  <a:lnTo>
                    <a:pt x="2505674" y="621669"/>
                  </a:lnTo>
                  <a:lnTo>
                    <a:pt x="2505674" y="438822"/>
                  </a:lnTo>
                  <a:lnTo>
                    <a:pt x="2145396" y="438822"/>
                  </a:lnTo>
                  <a:lnTo>
                    <a:pt x="2145396" y="277650"/>
                  </a:lnTo>
                  <a:lnTo>
                    <a:pt x="2159873" y="228512"/>
                  </a:lnTo>
                  <a:lnTo>
                    <a:pt x="2199569" y="194866"/>
                  </a:lnTo>
                  <a:lnTo>
                    <a:pt x="2233427" y="188262"/>
                  </a:lnTo>
                  <a:lnTo>
                    <a:pt x="2490052" y="188262"/>
                  </a:lnTo>
                  <a:lnTo>
                    <a:pt x="2482642" y="169301"/>
                  </a:lnTo>
                  <a:lnTo>
                    <a:pt x="2457250" y="123583"/>
                  </a:lnTo>
                  <a:lnTo>
                    <a:pt x="2424403" y="83972"/>
                  </a:lnTo>
                  <a:lnTo>
                    <a:pt x="2384619" y="51295"/>
                  </a:lnTo>
                  <a:lnTo>
                    <a:pt x="2338408" y="26411"/>
                  </a:lnTo>
                  <a:lnTo>
                    <a:pt x="2287439" y="10664"/>
                  </a:lnTo>
                  <a:lnTo>
                    <a:pt x="2260815" y="6727"/>
                  </a:lnTo>
                  <a:lnTo>
                    <a:pt x="2233427" y="5415"/>
                  </a:lnTo>
                  <a:close/>
                </a:path>
                <a:path w="2505709" h="871219">
                  <a:moveTo>
                    <a:pt x="2505674" y="621669"/>
                  </a:moveTo>
                  <a:lnTo>
                    <a:pt x="2322827" y="621669"/>
                  </a:lnTo>
                  <a:lnTo>
                    <a:pt x="2322827" y="780139"/>
                  </a:lnTo>
                  <a:lnTo>
                    <a:pt x="2337686" y="830549"/>
                  </a:lnTo>
                  <a:lnTo>
                    <a:pt x="2378866" y="864279"/>
                  </a:lnTo>
                  <a:lnTo>
                    <a:pt x="2414929" y="870884"/>
                  </a:lnTo>
                  <a:lnTo>
                    <a:pt x="2433171" y="869233"/>
                  </a:lnTo>
                  <a:lnTo>
                    <a:pt x="2479262" y="844472"/>
                  </a:lnTo>
                  <a:lnTo>
                    <a:pt x="2504023" y="798381"/>
                  </a:lnTo>
                  <a:lnTo>
                    <a:pt x="2505674" y="780139"/>
                  </a:lnTo>
                  <a:lnTo>
                    <a:pt x="2505674" y="621669"/>
                  </a:lnTo>
                  <a:close/>
                </a:path>
                <a:path w="2505709" h="871219">
                  <a:moveTo>
                    <a:pt x="2490052" y="188262"/>
                  </a:moveTo>
                  <a:lnTo>
                    <a:pt x="2233427" y="188262"/>
                  </a:lnTo>
                  <a:lnTo>
                    <a:pt x="2251082" y="189913"/>
                  </a:lnTo>
                  <a:lnTo>
                    <a:pt x="2267465" y="194866"/>
                  </a:lnTo>
                  <a:lnTo>
                    <a:pt x="2307969" y="228512"/>
                  </a:lnTo>
                  <a:lnTo>
                    <a:pt x="2322827" y="277650"/>
                  </a:lnTo>
                  <a:lnTo>
                    <a:pt x="2322827" y="438822"/>
                  </a:lnTo>
                  <a:lnTo>
                    <a:pt x="2505674" y="438822"/>
                  </a:lnTo>
                  <a:lnTo>
                    <a:pt x="2505672" y="273591"/>
                  </a:lnTo>
                  <a:lnTo>
                    <a:pt x="2504102" y="246245"/>
                  </a:lnTo>
                  <a:lnTo>
                    <a:pt x="2499571" y="219750"/>
                  </a:lnTo>
                  <a:lnTo>
                    <a:pt x="2492335" y="194103"/>
                  </a:lnTo>
                  <a:lnTo>
                    <a:pt x="2490052" y="188262"/>
                  </a:lnTo>
                  <a:close/>
                </a:path>
                <a:path w="2505709" h="871219">
                  <a:moveTo>
                    <a:pt x="1488507" y="0"/>
                  </a:moveTo>
                  <a:lnTo>
                    <a:pt x="1436443" y="14853"/>
                  </a:lnTo>
                  <a:lnTo>
                    <a:pt x="1401822" y="55699"/>
                  </a:lnTo>
                  <a:lnTo>
                    <a:pt x="1395048" y="90744"/>
                  </a:lnTo>
                  <a:lnTo>
                    <a:pt x="1395048" y="772009"/>
                  </a:lnTo>
                  <a:lnTo>
                    <a:pt x="1412069" y="823691"/>
                  </a:lnTo>
                  <a:lnTo>
                    <a:pt x="1452613" y="857512"/>
                  </a:lnTo>
                  <a:lnTo>
                    <a:pt x="1488507" y="864111"/>
                  </a:lnTo>
                  <a:lnTo>
                    <a:pt x="1828467" y="864111"/>
                  </a:lnTo>
                  <a:lnTo>
                    <a:pt x="1877605" y="849258"/>
                  </a:lnTo>
                  <a:lnTo>
                    <a:pt x="1911251" y="808073"/>
                  </a:lnTo>
                  <a:lnTo>
                    <a:pt x="1917855" y="772009"/>
                  </a:lnTo>
                  <a:lnTo>
                    <a:pt x="1916204" y="753769"/>
                  </a:lnTo>
                  <a:lnTo>
                    <a:pt x="1891443" y="707676"/>
                  </a:lnTo>
                  <a:lnTo>
                    <a:pt x="1846116" y="682916"/>
                  </a:lnTo>
                  <a:lnTo>
                    <a:pt x="1579252" y="681265"/>
                  </a:lnTo>
                  <a:lnTo>
                    <a:pt x="1579252" y="90744"/>
                  </a:lnTo>
                  <a:lnTo>
                    <a:pt x="1563635" y="40335"/>
                  </a:lnTo>
                  <a:lnTo>
                    <a:pt x="1521858" y="6599"/>
                  </a:lnTo>
                  <a:lnTo>
                    <a:pt x="1505647" y="1649"/>
                  </a:lnTo>
                  <a:lnTo>
                    <a:pt x="1488507" y="0"/>
                  </a:lnTo>
                  <a:close/>
                </a:path>
                <a:path w="2505709" h="871219">
                  <a:moveTo>
                    <a:pt x="1014465" y="5415"/>
                  </a:moveTo>
                  <a:lnTo>
                    <a:pt x="952668" y="11676"/>
                  </a:lnTo>
                  <a:lnTo>
                    <a:pt x="894594" y="30470"/>
                  </a:lnTo>
                  <a:lnTo>
                    <a:pt x="842113" y="59757"/>
                  </a:lnTo>
                  <a:lnTo>
                    <a:pt x="797077" y="97517"/>
                  </a:lnTo>
                  <a:lnTo>
                    <a:pt x="760000" y="143057"/>
                  </a:lnTo>
                  <a:lnTo>
                    <a:pt x="731387" y="195713"/>
                  </a:lnTo>
                  <a:lnTo>
                    <a:pt x="712767" y="253104"/>
                  </a:lnTo>
                  <a:lnTo>
                    <a:pt x="705653" y="312870"/>
                  </a:lnTo>
                  <a:lnTo>
                    <a:pt x="705653" y="562072"/>
                  </a:lnTo>
                  <a:lnTo>
                    <a:pt x="713954" y="624891"/>
                  </a:lnTo>
                  <a:lnTo>
                    <a:pt x="733422" y="683300"/>
                  </a:lnTo>
                  <a:lnTo>
                    <a:pt x="762710" y="735951"/>
                  </a:lnTo>
                  <a:lnTo>
                    <a:pt x="800469" y="781496"/>
                  </a:lnTo>
                  <a:lnTo>
                    <a:pt x="845666" y="818905"/>
                  </a:lnTo>
                  <a:lnTo>
                    <a:pt x="897308" y="847174"/>
                  </a:lnTo>
                  <a:lnTo>
                    <a:pt x="954021" y="864956"/>
                  </a:lnTo>
                  <a:lnTo>
                    <a:pt x="1014465" y="870884"/>
                  </a:lnTo>
                  <a:lnTo>
                    <a:pt x="1046334" y="869317"/>
                  </a:lnTo>
                  <a:lnTo>
                    <a:pt x="1106264" y="856789"/>
                  </a:lnTo>
                  <a:lnTo>
                    <a:pt x="1160865" y="832203"/>
                  </a:lnTo>
                  <a:lnTo>
                    <a:pt x="1208611" y="798339"/>
                  </a:lnTo>
                  <a:lnTo>
                    <a:pt x="1249070" y="755928"/>
                  </a:lnTo>
                  <a:lnTo>
                    <a:pt x="1281238" y="706487"/>
                  </a:lnTo>
                  <a:lnTo>
                    <a:pt x="1289978" y="688037"/>
                  </a:lnTo>
                  <a:lnTo>
                    <a:pt x="1014465" y="688037"/>
                  </a:lnTo>
                  <a:lnTo>
                    <a:pt x="989067" y="685752"/>
                  </a:lnTo>
                  <a:lnTo>
                    <a:pt x="944370" y="667470"/>
                  </a:lnTo>
                  <a:lnTo>
                    <a:pt x="909068" y="632168"/>
                  </a:lnTo>
                  <a:lnTo>
                    <a:pt x="890785" y="587470"/>
                  </a:lnTo>
                  <a:lnTo>
                    <a:pt x="888500" y="562072"/>
                  </a:lnTo>
                  <a:lnTo>
                    <a:pt x="888500" y="312870"/>
                  </a:lnTo>
                  <a:lnTo>
                    <a:pt x="897987" y="264105"/>
                  </a:lnTo>
                  <a:lnTo>
                    <a:pt x="925106" y="224112"/>
                  </a:lnTo>
                  <a:lnTo>
                    <a:pt x="965021" y="197736"/>
                  </a:lnTo>
                  <a:lnTo>
                    <a:pt x="1014465" y="188262"/>
                  </a:lnTo>
                  <a:lnTo>
                    <a:pt x="1290752" y="188262"/>
                  </a:lnTo>
                  <a:lnTo>
                    <a:pt x="1279252" y="165404"/>
                  </a:lnTo>
                  <a:lnTo>
                    <a:pt x="1246066" y="116645"/>
                  </a:lnTo>
                  <a:lnTo>
                    <a:pt x="1204965" y="74957"/>
                  </a:lnTo>
                  <a:lnTo>
                    <a:pt x="1157224" y="42110"/>
                  </a:lnTo>
                  <a:lnTo>
                    <a:pt x="1103343" y="18747"/>
                  </a:lnTo>
                  <a:lnTo>
                    <a:pt x="1045104" y="6897"/>
                  </a:lnTo>
                  <a:lnTo>
                    <a:pt x="1014465" y="5415"/>
                  </a:lnTo>
                  <a:close/>
                </a:path>
                <a:path w="2505709" h="871219">
                  <a:moveTo>
                    <a:pt x="1290752" y="188262"/>
                  </a:moveTo>
                  <a:lnTo>
                    <a:pt x="1014465" y="188262"/>
                  </a:lnTo>
                  <a:lnTo>
                    <a:pt x="1027118" y="188853"/>
                  </a:lnTo>
                  <a:lnTo>
                    <a:pt x="1039350" y="190629"/>
                  </a:lnTo>
                  <a:lnTo>
                    <a:pt x="1083535" y="209081"/>
                  </a:lnTo>
                  <a:lnTo>
                    <a:pt x="1117059" y="242599"/>
                  </a:lnTo>
                  <a:lnTo>
                    <a:pt x="1136530" y="287809"/>
                  </a:lnTo>
                  <a:lnTo>
                    <a:pt x="1139073" y="312870"/>
                  </a:lnTo>
                  <a:lnTo>
                    <a:pt x="1139073" y="562072"/>
                  </a:lnTo>
                  <a:lnTo>
                    <a:pt x="1133353" y="600044"/>
                  </a:lnTo>
                  <a:lnTo>
                    <a:pt x="1109863" y="642374"/>
                  </a:lnTo>
                  <a:lnTo>
                    <a:pt x="1073376" y="673304"/>
                  </a:lnTo>
                  <a:lnTo>
                    <a:pt x="1027118" y="687445"/>
                  </a:lnTo>
                  <a:lnTo>
                    <a:pt x="1014465" y="688037"/>
                  </a:lnTo>
                  <a:lnTo>
                    <a:pt x="1289978" y="688037"/>
                  </a:lnTo>
                  <a:lnTo>
                    <a:pt x="1304686" y="650830"/>
                  </a:lnTo>
                  <a:lnTo>
                    <a:pt x="1317893" y="592252"/>
                  </a:lnTo>
                  <a:lnTo>
                    <a:pt x="1320562" y="562072"/>
                  </a:lnTo>
                  <a:lnTo>
                    <a:pt x="1320562" y="312870"/>
                  </a:lnTo>
                  <a:lnTo>
                    <a:pt x="1317808" y="280951"/>
                  </a:lnTo>
                  <a:lnTo>
                    <a:pt x="1312262" y="250220"/>
                  </a:lnTo>
                  <a:lnTo>
                    <a:pt x="1303923" y="220677"/>
                  </a:lnTo>
                  <a:lnTo>
                    <a:pt x="1292794" y="192320"/>
                  </a:lnTo>
                  <a:lnTo>
                    <a:pt x="1290752" y="188262"/>
                  </a:lnTo>
                  <a:close/>
                </a:path>
                <a:path w="2505709" h="871219">
                  <a:moveTo>
                    <a:pt x="524164" y="5415"/>
                  </a:moveTo>
                  <a:lnTo>
                    <a:pt x="90744" y="5415"/>
                  </a:lnTo>
                  <a:lnTo>
                    <a:pt x="73054" y="7109"/>
                  </a:lnTo>
                  <a:lnTo>
                    <a:pt x="27090" y="32505"/>
                  </a:lnTo>
                  <a:lnTo>
                    <a:pt x="1693" y="79233"/>
                  </a:lnTo>
                  <a:lnTo>
                    <a:pt x="0" y="97517"/>
                  </a:lnTo>
                  <a:lnTo>
                    <a:pt x="1693" y="116303"/>
                  </a:lnTo>
                  <a:lnTo>
                    <a:pt x="27090" y="162529"/>
                  </a:lnTo>
                  <a:lnTo>
                    <a:pt x="73054" y="186653"/>
                  </a:lnTo>
                  <a:lnTo>
                    <a:pt x="90744" y="188262"/>
                  </a:lnTo>
                  <a:lnTo>
                    <a:pt x="358921" y="188262"/>
                  </a:lnTo>
                  <a:lnTo>
                    <a:pt x="17616" y="730017"/>
                  </a:lnTo>
                  <a:lnTo>
                    <a:pt x="11688" y="742211"/>
                  </a:lnTo>
                  <a:lnTo>
                    <a:pt x="7455" y="754404"/>
                  </a:lnTo>
                  <a:lnTo>
                    <a:pt x="4917" y="766595"/>
                  </a:lnTo>
                  <a:lnTo>
                    <a:pt x="4071" y="778782"/>
                  </a:lnTo>
                  <a:lnTo>
                    <a:pt x="4747" y="790715"/>
                  </a:lnTo>
                  <a:lnTo>
                    <a:pt x="20914" y="833169"/>
                  </a:lnTo>
                  <a:lnTo>
                    <a:pt x="56638" y="862376"/>
                  </a:lnTo>
                  <a:lnTo>
                    <a:pt x="93458" y="870884"/>
                  </a:lnTo>
                  <a:lnTo>
                    <a:pt x="526865" y="870884"/>
                  </a:lnTo>
                  <a:lnTo>
                    <a:pt x="578172" y="856026"/>
                  </a:lnTo>
                  <a:lnTo>
                    <a:pt x="611188" y="814845"/>
                  </a:lnTo>
                  <a:lnTo>
                    <a:pt x="617623" y="778782"/>
                  </a:lnTo>
                  <a:lnTo>
                    <a:pt x="616014" y="761091"/>
                  </a:lnTo>
                  <a:lnTo>
                    <a:pt x="591889" y="715127"/>
                  </a:lnTo>
                  <a:lnTo>
                    <a:pt x="545664" y="689731"/>
                  </a:lnTo>
                  <a:lnTo>
                    <a:pt x="526865" y="688037"/>
                  </a:lnTo>
                  <a:lnTo>
                    <a:pt x="261403" y="688037"/>
                  </a:lnTo>
                  <a:lnTo>
                    <a:pt x="600019" y="150340"/>
                  </a:lnTo>
                  <a:lnTo>
                    <a:pt x="606533" y="138106"/>
                  </a:lnTo>
                  <a:lnTo>
                    <a:pt x="611186" y="125788"/>
                  </a:lnTo>
                  <a:lnTo>
                    <a:pt x="613978" y="113386"/>
                  </a:lnTo>
                  <a:lnTo>
                    <a:pt x="614909" y="100897"/>
                  </a:lnTo>
                  <a:lnTo>
                    <a:pt x="614190" y="88625"/>
                  </a:lnTo>
                  <a:lnTo>
                    <a:pt x="597049" y="44814"/>
                  </a:lnTo>
                  <a:lnTo>
                    <a:pt x="560098" y="14299"/>
                  </a:lnTo>
                  <a:lnTo>
                    <a:pt x="536732" y="6855"/>
                  </a:lnTo>
                  <a:lnTo>
                    <a:pt x="524164" y="5415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1297" y="614142"/>
              <a:ext cx="197409" cy="1974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65984" y="295241"/>
              <a:ext cx="197397" cy="1974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3058" y="1578435"/>
              <a:ext cx="197397" cy="1974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25583" y="3052179"/>
              <a:ext cx="1946910" cy="676910"/>
            </a:xfrm>
            <a:custGeom>
              <a:avLst/>
              <a:gdLst/>
              <a:ahLst/>
              <a:cxnLst/>
              <a:rect l="l" t="t" r="r" b="b"/>
              <a:pathLst>
                <a:path w="1946909" h="676910">
                  <a:moveTo>
                    <a:pt x="1735348" y="4209"/>
                  </a:moveTo>
                  <a:lnTo>
                    <a:pt x="1693385" y="8283"/>
                  </a:lnTo>
                  <a:lnTo>
                    <a:pt x="1653788" y="20518"/>
                  </a:lnTo>
                  <a:lnTo>
                    <a:pt x="1617880" y="39853"/>
                  </a:lnTo>
                  <a:lnTo>
                    <a:pt x="1586967" y="65237"/>
                  </a:lnTo>
                  <a:lnTo>
                    <a:pt x="1561446" y="96020"/>
                  </a:lnTo>
                  <a:lnTo>
                    <a:pt x="1541720" y="131543"/>
                  </a:lnTo>
                  <a:lnTo>
                    <a:pt x="1529080" y="170757"/>
                  </a:lnTo>
                  <a:lnTo>
                    <a:pt x="1524870" y="212575"/>
                  </a:lnTo>
                  <a:lnTo>
                    <a:pt x="1524870" y="606163"/>
                  </a:lnTo>
                  <a:lnTo>
                    <a:pt x="1536124" y="645326"/>
                  </a:lnTo>
                  <a:lnTo>
                    <a:pt x="1567237" y="671538"/>
                  </a:lnTo>
                  <a:lnTo>
                    <a:pt x="1594330" y="676666"/>
                  </a:lnTo>
                  <a:lnTo>
                    <a:pt x="1609001" y="675384"/>
                  </a:lnTo>
                  <a:lnTo>
                    <a:pt x="1645897" y="656147"/>
                  </a:lnTo>
                  <a:lnTo>
                    <a:pt x="1665629" y="620334"/>
                  </a:lnTo>
                  <a:lnTo>
                    <a:pt x="1666943" y="483026"/>
                  </a:lnTo>
                  <a:lnTo>
                    <a:pt x="1946880" y="483026"/>
                  </a:lnTo>
                  <a:lnTo>
                    <a:pt x="1946880" y="340965"/>
                  </a:lnTo>
                  <a:lnTo>
                    <a:pt x="1666943" y="340965"/>
                  </a:lnTo>
                  <a:lnTo>
                    <a:pt x="1666943" y="215729"/>
                  </a:lnTo>
                  <a:lnTo>
                    <a:pt x="1678197" y="177549"/>
                  </a:lnTo>
                  <a:lnTo>
                    <a:pt x="1709041" y="151404"/>
                  </a:lnTo>
                  <a:lnTo>
                    <a:pt x="1735348" y="146269"/>
                  </a:lnTo>
                  <a:lnTo>
                    <a:pt x="1934740" y="146269"/>
                  </a:lnTo>
                  <a:lnTo>
                    <a:pt x="1928988" y="131543"/>
                  </a:lnTo>
                  <a:lnTo>
                    <a:pt x="1909251" y="96020"/>
                  </a:lnTo>
                  <a:lnTo>
                    <a:pt x="1883728" y="65237"/>
                  </a:lnTo>
                  <a:lnTo>
                    <a:pt x="1852820" y="39853"/>
                  </a:lnTo>
                  <a:lnTo>
                    <a:pt x="1816907" y="20518"/>
                  </a:lnTo>
                  <a:lnTo>
                    <a:pt x="1777315" y="8283"/>
                  </a:lnTo>
                  <a:lnTo>
                    <a:pt x="1756629" y="5227"/>
                  </a:lnTo>
                  <a:lnTo>
                    <a:pt x="1735348" y="4209"/>
                  </a:lnTo>
                  <a:close/>
                </a:path>
                <a:path w="1946909" h="676910">
                  <a:moveTo>
                    <a:pt x="1946880" y="483026"/>
                  </a:moveTo>
                  <a:lnTo>
                    <a:pt x="1804807" y="483026"/>
                  </a:lnTo>
                  <a:lnTo>
                    <a:pt x="1804807" y="606163"/>
                  </a:lnTo>
                  <a:lnTo>
                    <a:pt x="1816347" y="645326"/>
                  </a:lnTo>
                  <a:lnTo>
                    <a:pt x="1848348" y="671538"/>
                  </a:lnTo>
                  <a:lnTo>
                    <a:pt x="1876365" y="676666"/>
                  </a:lnTo>
                  <a:lnTo>
                    <a:pt x="1890544" y="675384"/>
                  </a:lnTo>
                  <a:lnTo>
                    <a:pt x="1926362" y="656147"/>
                  </a:lnTo>
                  <a:lnTo>
                    <a:pt x="1945597" y="620334"/>
                  </a:lnTo>
                  <a:lnTo>
                    <a:pt x="1946880" y="606163"/>
                  </a:lnTo>
                  <a:lnTo>
                    <a:pt x="1946880" y="483026"/>
                  </a:lnTo>
                  <a:close/>
                </a:path>
                <a:path w="1946909" h="676910">
                  <a:moveTo>
                    <a:pt x="1934740" y="146269"/>
                  </a:moveTo>
                  <a:lnTo>
                    <a:pt x="1735348" y="146269"/>
                  </a:lnTo>
                  <a:lnTo>
                    <a:pt x="1749064" y="147553"/>
                  </a:lnTo>
                  <a:lnTo>
                    <a:pt x="1761792" y="151404"/>
                  </a:lnTo>
                  <a:lnTo>
                    <a:pt x="1793267" y="177549"/>
                  </a:lnTo>
                  <a:lnTo>
                    <a:pt x="1804807" y="215729"/>
                  </a:lnTo>
                  <a:lnTo>
                    <a:pt x="1804807" y="340965"/>
                  </a:lnTo>
                  <a:lnTo>
                    <a:pt x="1946880" y="340965"/>
                  </a:lnTo>
                  <a:lnTo>
                    <a:pt x="1946879" y="212575"/>
                  </a:lnTo>
                  <a:lnTo>
                    <a:pt x="1945658" y="191327"/>
                  </a:lnTo>
                  <a:lnTo>
                    <a:pt x="1942137" y="170740"/>
                  </a:lnTo>
                  <a:lnTo>
                    <a:pt x="1936515" y="150813"/>
                  </a:lnTo>
                  <a:lnTo>
                    <a:pt x="1934740" y="146269"/>
                  </a:lnTo>
                  <a:close/>
                </a:path>
                <a:path w="1946909" h="676910">
                  <a:moveTo>
                    <a:pt x="1156551" y="0"/>
                  </a:moveTo>
                  <a:lnTo>
                    <a:pt x="1116101" y="11540"/>
                  </a:lnTo>
                  <a:lnTo>
                    <a:pt x="1089197" y="43277"/>
                  </a:lnTo>
                  <a:lnTo>
                    <a:pt x="1083937" y="70502"/>
                  </a:lnTo>
                  <a:lnTo>
                    <a:pt x="1083937" y="599843"/>
                  </a:lnTo>
                  <a:lnTo>
                    <a:pt x="1097159" y="639995"/>
                  </a:lnTo>
                  <a:lnTo>
                    <a:pt x="1128666" y="666273"/>
                  </a:lnTo>
                  <a:lnTo>
                    <a:pt x="1156551" y="671401"/>
                  </a:lnTo>
                  <a:lnTo>
                    <a:pt x="1420693" y="671401"/>
                  </a:lnTo>
                  <a:lnTo>
                    <a:pt x="1458877" y="659861"/>
                  </a:lnTo>
                  <a:lnTo>
                    <a:pt x="1485020" y="627860"/>
                  </a:lnTo>
                  <a:lnTo>
                    <a:pt x="1490153" y="599843"/>
                  </a:lnTo>
                  <a:lnTo>
                    <a:pt x="1488869" y="585672"/>
                  </a:lnTo>
                  <a:lnTo>
                    <a:pt x="1469634" y="549859"/>
                  </a:lnTo>
                  <a:lnTo>
                    <a:pt x="1434405" y="530612"/>
                  </a:lnTo>
                  <a:lnTo>
                    <a:pt x="1227053" y="529328"/>
                  </a:lnTo>
                  <a:lnTo>
                    <a:pt x="1227053" y="70502"/>
                  </a:lnTo>
                  <a:lnTo>
                    <a:pt x="1214919" y="31339"/>
                  </a:lnTo>
                  <a:lnTo>
                    <a:pt x="1182461" y="5128"/>
                  </a:lnTo>
                  <a:lnTo>
                    <a:pt x="1169866" y="1281"/>
                  </a:lnTo>
                  <a:lnTo>
                    <a:pt x="1156551" y="0"/>
                  </a:lnTo>
                  <a:close/>
                </a:path>
                <a:path w="1946909" h="676910">
                  <a:moveTo>
                    <a:pt x="788218" y="4209"/>
                  </a:moveTo>
                  <a:lnTo>
                    <a:pt x="740206" y="9073"/>
                  </a:lnTo>
                  <a:lnTo>
                    <a:pt x="695086" y="23672"/>
                  </a:lnTo>
                  <a:lnTo>
                    <a:pt x="654309" y="46431"/>
                  </a:lnTo>
                  <a:lnTo>
                    <a:pt x="619319" y="75767"/>
                  </a:lnTo>
                  <a:lnTo>
                    <a:pt x="590510" y="111153"/>
                  </a:lnTo>
                  <a:lnTo>
                    <a:pt x="568280" y="152062"/>
                  </a:lnTo>
                  <a:lnTo>
                    <a:pt x="553806" y="196655"/>
                  </a:lnTo>
                  <a:lnTo>
                    <a:pt x="548276" y="243096"/>
                  </a:lnTo>
                  <a:lnTo>
                    <a:pt x="548276" y="436723"/>
                  </a:lnTo>
                  <a:lnTo>
                    <a:pt x="554723" y="485528"/>
                  </a:lnTo>
                  <a:lnTo>
                    <a:pt x="569850" y="530911"/>
                  </a:lnTo>
                  <a:lnTo>
                    <a:pt x="592609" y="571820"/>
                  </a:lnTo>
                  <a:lnTo>
                    <a:pt x="621945" y="607206"/>
                  </a:lnTo>
                  <a:lnTo>
                    <a:pt x="657069" y="636279"/>
                  </a:lnTo>
                  <a:lnTo>
                    <a:pt x="697197" y="658245"/>
                  </a:lnTo>
                  <a:lnTo>
                    <a:pt x="741261" y="672059"/>
                  </a:lnTo>
                  <a:lnTo>
                    <a:pt x="788218" y="676666"/>
                  </a:lnTo>
                  <a:lnTo>
                    <a:pt x="812982" y="675450"/>
                  </a:lnTo>
                  <a:lnTo>
                    <a:pt x="859549" y="665719"/>
                  </a:lnTo>
                  <a:lnTo>
                    <a:pt x="901975" y="646613"/>
                  </a:lnTo>
                  <a:lnTo>
                    <a:pt x="939072" y="620301"/>
                  </a:lnTo>
                  <a:lnTo>
                    <a:pt x="970510" y="587346"/>
                  </a:lnTo>
                  <a:lnTo>
                    <a:pt x="995502" y="548935"/>
                  </a:lnTo>
                  <a:lnTo>
                    <a:pt x="1002294" y="534593"/>
                  </a:lnTo>
                  <a:lnTo>
                    <a:pt x="788218" y="534593"/>
                  </a:lnTo>
                  <a:lnTo>
                    <a:pt x="768490" y="532818"/>
                  </a:lnTo>
                  <a:lnTo>
                    <a:pt x="718759" y="506183"/>
                  </a:lnTo>
                  <a:lnTo>
                    <a:pt x="692125" y="456457"/>
                  </a:lnTo>
                  <a:lnTo>
                    <a:pt x="690349" y="436723"/>
                  </a:lnTo>
                  <a:lnTo>
                    <a:pt x="690349" y="243096"/>
                  </a:lnTo>
                  <a:lnTo>
                    <a:pt x="697712" y="205200"/>
                  </a:lnTo>
                  <a:lnTo>
                    <a:pt x="725831" y="167947"/>
                  </a:lnTo>
                  <a:lnTo>
                    <a:pt x="768089" y="148113"/>
                  </a:lnTo>
                  <a:lnTo>
                    <a:pt x="788218" y="146269"/>
                  </a:lnTo>
                  <a:lnTo>
                    <a:pt x="1002884" y="146269"/>
                  </a:lnTo>
                  <a:lnTo>
                    <a:pt x="993959" y="128515"/>
                  </a:lnTo>
                  <a:lnTo>
                    <a:pt x="968175" y="90626"/>
                  </a:lnTo>
                  <a:lnTo>
                    <a:pt x="936236" y="58237"/>
                  </a:lnTo>
                  <a:lnTo>
                    <a:pt x="899144" y="32714"/>
                  </a:lnTo>
                  <a:lnTo>
                    <a:pt x="857280" y="14561"/>
                  </a:lnTo>
                  <a:lnTo>
                    <a:pt x="812031" y="5359"/>
                  </a:lnTo>
                  <a:lnTo>
                    <a:pt x="788218" y="4209"/>
                  </a:lnTo>
                  <a:close/>
                </a:path>
                <a:path w="1946909" h="676910">
                  <a:moveTo>
                    <a:pt x="1002884" y="146269"/>
                  </a:moveTo>
                  <a:lnTo>
                    <a:pt x="788218" y="146269"/>
                  </a:lnTo>
                  <a:lnTo>
                    <a:pt x="798052" y="146731"/>
                  </a:lnTo>
                  <a:lnTo>
                    <a:pt x="807558" y="148113"/>
                  </a:lnTo>
                  <a:lnTo>
                    <a:pt x="849255" y="167947"/>
                  </a:lnTo>
                  <a:lnTo>
                    <a:pt x="877154" y="205200"/>
                  </a:lnTo>
                  <a:lnTo>
                    <a:pt x="885032" y="243096"/>
                  </a:lnTo>
                  <a:lnTo>
                    <a:pt x="885032" y="436723"/>
                  </a:lnTo>
                  <a:lnTo>
                    <a:pt x="877154" y="475135"/>
                  </a:lnTo>
                  <a:lnTo>
                    <a:pt x="849255" y="512629"/>
                  </a:lnTo>
                  <a:lnTo>
                    <a:pt x="807558" y="532753"/>
                  </a:lnTo>
                  <a:lnTo>
                    <a:pt x="788218" y="534593"/>
                  </a:lnTo>
                  <a:lnTo>
                    <a:pt x="1002294" y="534593"/>
                  </a:lnTo>
                  <a:lnTo>
                    <a:pt x="1019873" y="483164"/>
                  </a:lnTo>
                  <a:lnTo>
                    <a:pt x="1026062" y="436723"/>
                  </a:lnTo>
                  <a:lnTo>
                    <a:pt x="1026062" y="243096"/>
                  </a:lnTo>
                  <a:lnTo>
                    <a:pt x="1023921" y="218294"/>
                  </a:lnTo>
                  <a:lnTo>
                    <a:pt x="1019609" y="194419"/>
                  </a:lnTo>
                  <a:lnTo>
                    <a:pt x="1013127" y="171467"/>
                  </a:lnTo>
                  <a:lnTo>
                    <a:pt x="1004476" y="149436"/>
                  </a:lnTo>
                  <a:lnTo>
                    <a:pt x="1002884" y="146269"/>
                  </a:lnTo>
                  <a:close/>
                </a:path>
                <a:path w="1946909" h="676910">
                  <a:moveTo>
                    <a:pt x="407258" y="4209"/>
                  </a:moveTo>
                  <a:lnTo>
                    <a:pt x="70502" y="4209"/>
                  </a:lnTo>
                  <a:lnTo>
                    <a:pt x="56760" y="5524"/>
                  </a:lnTo>
                  <a:lnTo>
                    <a:pt x="21046" y="25255"/>
                  </a:lnTo>
                  <a:lnTo>
                    <a:pt x="1314" y="61556"/>
                  </a:lnTo>
                  <a:lnTo>
                    <a:pt x="0" y="75767"/>
                  </a:lnTo>
                  <a:lnTo>
                    <a:pt x="1314" y="90367"/>
                  </a:lnTo>
                  <a:lnTo>
                    <a:pt x="21046" y="126278"/>
                  </a:lnTo>
                  <a:lnTo>
                    <a:pt x="56760" y="145021"/>
                  </a:lnTo>
                  <a:lnTo>
                    <a:pt x="70502" y="146269"/>
                  </a:lnTo>
                  <a:lnTo>
                    <a:pt x="278868" y="146269"/>
                  </a:lnTo>
                  <a:lnTo>
                    <a:pt x="13670" y="567224"/>
                  </a:lnTo>
                  <a:lnTo>
                    <a:pt x="9069" y="576695"/>
                  </a:lnTo>
                  <a:lnTo>
                    <a:pt x="5783" y="586166"/>
                  </a:lnTo>
                  <a:lnTo>
                    <a:pt x="3811" y="595637"/>
                  </a:lnTo>
                  <a:lnTo>
                    <a:pt x="3153" y="605108"/>
                  </a:lnTo>
                  <a:lnTo>
                    <a:pt x="3679" y="614381"/>
                  </a:lnTo>
                  <a:lnTo>
                    <a:pt x="21836" y="654171"/>
                  </a:lnTo>
                  <a:lnTo>
                    <a:pt x="62416" y="675580"/>
                  </a:lnTo>
                  <a:lnTo>
                    <a:pt x="72613" y="676666"/>
                  </a:lnTo>
                  <a:lnTo>
                    <a:pt x="409369" y="676666"/>
                  </a:lnTo>
                  <a:lnTo>
                    <a:pt x="449225" y="665126"/>
                  </a:lnTo>
                  <a:lnTo>
                    <a:pt x="474876" y="633125"/>
                  </a:lnTo>
                  <a:lnTo>
                    <a:pt x="479872" y="605108"/>
                  </a:lnTo>
                  <a:lnTo>
                    <a:pt x="478623" y="591358"/>
                  </a:lnTo>
                  <a:lnTo>
                    <a:pt x="459881" y="555639"/>
                  </a:lnTo>
                  <a:lnTo>
                    <a:pt x="423969" y="535909"/>
                  </a:lnTo>
                  <a:lnTo>
                    <a:pt x="409369" y="534593"/>
                  </a:lnTo>
                  <a:lnTo>
                    <a:pt x="203101" y="534593"/>
                  </a:lnTo>
                  <a:lnTo>
                    <a:pt x="466201" y="116804"/>
                  </a:lnTo>
                  <a:lnTo>
                    <a:pt x="471264" y="107300"/>
                  </a:lnTo>
                  <a:lnTo>
                    <a:pt x="474880" y="97731"/>
                  </a:lnTo>
                  <a:lnTo>
                    <a:pt x="477050" y="88095"/>
                  </a:lnTo>
                  <a:lnTo>
                    <a:pt x="477773" y="78393"/>
                  </a:lnTo>
                  <a:lnTo>
                    <a:pt x="477213" y="68856"/>
                  </a:lnTo>
                  <a:lnTo>
                    <a:pt x="458037" y="27749"/>
                  </a:lnTo>
                  <a:lnTo>
                    <a:pt x="417026" y="5321"/>
                  </a:lnTo>
                  <a:lnTo>
                    <a:pt x="407258" y="420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0056" y="3051375"/>
              <a:ext cx="153394" cy="1533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48274" y="2803592"/>
              <a:ext cx="153381" cy="1533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78404" y="3800630"/>
              <a:ext cx="153394" cy="15338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03562" y="10844478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4" h="464184">
                  <a:moveTo>
                    <a:pt x="1892599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892599" y="464078"/>
                  </a:lnTo>
                  <a:lnTo>
                    <a:pt x="1892599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33622" y="10844478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769939" y="464078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63670" y="10844478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769939" y="464078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93730" y="10844478"/>
              <a:ext cx="1770380" cy="464184"/>
            </a:xfrm>
            <a:custGeom>
              <a:avLst/>
              <a:gdLst/>
              <a:ahLst/>
              <a:cxnLst/>
              <a:rect l="l" t="t" r="r" b="b"/>
              <a:pathLst>
                <a:path w="1770379" h="464184">
                  <a:moveTo>
                    <a:pt x="1769939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769939" y="464078"/>
                  </a:lnTo>
                  <a:lnTo>
                    <a:pt x="1769939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30" y="10844478"/>
              <a:ext cx="1892935" cy="464184"/>
            </a:xfrm>
            <a:custGeom>
              <a:avLst/>
              <a:gdLst/>
              <a:ahLst/>
              <a:cxnLst/>
              <a:rect l="l" t="t" r="r" b="b"/>
              <a:pathLst>
                <a:path w="1892935" h="464184">
                  <a:moveTo>
                    <a:pt x="1892587" y="0"/>
                  </a:moveTo>
                  <a:lnTo>
                    <a:pt x="0" y="0"/>
                  </a:lnTo>
                  <a:lnTo>
                    <a:pt x="0" y="464078"/>
                  </a:lnTo>
                  <a:lnTo>
                    <a:pt x="1892587" y="464078"/>
                  </a:lnTo>
                  <a:lnTo>
                    <a:pt x="1892587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813336" y="3089928"/>
            <a:ext cx="8495665" cy="147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700"/>
              </a:lnSpc>
              <a:spcBef>
                <a:spcPts val="100"/>
              </a:spcBef>
              <a:tabLst>
                <a:tab pos="3625215" algn="l"/>
              </a:tabLst>
            </a:pPr>
            <a:r>
              <a:rPr dirty="0" sz="4750" spc="5">
                <a:solidFill>
                  <a:srgbClr val="1D1D1B"/>
                </a:solidFill>
                <a:latin typeface="Lucida Sans Unicode"/>
                <a:cs typeface="Lucida Sans Unicode"/>
              </a:rPr>
              <a:t>Dye	</a:t>
            </a:r>
            <a:r>
              <a:rPr dirty="0" sz="4750" spc="-17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4750" spc="-114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4750" spc="455">
                <a:solidFill>
                  <a:srgbClr val="1D1D1B"/>
                </a:solidFill>
                <a:latin typeface="Lucida Sans Unicode"/>
                <a:cs typeface="Lucida Sans Unicode"/>
              </a:rPr>
              <a:t>a</a:t>
            </a:r>
            <a:r>
              <a:rPr dirty="0" sz="4750" spc="-12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4750" spc="55">
                <a:solidFill>
                  <a:srgbClr val="1D1D1B"/>
                </a:solidFill>
                <a:latin typeface="Lucida Sans Unicode"/>
                <a:cs typeface="Lucida Sans Unicode"/>
              </a:rPr>
              <a:t>new</a:t>
            </a:r>
            <a:r>
              <a:rPr dirty="0" sz="4750" spc="-114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4750" spc="5">
                <a:solidFill>
                  <a:srgbClr val="1D1D1B"/>
                </a:solidFill>
                <a:latin typeface="Lucida Sans Unicode"/>
                <a:cs typeface="Lucida Sans Unicode"/>
              </a:rPr>
              <a:t>word</a:t>
            </a:r>
            <a:endParaRPr sz="4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4750" spc="-110">
                <a:solidFill>
                  <a:srgbClr val="1D1D1B"/>
                </a:solidFill>
                <a:latin typeface="Lucida Sans Unicode"/>
                <a:cs typeface="Lucida Sans Unicode"/>
              </a:rPr>
              <a:t>in </a:t>
            </a:r>
            <a:r>
              <a:rPr dirty="0" sz="4750" spc="7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4750" spc="-10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4750" spc="-5">
                <a:solidFill>
                  <a:srgbClr val="1D1D1B"/>
                </a:solidFill>
                <a:latin typeface="Lucida Sans Unicode"/>
                <a:cs typeface="Lucida Sans Unicode"/>
              </a:rPr>
              <a:t>world</a:t>
            </a:r>
            <a:r>
              <a:rPr dirty="0" sz="4750" spc="-10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4750" spc="20">
                <a:solidFill>
                  <a:srgbClr val="1D1D1B"/>
                </a:solidFill>
                <a:latin typeface="Lucida Sans Unicode"/>
                <a:cs typeface="Lucida Sans Unicode"/>
              </a:rPr>
              <a:t>of</a:t>
            </a:r>
            <a:r>
              <a:rPr dirty="0" sz="4750" spc="-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4750" spc="60">
                <a:solidFill>
                  <a:srgbClr val="1D1D1B"/>
                </a:solidFill>
                <a:latin typeface="Lucida Sans Unicode"/>
                <a:cs typeface="Lucida Sans Unicode"/>
              </a:rPr>
              <a:t>eyebrow</a:t>
            </a:r>
            <a:r>
              <a:rPr dirty="0" sz="4750" spc="-10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4750" spc="25">
                <a:solidFill>
                  <a:srgbClr val="1D1D1B"/>
                </a:solidFill>
                <a:latin typeface="Lucida Sans Unicode"/>
                <a:cs typeface="Lucida Sans Unicode"/>
              </a:rPr>
              <a:t>dyes</a:t>
            </a:r>
            <a:endParaRPr sz="47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2625" y="6149332"/>
            <a:ext cx="11358245" cy="2197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Demi-permanent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80">
                <a:solidFill>
                  <a:srgbClr val="1D1D1B"/>
                </a:solidFill>
                <a:latin typeface="Lucida Sans Unicode"/>
                <a:cs typeface="Lucida Sans Unicode"/>
              </a:rPr>
              <a:t>dye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25">
                <a:solidFill>
                  <a:srgbClr val="1D1D1B"/>
                </a:solidFill>
                <a:latin typeface="Lucida Sans Unicode"/>
                <a:cs typeface="Lucida Sans Unicode"/>
              </a:rPr>
              <a:t>is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gentle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0">
                <a:solidFill>
                  <a:srgbClr val="1D1D1B"/>
                </a:solidFill>
                <a:latin typeface="Lucida Sans Unicode"/>
                <a:cs typeface="Lucida Sans Unicode"/>
              </a:rPr>
              <a:t>due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new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00">
                <a:solidFill>
                  <a:srgbClr val="1D1D1B"/>
                </a:solidFill>
                <a:latin typeface="Lucida Sans Unicode"/>
                <a:cs typeface="Lucida Sans Unicode"/>
              </a:rPr>
              <a:t>gen- </a:t>
            </a:r>
            <a:r>
              <a:rPr dirty="0" sz="3550" spc="-110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eration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mild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lye </a:t>
            </a:r>
            <a:r>
              <a:rPr dirty="0" sz="3550" b="1">
                <a:solidFill>
                  <a:srgbClr val="1D1D1B"/>
                </a:solidFill>
                <a:latin typeface="Arial"/>
                <a:cs typeface="Arial"/>
              </a:rPr>
              <a:t>DMAMP </a:t>
            </a:r>
            <a:r>
              <a:rPr dirty="0" sz="3550" spc="-240" b="1">
                <a:solidFill>
                  <a:srgbClr val="1D1D1B"/>
                </a:solidFill>
                <a:latin typeface="Arial"/>
                <a:cs typeface="Arial"/>
              </a:rPr>
              <a:t>ULTRA</a:t>
            </a:r>
            <a:r>
              <a:rPr dirty="0" sz="3550" spc="-2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50" b="1">
                <a:solidFill>
                  <a:srgbClr val="1D1D1B"/>
                </a:solidFill>
                <a:latin typeface="Arial"/>
                <a:cs typeface="Arial"/>
              </a:rPr>
              <a:t>PC,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which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gives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0">
                <a:solidFill>
                  <a:srgbClr val="1D1D1B"/>
                </a:solidFill>
                <a:latin typeface="Lucida Sans Unicode"/>
                <a:cs typeface="Lucida Sans Unicode"/>
              </a:rPr>
              <a:t>bright,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40">
                <a:solidFill>
                  <a:srgbClr val="1D1D1B"/>
                </a:solidFill>
                <a:latin typeface="Lucida Sans Unicode"/>
                <a:cs typeface="Lucida Sans Unicode"/>
              </a:rPr>
              <a:t>juicy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coloring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hair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40">
                <a:solidFill>
                  <a:srgbClr val="1D1D1B"/>
                </a:solidFill>
                <a:latin typeface="Lucida Sans Unicode"/>
                <a:cs typeface="Lucida Sans Unicode"/>
              </a:rPr>
              <a:t>skin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0">
                <a:solidFill>
                  <a:srgbClr val="1D1D1B"/>
                </a:solidFill>
                <a:latin typeface="Lucida Sans Unicode"/>
                <a:cs typeface="Lucida Sans Unicode"/>
              </a:rPr>
              <a:t>due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60">
                <a:solidFill>
                  <a:srgbClr val="1D1D1B"/>
                </a:solidFill>
                <a:latin typeface="Lucida Sans Unicode"/>
                <a:cs typeface="Lucida Sans Unicode"/>
              </a:rPr>
              <a:t>in-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0">
                <a:solidFill>
                  <a:srgbClr val="1D1D1B"/>
                </a:solidFill>
                <a:latin typeface="Lucida Sans Unicode"/>
                <a:cs typeface="Lucida Sans Unicode"/>
              </a:rPr>
              <a:t>creased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amount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dyeing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agents.</a:t>
            </a:r>
            <a:endParaRPr sz="355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86210"/>
            <a:ext cx="15782290" cy="1953260"/>
            <a:chOff x="0" y="86210"/>
            <a:chExt cx="15782290" cy="1953260"/>
          </a:xfrm>
        </p:grpSpPr>
        <p:sp>
          <p:nvSpPr>
            <p:cNvPr id="20" name="object 20"/>
            <p:cNvSpPr/>
            <p:nvPr/>
          </p:nvSpPr>
          <p:spPr>
            <a:xfrm>
              <a:off x="0" y="607980"/>
              <a:ext cx="15528925" cy="1397000"/>
            </a:xfrm>
            <a:custGeom>
              <a:avLst/>
              <a:gdLst/>
              <a:ahLst/>
              <a:cxnLst/>
              <a:rect l="l" t="t" r="r" b="b"/>
              <a:pathLst>
                <a:path w="15528925" h="1397000">
                  <a:moveTo>
                    <a:pt x="16344" y="1329817"/>
                  </a:moveTo>
                  <a:lnTo>
                    <a:pt x="6451" y="1327899"/>
                  </a:lnTo>
                  <a:lnTo>
                    <a:pt x="0" y="1327670"/>
                  </a:lnTo>
                  <a:lnTo>
                    <a:pt x="0" y="1330998"/>
                  </a:lnTo>
                  <a:lnTo>
                    <a:pt x="6807" y="1330693"/>
                  </a:lnTo>
                  <a:lnTo>
                    <a:pt x="16344" y="1329817"/>
                  </a:lnTo>
                  <a:close/>
                </a:path>
                <a:path w="15528925" h="1397000">
                  <a:moveTo>
                    <a:pt x="62509" y="712000"/>
                  </a:moveTo>
                  <a:lnTo>
                    <a:pt x="53644" y="707669"/>
                  </a:lnTo>
                  <a:lnTo>
                    <a:pt x="41935" y="704926"/>
                  </a:lnTo>
                  <a:lnTo>
                    <a:pt x="29895" y="704875"/>
                  </a:lnTo>
                  <a:lnTo>
                    <a:pt x="20015" y="708621"/>
                  </a:lnTo>
                  <a:lnTo>
                    <a:pt x="26149" y="712800"/>
                  </a:lnTo>
                  <a:lnTo>
                    <a:pt x="37642" y="712990"/>
                  </a:lnTo>
                  <a:lnTo>
                    <a:pt x="50939" y="711835"/>
                  </a:lnTo>
                  <a:lnTo>
                    <a:pt x="62509" y="712000"/>
                  </a:lnTo>
                  <a:close/>
                </a:path>
                <a:path w="15528925" h="1397000">
                  <a:moveTo>
                    <a:pt x="1788121" y="1381086"/>
                  </a:moveTo>
                  <a:lnTo>
                    <a:pt x="1778177" y="1378991"/>
                  </a:lnTo>
                  <a:lnTo>
                    <a:pt x="1768462" y="1378673"/>
                  </a:lnTo>
                  <a:lnTo>
                    <a:pt x="1758721" y="1378204"/>
                  </a:lnTo>
                  <a:lnTo>
                    <a:pt x="1748751" y="1375689"/>
                  </a:lnTo>
                  <a:lnTo>
                    <a:pt x="1743976" y="1379258"/>
                  </a:lnTo>
                  <a:lnTo>
                    <a:pt x="1738782" y="1381074"/>
                  </a:lnTo>
                  <a:lnTo>
                    <a:pt x="1735988" y="1382864"/>
                  </a:lnTo>
                  <a:lnTo>
                    <a:pt x="1738376" y="1386344"/>
                  </a:lnTo>
                  <a:lnTo>
                    <a:pt x="1750504" y="1382522"/>
                  </a:lnTo>
                  <a:lnTo>
                    <a:pt x="1763039" y="1381988"/>
                  </a:lnTo>
                  <a:lnTo>
                    <a:pt x="1775675" y="1382306"/>
                  </a:lnTo>
                  <a:lnTo>
                    <a:pt x="1788121" y="1381086"/>
                  </a:lnTo>
                  <a:close/>
                </a:path>
                <a:path w="15528925" h="1397000">
                  <a:moveTo>
                    <a:pt x="1885861" y="1390129"/>
                  </a:moveTo>
                  <a:lnTo>
                    <a:pt x="1874812" y="1388084"/>
                  </a:lnTo>
                  <a:lnTo>
                    <a:pt x="1861680" y="1389913"/>
                  </a:lnTo>
                  <a:lnTo>
                    <a:pt x="1851164" y="1393494"/>
                  </a:lnTo>
                  <a:lnTo>
                    <a:pt x="1847926" y="1396707"/>
                  </a:lnTo>
                  <a:lnTo>
                    <a:pt x="1857578" y="1396707"/>
                  </a:lnTo>
                  <a:lnTo>
                    <a:pt x="1867065" y="1395082"/>
                  </a:lnTo>
                  <a:lnTo>
                    <a:pt x="1885861" y="1390129"/>
                  </a:lnTo>
                  <a:close/>
                </a:path>
                <a:path w="15528925" h="1397000">
                  <a:moveTo>
                    <a:pt x="14393647" y="63004"/>
                  </a:moveTo>
                  <a:lnTo>
                    <a:pt x="14369872" y="64084"/>
                  </a:lnTo>
                  <a:lnTo>
                    <a:pt x="14343901" y="66916"/>
                  </a:lnTo>
                  <a:lnTo>
                    <a:pt x="14319326" y="67640"/>
                  </a:lnTo>
                  <a:lnTo>
                    <a:pt x="14299743" y="62395"/>
                  </a:lnTo>
                  <a:lnTo>
                    <a:pt x="14292339" y="63423"/>
                  </a:lnTo>
                  <a:lnTo>
                    <a:pt x="14290967" y="66344"/>
                  </a:lnTo>
                  <a:lnTo>
                    <a:pt x="14291666" y="69938"/>
                  </a:lnTo>
                  <a:lnTo>
                    <a:pt x="14290485" y="72936"/>
                  </a:lnTo>
                  <a:lnTo>
                    <a:pt x="14306131" y="69545"/>
                  </a:lnTo>
                  <a:lnTo>
                    <a:pt x="14310779" y="72517"/>
                  </a:lnTo>
                  <a:lnTo>
                    <a:pt x="14315808" y="77355"/>
                  </a:lnTo>
                  <a:lnTo>
                    <a:pt x="14332560" y="79603"/>
                  </a:lnTo>
                  <a:lnTo>
                    <a:pt x="14329156" y="72771"/>
                  </a:lnTo>
                  <a:lnTo>
                    <a:pt x="14350759" y="70091"/>
                  </a:lnTo>
                  <a:lnTo>
                    <a:pt x="14378521" y="68008"/>
                  </a:lnTo>
                  <a:lnTo>
                    <a:pt x="14393647" y="63004"/>
                  </a:lnTo>
                  <a:close/>
                </a:path>
                <a:path w="15528925" h="1397000">
                  <a:moveTo>
                    <a:pt x="14506740" y="0"/>
                  </a:moveTo>
                  <a:lnTo>
                    <a:pt x="14495590" y="1485"/>
                  </a:lnTo>
                  <a:lnTo>
                    <a:pt x="14482344" y="2336"/>
                  </a:lnTo>
                  <a:lnTo>
                    <a:pt x="14471891" y="4076"/>
                  </a:lnTo>
                  <a:lnTo>
                    <a:pt x="14469110" y="8255"/>
                  </a:lnTo>
                  <a:lnTo>
                    <a:pt x="14480159" y="6705"/>
                  </a:lnTo>
                  <a:lnTo>
                    <a:pt x="14494828" y="6324"/>
                  </a:lnTo>
                  <a:lnTo>
                    <a:pt x="14506042" y="4838"/>
                  </a:lnTo>
                  <a:lnTo>
                    <a:pt x="14506740" y="0"/>
                  </a:lnTo>
                  <a:close/>
                </a:path>
                <a:path w="15528925" h="1397000">
                  <a:moveTo>
                    <a:pt x="14740700" y="101358"/>
                  </a:moveTo>
                  <a:lnTo>
                    <a:pt x="14738020" y="98259"/>
                  </a:lnTo>
                  <a:lnTo>
                    <a:pt x="14734223" y="101523"/>
                  </a:lnTo>
                  <a:lnTo>
                    <a:pt x="14726196" y="101257"/>
                  </a:lnTo>
                  <a:lnTo>
                    <a:pt x="14716862" y="99822"/>
                  </a:lnTo>
                  <a:lnTo>
                    <a:pt x="14713623" y="96659"/>
                  </a:lnTo>
                  <a:lnTo>
                    <a:pt x="14713407" y="92697"/>
                  </a:lnTo>
                  <a:lnTo>
                    <a:pt x="14695196" y="95364"/>
                  </a:lnTo>
                  <a:lnTo>
                    <a:pt x="14680591" y="96647"/>
                  </a:lnTo>
                  <a:lnTo>
                    <a:pt x="14669262" y="98526"/>
                  </a:lnTo>
                  <a:lnTo>
                    <a:pt x="14660817" y="102984"/>
                  </a:lnTo>
                  <a:lnTo>
                    <a:pt x="14680464" y="103327"/>
                  </a:lnTo>
                  <a:lnTo>
                    <a:pt x="14683943" y="105498"/>
                  </a:lnTo>
                  <a:lnTo>
                    <a:pt x="14684693" y="107505"/>
                  </a:lnTo>
                  <a:lnTo>
                    <a:pt x="14696123" y="107429"/>
                  </a:lnTo>
                  <a:lnTo>
                    <a:pt x="14691487" y="112598"/>
                  </a:lnTo>
                  <a:lnTo>
                    <a:pt x="14690903" y="116687"/>
                  </a:lnTo>
                  <a:lnTo>
                    <a:pt x="14686788" y="119824"/>
                  </a:lnTo>
                  <a:lnTo>
                    <a:pt x="14671561" y="122161"/>
                  </a:lnTo>
                  <a:lnTo>
                    <a:pt x="14672564" y="123431"/>
                  </a:lnTo>
                  <a:lnTo>
                    <a:pt x="14711109" y="119380"/>
                  </a:lnTo>
                  <a:lnTo>
                    <a:pt x="14730260" y="118287"/>
                  </a:lnTo>
                  <a:lnTo>
                    <a:pt x="14714284" y="114401"/>
                  </a:lnTo>
                  <a:lnTo>
                    <a:pt x="14712201" y="109080"/>
                  </a:lnTo>
                  <a:lnTo>
                    <a:pt x="14721751" y="104127"/>
                  </a:lnTo>
                  <a:lnTo>
                    <a:pt x="14740700" y="101358"/>
                  </a:lnTo>
                  <a:close/>
                </a:path>
                <a:path w="15528925" h="1397000">
                  <a:moveTo>
                    <a:pt x="14813737" y="1064069"/>
                  </a:moveTo>
                  <a:lnTo>
                    <a:pt x="14800580" y="1064983"/>
                  </a:lnTo>
                  <a:lnTo>
                    <a:pt x="14787017" y="1065784"/>
                  </a:lnTo>
                  <a:lnTo>
                    <a:pt x="14772107" y="1066165"/>
                  </a:lnTo>
                  <a:lnTo>
                    <a:pt x="14754898" y="1065809"/>
                  </a:lnTo>
                  <a:lnTo>
                    <a:pt x="14764944" y="1069543"/>
                  </a:lnTo>
                  <a:lnTo>
                    <a:pt x="14784947" y="1070190"/>
                  </a:lnTo>
                  <a:lnTo>
                    <a:pt x="14804632" y="1068209"/>
                  </a:lnTo>
                  <a:lnTo>
                    <a:pt x="14813737" y="1064069"/>
                  </a:lnTo>
                  <a:close/>
                </a:path>
                <a:path w="15528925" h="1397000">
                  <a:moveTo>
                    <a:pt x="14974405" y="909980"/>
                  </a:moveTo>
                  <a:lnTo>
                    <a:pt x="14956358" y="906754"/>
                  </a:lnTo>
                  <a:lnTo>
                    <a:pt x="14940890" y="904963"/>
                  </a:lnTo>
                  <a:lnTo>
                    <a:pt x="14924240" y="903986"/>
                  </a:lnTo>
                  <a:lnTo>
                    <a:pt x="14902637" y="903173"/>
                  </a:lnTo>
                  <a:lnTo>
                    <a:pt x="14911172" y="905916"/>
                  </a:lnTo>
                  <a:lnTo>
                    <a:pt x="14924126" y="907453"/>
                  </a:lnTo>
                  <a:lnTo>
                    <a:pt x="14934959" y="909548"/>
                  </a:lnTo>
                  <a:lnTo>
                    <a:pt x="14937156" y="913980"/>
                  </a:lnTo>
                  <a:lnTo>
                    <a:pt x="14945805" y="912787"/>
                  </a:lnTo>
                  <a:lnTo>
                    <a:pt x="14965782" y="911212"/>
                  </a:lnTo>
                  <a:lnTo>
                    <a:pt x="14974405" y="909980"/>
                  </a:lnTo>
                  <a:close/>
                </a:path>
                <a:path w="15528925" h="1397000">
                  <a:moveTo>
                    <a:pt x="15073757" y="846899"/>
                  </a:moveTo>
                  <a:lnTo>
                    <a:pt x="15066036" y="843432"/>
                  </a:lnTo>
                  <a:lnTo>
                    <a:pt x="15050377" y="842810"/>
                  </a:lnTo>
                  <a:lnTo>
                    <a:pt x="15033562" y="844677"/>
                  </a:lnTo>
                  <a:lnTo>
                    <a:pt x="15022411" y="848715"/>
                  </a:lnTo>
                  <a:lnTo>
                    <a:pt x="15037600" y="847242"/>
                  </a:lnTo>
                  <a:lnTo>
                    <a:pt x="15046592" y="846099"/>
                  </a:lnTo>
                  <a:lnTo>
                    <a:pt x="15056320" y="845807"/>
                  </a:lnTo>
                  <a:lnTo>
                    <a:pt x="15073757" y="846899"/>
                  </a:lnTo>
                  <a:close/>
                </a:path>
                <a:path w="15528925" h="1397000">
                  <a:moveTo>
                    <a:pt x="15077275" y="906424"/>
                  </a:moveTo>
                  <a:lnTo>
                    <a:pt x="15073859" y="904316"/>
                  </a:lnTo>
                  <a:lnTo>
                    <a:pt x="15063572" y="904062"/>
                  </a:lnTo>
                  <a:lnTo>
                    <a:pt x="15054961" y="903351"/>
                  </a:lnTo>
                  <a:lnTo>
                    <a:pt x="15056587" y="899896"/>
                  </a:lnTo>
                  <a:lnTo>
                    <a:pt x="15049373" y="901001"/>
                  </a:lnTo>
                  <a:lnTo>
                    <a:pt x="15040852" y="901687"/>
                  </a:lnTo>
                  <a:lnTo>
                    <a:pt x="15034425" y="903046"/>
                  </a:lnTo>
                  <a:lnTo>
                    <a:pt x="15033536" y="906132"/>
                  </a:lnTo>
                  <a:lnTo>
                    <a:pt x="15055304" y="906868"/>
                  </a:lnTo>
                  <a:lnTo>
                    <a:pt x="15063521" y="909840"/>
                  </a:lnTo>
                  <a:lnTo>
                    <a:pt x="15067674" y="911021"/>
                  </a:lnTo>
                  <a:lnTo>
                    <a:pt x="15077275" y="906424"/>
                  </a:lnTo>
                  <a:close/>
                </a:path>
                <a:path w="15528925" h="1397000">
                  <a:moveTo>
                    <a:pt x="15078253" y="826554"/>
                  </a:moveTo>
                  <a:lnTo>
                    <a:pt x="15075688" y="823722"/>
                  </a:lnTo>
                  <a:lnTo>
                    <a:pt x="15063572" y="823468"/>
                  </a:lnTo>
                  <a:lnTo>
                    <a:pt x="15064385" y="826655"/>
                  </a:lnTo>
                  <a:lnTo>
                    <a:pt x="15066937" y="828332"/>
                  </a:lnTo>
                  <a:lnTo>
                    <a:pt x="15067395" y="829716"/>
                  </a:lnTo>
                  <a:lnTo>
                    <a:pt x="15061984" y="831977"/>
                  </a:lnTo>
                  <a:lnTo>
                    <a:pt x="15053513" y="830224"/>
                  </a:lnTo>
                  <a:lnTo>
                    <a:pt x="15045322" y="828408"/>
                  </a:lnTo>
                  <a:lnTo>
                    <a:pt x="15034705" y="827239"/>
                  </a:lnTo>
                  <a:lnTo>
                    <a:pt x="15018982" y="827443"/>
                  </a:lnTo>
                  <a:lnTo>
                    <a:pt x="15028317" y="831634"/>
                  </a:lnTo>
                  <a:lnTo>
                    <a:pt x="15042896" y="834123"/>
                  </a:lnTo>
                  <a:lnTo>
                    <a:pt x="15059813" y="834961"/>
                  </a:lnTo>
                  <a:lnTo>
                    <a:pt x="15076145" y="834186"/>
                  </a:lnTo>
                  <a:lnTo>
                    <a:pt x="15076627" y="830516"/>
                  </a:lnTo>
                  <a:lnTo>
                    <a:pt x="15078253" y="826554"/>
                  </a:lnTo>
                  <a:close/>
                </a:path>
                <a:path w="15528925" h="1397000">
                  <a:moveTo>
                    <a:pt x="15096414" y="1005205"/>
                  </a:moveTo>
                  <a:lnTo>
                    <a:pt x="15096401" y="999959"/>
                  </a:lnTo>
                  <a:lnTo>
                    <a:pt x="15065883" y="1000048"/>
                  </a:lnTo>
                  <a:lnTo>
                    <a:pt x="15034235" y="1001344"/>
                  </a:lnTo>
                  <a:lnTo>
                    <a:pt x="15002536" y="1002271"/>
                  </a:lnTo>
                  <a:lnTo>
                    <a:pt x="14971891" y="1001306"/>
                  </a:lnTo>
                  <a:lnTo>
                    <a:pt x="14992401" y="1007910"/>
                  </a:lnTo>
                  <a:lnTo>
                    <a:pt x="15025485" y="1009294"/>
                  </a:lnTo>
                  <a:lnTo>
                    <a:pt x="15060486" y="1009523"/>
                  </a:lnTo>
                  <a:lnTo>
                    <a:pt x="15086724" y="1012685"/>
                  </a:lnTo>
                  <a:lnTo>
                    <a:pt x="15095576" y="1010208"/>
                  </a:lnTo>
                  <a:lnTo>
                    <a:pt x="15096414" y="1005205"/>
                  </a:lnTo>
                  <a:close/>
                </a:path>
                <a:path w="15528925" h="1397000">
                  <a:moveTo>
                    <a:pt x="15172182" y="906792"/>
                  </a:moveTo>
                  <a:lnTo>
                    <a:pt x="15154364" y="902550"/>
                  </a:lnTo>
                  <a:lnTo>
                    <a:pt x="15130107" y="900188"/>
                  </a:lnTo>
                  <a:lnTo>
                    <a:pt x="15106803" y="901065"/>
                  </a:lnTo>
                  <a:lnTo>
                    <a:pt x="15091893" y="906500"/>
                  </a:lnTo>
                  <a:lnTo>
                    <a:pt x="15105075" y="904608"/>
                  </a:lnTo>
                  <a:lnTo>
                    <a:pt x="15115185" y="906030"/>
                  </a:lnTo>
                  <a:lnTo>
                    <a:pt x="15124379" y="908799"/>
                  </a:lnTo>
                  <a:lnTo>
                    <a:pt x="15134819" y="910945"/>
                  </a:lnTo>
                  <a:lnTo>
                    <a:pt x="15146236" y="910539"/>
                  </a:lnTo>
                  <a:lnTo>
                    <a:pt x="15151697" y="908304"/>
                  </a:lnTo>
                  <a:lnTo>
                    <a:pt x="15158060" y="906348"/>
                  </a:lnTo>
                  <a:lnTo>
                    <a:pt x="15172182" y="906792"/>
                  </a:lnTo>
                  <a:close/>
                </a:path>
                <a:path w="15528925" h="1397000">
                  <a:moveTo>
                    <a:pt x="15179066" y="836993"/>
                  </a:moveTo>
                  <a:lnTo>
                    <a:pt x="15170544" y="836676"/>
                  </a:lnTo>
                  <a:lnTo>
                    <a:pt x="15164207" y="837031"/>
                  </a:lnTo>
                  <a:lnTo>
                    <a:pt x="15163635" y="834517"/>
                  </a:lnTo>
                  <a:lnTo>
                    <a:pt x="15150326" y="839622"/>
                  </a:lnTo>
                  <a:lnTo>
                    <a:pt x="15127593" y="839914"/>
                  </a:lnTo>
                  <a:lnTo>
                    <a:pt x="15075662" y="836295"/>
                  </a:lnTo>
                  <a:lnTo>
                    <a:pt x="15081123" y="838365"/>
                  </a:lnTo>
                  <a:lnTo>
                    <a:pt x="15088896" y="839800"/>
                  </a:lnTo>
                  <a:lnTo>
                    <a:pt x="15098979" y="840600"/>
                  </a:lnTo>
                  <a:lnTo>
                    <a:pt x="15111413" y="840752"/>
                  </a:lnTo>
                  <a:lnTo>
                    <a:pt x="15108377" y="843178"/>
                  </a:lnTo>
                  <a:lnTo>
                    <a:pt x="15097544" y="846048"/>
                  </a:lnTo>
                  <a:lnTo>
                    <a:pt x="15096376" y="842784"/>
                  </a:lnTo>
                  <a:lnTo>
                    <a:pt x="15089188" y="844461"/>
                  </a:lnTo>
                  <a:lnTo>
                    <a:pt x="15087219" y="847775"/>
                  </a:lnTo>
                  <a:lnTo>
                    <a:pt x="15085695" y="851230"/>
                  </a:lnTo>
                  <a:lnTo>
                    <a:pt x="15079841" y="853313"/>
                  </a:lnTo>
                  <a:lnTo>
                    <a:pt x="15062416" y="853503"/>
                  </a:lnTo>
                  <a:lnTo>
                    <a:pt x="15049348" y="852500"/>
                  </a:lnTo>
                  <a:lnTo>
                    <a:pt x="15037067" y="851293"/>
                  </a:lnTo>
                  <a:lnTo>
                    <a:pt x="15021979" y="850836"/>
                  </a:lnTo>
                  <a:lnTo>
                    <a:pt x="15020379" y="859307"/>
                  </a:lnTo>
                  <a:lnTo>
                    <a:pt x="15028418" y="858469"/>
                  </a:lnTo>
                  <a:lnTo>
                    <a:pt x="15033447" y="856691"/>
                  </a:lnTo>
                  <a:lnTo>
                    <a:pt x="15039467" y="855192"/>
                  </a:lnTo>
                  <a:lnTo>
                    <a:pt x="15050415" y="855243"/>
                  </a:lnTo>
                  <a:lnTo>
                    <a:pt x="15046871" y="859764"/>
                  </a:lnTo>
                  <a:lnTo>
                    <a:pt x="15035810" y="861910"/>
                  </a:lnTo>
                  <a:lnTo>
                    <a:pt x="15024151" y="863866"/>
                  </a:lnTo>
                  <a:lnTo>
                    <a:pt x="15018804" y="867791"/>
                  </a:lnTo>
                  <a:lnTo>
                    <a:pt x="15053386" y="864819"/>
                  </a:lnTo>
                  <a:lnTo>
                    <a:pt x="15085771" y="863104"/>
                  </a:lnTo>
                  <a:lnTo>
                    <a:pt x="15116036" y="861783"/>
                  </a:lnTo>
                  <a:lnTo>
                    <a:pt x="15144293" y="859980"/>
                  </a:lnTo>
                  <a:lnTo>
                    <a:pt x="15144217" y="854697"/>
                  </a:lnTo>
                  <a:lnTo>
                    <a:pt x="15144852" y="849668"/>
                  </a:lnTo>
                  <a:lnTo>
                    <a:pt x="15160854" y="849388"/>
                  </a:lnTo>
                  <a:lnTo>
                    <a:pt x="15159584" y="847090"/>
                  </a:lnTo>
                  <a:lnTo>
                    <a:pt x="15146655" y="847902"/>
                  </a:lnTo>
                  <a:lnTo>
                    <a:pt x="15147087" y="845096"/>
                  </a:lnTo>
                  <a:lnTo>
                    <a:pt x="15161400" y="843432"/>
                  </a:lnTo>
                  <a:lnTo>
                    <a:pt x="15169261" y="841806"/>
                  </a:lnTo>
                  <a:lnTo>
                    <a:pt x="15177440" y="838784"/>
                  </a:lnTo>
                  <a:lnTo>
                    <a:pt x="15179066" y="836993"/>
                  </a:lnTo>
                  <a:close/>
                </a:path>
                <a:path w="15528925" h="1397000">
                  <a:moveTo>
                    <a:pt x="15181847" y="101650"/>
                  </a:moveTo>
                  <a:lnTo>
                    <a:pt x="15173490" y="100101"/>
                  </a:lnTo>
                  <a:lnTo>
                    <a:pt x="15164892" y="100101"/>
                  </a:lnTo>
                  <a:lnTo>
                    <a:pt x="15154034" y="100317"/>
                  </a:lnTo>
                  <a:lnTo>
                    <a:pt x="15138883" y="99428"/>
                  </a:lnTo>
                  <a:lnTo>
                    <a:pt x="15145373" y="103606"/>
                  </a:lnTo>
                  <a:lnTo>
                    <a:pt x="15157438" y="104927"/>
                  </a:lnTo>
                  <a:lnTo>
                    <a:pt x="15170950" y="104051"/>
                  </a:lnTo>
                  <a:lnTo>
                    <a:pt x="15181847" y="101650"/>
                  </a:lnTo>
                  <a:close/>
                </a:path>
                <a:path w="15528925" h="1397000">
                  <a:moveTo>
                    <a:pt x="15187460" y="1010272"/>
                  </a:moveTo>
                  <a:lnTo>
                    <a:pt x="15184209" y="1009942"/>
                  </a:lnTo>
                  <a:lnTo>
                    <a:pt x="15163775" y="1008456"/>
                  </a:lnTo>
                  <a:lnTo>
                    <a:pt x="15146782" y="1004455"/>
                  </a:lnTo>
                  <a:lnTo>
                    <a:pt x="15141055" y="1005484"/>
                  </a:lnTo>
                  <a:lnTo>
                    <a:pt x="15134158" y="1006157"/>
                  </a:lnTo>
                  <a:lnTo>
                    <a:pt x="15126170" y="1006487"/>
                  </a:lnTo>
                  <a:lnTo>
                    <a:pt x="15117140" y="1006462"/>
                  </a:lnTo>
                  <a:lnTo>
                    <a:pt x="15111591" y="1005878"/>
                  </a:lnTo>
                  <a:lnTo>
                    <a:pt x="15122043" y="1007440"/>
                  </a:lnTo>
                  <a:lnTo>
                    <a:pt x="15138984" y="1009599"/>
                  </a:lnTo>
                  <a:lnTo>
                    <a:pt x="15152904" y="1010843"/>
                  </a:lnTo>
                  <a:lnTo>
                    <a:pt x="15187460" y="1010272"/>
                  </a:lnTo>
                  <a:close/>
                </a:path>
                <a:path w="15528925" h="1397000">
                  <a:moveTo>
                    <a:pt x="15229612" y="832548"/>
                  </a:moveTo>
                  <a:lnTo>
                    <a:pt x="15178596" y="832446"/>
                  </a:lnTo>
                  <a:lnTo>
                    <a:pt x="15187257" y="835266"/>
                  </a:lnTo>
                  <a:lnTo>
                    <a:pt x="15199386" y="835875"/>
                  </a:lnTo>
                  <a:lnTo>
                    <a:pt x="15207793" y="837971"/>
                  </a:lnTo>
                  <a:lnTo>
                    <a:pt x="15205355" y="845248"/>
                  </a:lnTo>
                  <a:lnTo>
                    <a:pt x="15221763" y="840219"/>
                  </a:lnTo>
                  <a:lnTo>
                    <a:pt x="15227834" y="837057"/>
                  </a:lnTo>
                  <a:lnTo>
                    <a:pt x="15229612" y="832548"/>
                  </a:lnTo>
                  <a:close/>
                </a:path>
                <a:path w="15528925" h="1397000">
                  <a:moveTo>
                    <a:pt x="15240788" y="95415"/>
                  </a:moveTo>
                  <a:lnTo>
                    <a:pt x="15236470" y="93573"/>
                  </a:lnTo>
                  <a:lnTo>
                    <a:pt x="15230132" y="92303"/>
                  </a:lnTo>
                  <a:lnTo>
                    <a:pt x="15222081" y="91503"/>
                  </a:lnTo>
                  <a:lnTo>
                    <a:pt x="15212657" y="91109"/>
                  </a:lnTo>
                  <a:lnTo>
                    <a:pt x="15212975" y="87833"/>
                  </a:lnTo>
                  <a:lnTo>
                    <a:pt x="15228278" y="85890"/>
                  </a:lnTo>
                  <a:lnTo>
                    <a:pt x="15228621" y="82626"/>
                  </a:lnTo>
                  <a:lnTo>
                    <a:pt x="15222436" y="80822"/>
                  </a:lnTo>
                  <a:lnTo>
                    <a:pt x="15216772" y="78867"/>
                  </a:lnTo>
                  <a:lnTo>
                    <a:pt x="15210092" y="77177"/>
                  </a:lnTo>
                  <a:lnTo>
                    <a:pt x="15200910" y="76174"/>
                  </a:lnTo>
                  <a:lnTo>
                    <a:pt x="15203691" y="71462"/>
                  </a:lnTo>
                  <a:lnTo>
                    <a:pt x="15208517" y="67119"/>
                  </a:lnTo>
                  <a:lnTo>
                    <a:pt x="15208403" y="63576"/>
                  </a:lnTo>
                  <a:lnTo>
                    <a:pt x="15196401" y="61302"/>
                  </a:lnTo>
                  <a:lnTo>
                    <a:pt x="15202357" y="60248"/>
                  </a:lnTo>
                  <a:lnTo>
                    <a:pt x="15211044" y="59804"/>
                  </a:lnTo>
                  <a:lnTo>
                    <a:pt x="15240089" y="59309"/>
                  </a:lnTo>
                  <a:lnTo>
                    <a:pt x="15223427" y="56845"/>
                  </a:lnTo>
                  <a:lnTo>
                    <a:pt x="15207577" y="54165"/>
                  </a:lnTo>
                  <a:lnTo>
                    <a:pt x="15194128" y="50838"/>
                  </a:lnTo>
                  <a:lnTo>
                    <a:pt x="15184666" y="46431"/>
                  </a:lnTo>
                  <a:lnTo>
                    <a:pt x="15184120" y="57721"/>
                  </a:lnTo>
                  <a:lnTo>
                    <a:pt x="15165566" y="65684"/>
                  </a:lnTo>
                  <a:lnTo>
                    <a:pt x="15144103" y="73025"/>
                  </a:lnTo>
                  <a:lnTo>
                    <a:pt x="15134832" y="82410"/>
                  </a:lnTo>
                  <a:lnTo>
                    <a:pt x="15142655" y="80378"/>
                  </a:lnTo>
                  <a:lnTo>
                    <a:pt x="15148484" y="77724"/>
                  </a:lnTo>
                  <a:lnTo>
                    <a:pt x="15155088" y="75298"/>
                  </a:lnTo>
                  <a:lnTo>
                    <a:pt x="15165197" y="73964"/>
                  </a:lnTo>
                  <a:lnTo>
                    <a:pt x="15171979" y="76047"/>
                  </a:lnTo>
                  <a:lnTo>
                    <a:pt x="15167572" y="78714"/>
                  </a:lnTo>
                  <a:lnTo>
                    <a:pt x="15157971" y="81127"/>
                  </a:lnTo>
                  <a:lnTo>
                    <a:pt x="15149157" y="82435"/>
                  </a:lnTo>
                  <a:lnTo>
                    <a:pt x="15156409" y="84772"/>
                  </a:lnTo>
                  <a:lnTo>
                    <a:pt x="15169363" y="84785"/>
                  </a:lnTo>
                  <a:lnTo>
                    <a:pt x="15179637" y="82575"/>
                  </a:lnTo>
                  <a:lnTo>
                    <a:pt x="15178824" y="78257"/>
                  </a:lnTo>
                  <a:lnTo>
                    <a:pt x="15191728" y="83959"/>
                  </a:lnTo>
                  <a:lnTo>
                    <a:pt x="15200465" y="89281"/>
                  </a:lnTo>
                  <a:lnTo>
                    <a:pt x="15204555" y="94945"/>
                  </a:lnTo>
                  <a:lnTo>
                    <a:pt x="15203488" y="101688"/>
                  </a:lnTo>
                  <a:lnTo>
                    <a:pt x="15216391" y="101244"/>
                  </a:lnTo>
                  <a:lnTo>
                    <a:pt x="15224138" y="99174"/>
                  </a:lnTo>
                  <a:lnTo>
                    <a:pt x="15230882" y="96799"/>
                  </a:lnTo>
                  <a:lnTo>
                    <a:pt x="15240788" y="95415"/>
                  </a:lnTo>
                  <a:close/>
                </a:path>
                <a:path w="15528925" h="1397000">
                  <a:moveTo>
                    <a:pt x="15354630" y="907186"/>
                  </a:moveTo>
                  <a:lnTo>
                    <a:pt x="15347239" y="903655"/>
                  </a:lnTo>
                  <a:lnTo>
                    <a:pt x="15330475" y="902703"/>
                  </a:lnTo>
                  <a:lnTo>
                    <a:pt x="15309558" y="902893"/>
                  </a:lnTo>
                  <a:lnTo>
                    <a:pt x="15289733" y="902792"/>
                  </a:lnTo>
                  <a:lnTo>
                    <a:pt x="15298623" y="906513"/>
                  </a:lnTo>
                  <a:lnTo>
                    <a:pt x="15315045" y="906360"/>
                  </a:lnTo>
                  <a:lnTo>
                    <a:pt x="15335047" y="905510"/>
                  </a:lnTo>
                  <a:lnTo>
                    <a:pt x="15354630" y="907186"/>
                  </a:lnTo>
                  <a:close/>
                </a:path>
                <a:path w="15528925" h="1397000">
                  <a:moveTo>
                    <a:pt x="15398814" y="824433"/>
                  </a:moveTo>
                  <a:lnTo>
                    <a:pt x="15394458" y="822591"/>
                  </a:lnTo>
                  <a:lnTo>
                    <a:pt x="15388057" y="821309"/>
                  </a:lnTo>
                  <a:lnTo>
                    <a:pt x="15379954" y="820521"/>
                  </a:lnTo>
                  <a:lnTo>
                    <a:pt x="15370480" y="820102"/>
                  </a:lnTo>
                  <a:lnTo>
                    <a:pt x="15356828" y="823963"/>
                  </a:lnTo>
                  <a:lnTo>
                    <a:pt x="15336152" y="823518"/>
                  </a:lnTo>
                  <a:lnTo>
                    <a:pt x="15312378" y="822375"/>
                  </a:lnTo>
                  <a:lnTo>
                    <a:pt x="15289467" y="824191"/>
                  </a:lnTo>
                  <a:lnTo>
                    <a:pt x="15300097" y="829144"/>
                  </a:lnTo>
                  <a:lnTo>
                    <a:pt x="15299385" y="831100"/>
                  </a:lnTo>
                  <a:lnTo>
                    <a:pt x="15287905" y="832688"/>
                  </a:lnTo>
                  <a:lnTo>
                    <a:pt x="15284539" y="832459"/>
                  </a:lnTo>
                  <a:lnTo>
                    <a:pt x="15293899" y="833247"/>
                  </a:lnTo>
                  <a:lnTo>
                    <a:pt x="15311108" y="834313"/>
                  </a:lnTo>
                  <a:lnTo>
                    <a:pt x="15331275" y="834923"/>
                  </a:lnTo>
                  <a:lnTo>
                    <a:pt x="15328824" y="827836"/>
                  </a:lnTo>
                  <a:lnTo>
                    <a:pt x="15352002" y="826744"/>
                  </a:lnTo>
                  <a:lnTo>
                    <a:pt x="15381694" y="827125"/>
                  </a:lnTo>
                  <a:lnTo>
                    <a:pt x="15398814" y="824433"/>
                  </a:lnTo>
                  <a:close/>
                </a:path>
                <a:path w="15528925" h="1397000">
                  <a:moveTo>
                    <a:pt x="15405634" y="907313"/>
                  </a:moveTo>
                  <a:lnTo>
                    <a:pt x="15398293" y="904722"/>
                  </a:lnTo>
                  <a:lnTo>
                    <a:pt x="15386533" y="903300"/>
                  </a:lnTo>
                  <a:lnTo>
                    <a:pt x="15373477" y="903325"/>
                  </a:lnTo>
                  <a:lnTo>
                    <a:pt x="15362225" y="905078"/>
                  </a:lnTo>
                  <a:lnTo>
                    <a:pt x="15367038" y="907262"/>
                  </a:lnTo>
                  <a:lnTo>
                    <a:pt x="15379916" y="907262"/>
                  </a:lnTo>
                  <a:lnTo>
                    <a:pt x="15390952" y="907757"/>
                  </a:lnTo>
                  <a:lnTo>
                    <a:pt x="15390190" y="911491"/>
                  </a:lnTo>
                  <a:lnTo>
                    <a:pt x="15398255" y="911009"/>
                  </a:lnTo>
                  <a:lnTo>
                    <a:pt x="15395944" y="907300"/>
                  </a:lnTo>
                  <a:lnTo>
                    <a:pt x="15405634" y="907313"/>
                  </a:lnTo>
                  <a:close/>
                </a:path>
                <a:path w="15528925" h="1397000">
                  <a:moveTo>
                    <a:pt x="15406053" y="864806"/>
                  </a:moveTo>
                  <a:lnTo>
                    <a:pt x="15400173" y="860361"/>
                  </a:lnTo>
                  <a:lnTo>
                    <a:pt x="15385822" y="858240"/>
                  </a:lnTo>
                  <a:lnTo>
                    <a:pt x="15373122" y="855662"/>
                  </a:lnTo>
                  <a:lnTo>
                    <a:pt x="15372220" y="849845"/>
                  </a:lnTo>
                  <a:lnTo>
                    <a:pt x="15359596" y="852106"/>
                  </a:lnTo>
                  <a:lnTo>
                    <a:pt x="15339251" y="858126"/>
                  </a:lnTo>
                  <a:lnTo>
                    <a:pt x="15326589" y="860361"/>
                  </a:lnTo>
                  <a:lnTo>
                    <a:pt x="15344737" y="859840"/>
                  </a:lnTo>
                  <a:lnTo>
                    <a:pt x="15363012" y="860247"/>
                  </a:lnTo>
                  <a:lnTo>
                    <a:pt x="15382939" y="861834"/>
                  </a:lnTo>
                  <a:lnTo>
                    <a:pt x="15406053" y="864806"/>
                  </a:lnTo>
                  <a:close/>
                </a:path>
                <a:path w="15528925" h="1397000">
                  <a:moveTo>
                    <a:pt x="15459355" y="811822"/>
                  </a:moveTo>
                  <a:lnTo>
                    <a:pt x="15449766" y="809917"/>
                  </a:lnTo>
                  <a:lnTo>
                    <a:pt x="15437422" y="808774"/>
                  </a:lnTo>
                  <a:lnTo>
                    <a:pt x="15423515" y="808062"/>
                  </a:lnTo>
                  <a:lnTo>
                    <a:pt x="15409190" y="807453"/>
                  </a:lnTo>
                  <a:lnTo>
                    <a:pt x="15407653" y="815949"/>
                  </a:lnTo>
                  <a:lnTo>
                    <a:pt x="15424874" y="816254"/>
                  </a:lnTo>
                  <a:lnTo>
                    <a:pt x="15439873" y="815873"/>
                  </a:lnTo>
                  <a:lnTo>
                    <a:pt x="15451697" y="814489"/>
                  </a:lnTo>
                  <a:lnTo>
                    <a:pt x="15459355" y="811822"/>
                  </a:lnTo>
                  <a:close/>
                </a:path>
                <a:path w="15528925" h="1397000">
                  <a:moveTo>
                    <a:pt x="15496705" y="815936"/>
                  </a:moveTo>
                  <a:lnTo>
                    <a:pt x="15495854" y="811885"/>
                  </a:lnTo>
                  <a:lnTo>
                    <a:pt x="15483307" y="814743"/>
                  </a:lnTo>
                  <a:lnTo>
                    <a:pt x="15469502" y="817194"/>
                  </a:lnTo>
                  <a:lnTo>
                    <a:pt x="15452192" y="818553"/>
                  </a:lnTo>
                  <a:lnTo>
                    <a:pt x="15429141" y="818108"/>
                  </a:lnTo>
                  <a:lnTo>
                    <a:pt x="15434882" y="822248"/>
                  </a:lnTo>
                  <a:lnTo>
                    <a:pt x="15448991" y="821740"/>
                  </a:lnTo>
                  <a:lnTo>
                    <a:pt x="15467648" y="819975"/>
                  </a:lnTo>
                  <a:lnTo>
                    <a:pt x="15487079" y="820356"/>
                  </a:lnTo>
                  <a:lnTo>
                    <a:pt x="15486761" y="816571"/>
                  </a:lnTo>
                  <a:lnTo>
                    <a:pt x="15496705" y="815936"/>
                  </a:lnTo>
                  <a:close/>
                </a:path>
                <a:path w="15528925" h="1397000">
                  <a:moveTo>
                    <a:pt x="15528532" y="913942"/>
                  </a:moveTo>
                  <a:lnTo>
                    <a:pt x="15525522" y="909713"/>
                  </a:lnTo>
                  <a:lnTo>
                    <a:pt x="15516314" y="907186"/>
                  </a:lnTo>
                  <a:lnTo>
                    <a:pt x="15502624" y="905891"/>
                  </a:lnTo>
                  <a:lnTo>
                    <a:pt x="15486152" y="905344"/>
                  </a:lnTo>
                  <a:lnTo>
                    <a:pt x="15495905" y="907719"/>
                  </a:lnTo>
                  <a:lnTo>
                    <a:pt x="15504478" y="910424"/>
                  </a:lnTo>
                  <a:lnTo>
                    <a:pt x="15514473" y="912736"/>
                  </a:lnTo>
                  <a:lnTo>
                    <a:pt x="15528532" y="913942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549001" y="1174590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 h="0">
                  <a:moveTo>
                    <a:pt x="0" y="0"/>
                  </a:moveTo>
                  <a:lnTo>
                    <a:pt x="233207" y="0"/>
                  </a:lnTo>
                </a:path>
              </a:pathLst>
            </a:custGeom>
            <a:ln w="3175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51002" y="377919"/>
              <a:ext cx="15367000" cy="1661795"/>
            </a:xfrm>
            <a:custGeom>
              <a:avLst/>
              <a:gdLst/>
              <a:ahLst/>
              <a:cxnLst/>
              <a:rect l="l" t="t" r="r" b="b"/>
              <a:pathLst>
                <a:path w="15367000" h="1661795">
                  <a:moveTo>
                    <a:pt x="42138" y="1094130"/>
                  </a:moveTo>
                  <a:lnTo>
                    <a:pt x="30302" y="1089939"/>
                  </a:lnTo>
                  <a:lnTo>
                    <a:pt x="15430" y="1087221"/>
                  </a:lnTo>
                  <a:lnTo>
                    <a:pt x="3378" y="1089240"/>
                  </a:lnTo>
                  <a:lnTo>
                    <a:pt x="0" y="1099273"/>
                  </a:lnTo>
                  <a:lnTo>
                    <a:pt x="12941" y="1099553"/>
                  </a:lnTo>
                  <a:lnTo>
                    <a:pt x="23177" y="1098080"/>
                  </a:lnTo>
                  <a:lnTo>
                    <a:pt x="32359" y="1095921"/>
                  </a:lnTo>
                  <a:lnTo>
                    <a:pt x="42138" y="1094130"/>
                  </a:lnTo>
                  <a:close/>
                </a:path>
                <a:path w="15367000" h="1661795">
                  <a:moveTo>
                    <a:pt x="66014" y="1372641"/>
                  </a:moveTo>
                  <a:lnTo>
                    <a:pt x="63207" y="1370037"/>
                  </a:lnTo>
                  <a:lnTo>
                    <a:pt x="55359" y="1370558"/>
                  </a:lnTo>
                  <a:lnTo>
                    <a:pt x="51282" y="1368323"/>
                  </a:lnTo>
                  <a:lnTo>
                    <a:pt x="48133" y="1365161"/>
                  </a:lnTo>
                  <a:lnTo>
                    <a:pt x="43014" y="1362887"/>
                  </a:lnTo>
                  <a:lnTo>
                    <a:pt x="37973" y="1364500"/>
                  </a:lnTo>
                  <a:lnTo>
                    <a:pt x="33235" y="1367586"/>
                  </a:lnTo>
                  <a:lnTo>
                    <a:pt x="27914" y="1366164"/>
                  </a:lnTo>
                  <a:lnTo>
                    <a:pt x="29883" y="1365123"/>
                  </a:lnTo>
                  <a:lnTo>
                    <a:pt x="31673" y="1364068"/>
                  </a:lnTo>
                  <a:lnTo>
                    <a:pt x="27533" y="1363154"/>
                  </a:lnTo>
                  <a:lnTo>
                    <a:pt x="21780" y="1368183"/>
                  </a:lnTo>
                  <a:lnTo>
                    <a:pt x="29730" y="1372171"/>
                  </a:lnTo>
                  <a:lnTo>
                    <a:pt x="43751" y="1374902"/>
                  </a:lnTo>
                  <a:lnTo>
                    <a:pt x="56184" y="1376172"/>
                  </a:lnTo>
                  <a:lnTo>
                    <a:pt x="53428" y="1374254"/>
                  </a:lnTo>
                  <a:lnTo>
                    <a:pt x="59740" y="1373555"/>
                  </a:lnTo>
                  <a:lnTo>
                    <a:pt x="66014" y="1372641"/>
                  </a:lnTo>
                  <a:close/>
                </a:path>
                <a:path w="15367000" h="1661795">
                  <a:moveTo>
                    <a:pt x="113550" y="1370647"/>
                  </a:moveTo>
                  <a:lnTo>
                    <a:pt x="106870" y="1368780"/>
                  </a:lnTo>
                  <a:lnTo>
                    <a:pt x="99987" y="1364805"/>
                  </a:lnTo>
                  <a:lnTo>
                    <a:pt x="93726" y="1366494"/>
                  </a:lnTo>
                  <a:lnTo>
                    <a:pt x="97815" y="1368425"/>
                  </a:lnTo>
                  <a:lnTo>
                    <a:pt x="86766" y="1372616"/>
                  </a:lnTo>
                  <a:lnTo>
                    <a:pt x="81343" y="1371066"/>
                  </a:lnTo>
                  <a:lnTo>
                    <a:pt x="76111" y="1369695"/>
                  </a:lnTo>
                  <a:lnTo>
                    <a:pt x="71285" y="1372895"/>
                  </a:lnTo>
                  <a:lnTo>
                    <a:pt x="77304" y="1374736"/>
                  </a:lnTo>
                  <a:lnTo>
                    <a:pt x="83159" y="1375206"/>
                  </a:lnTo>
                  <a:lnTo>
                    <a:pt x="89052" y="1375918"/>
                  </a:lnTo>
                  <a:lnTo>
                    <a:pt x="95186" y="1378470"/>
                  </a:lnTo>
                  <a:lnTo>
                    <a:pt x="113550" y="1370647"/>
                  </a:lnTo>
                  <a:close/>
                </a:path>
                <a:path w="15367000" h="1661795">
                  <a:moveTo>
                    <a:pt x="311569" y="1343202"/>
                  </a:moveTo>
                  <a:lnTo>
                    <a:pt x="301612" y="1340866"/>
                  </a:lnTo>
                  <a:lnTo>
                    <a:pt x="291846" y="1340192"/>
                  </a:lnTo>
                  <a:lnTo>
                    <a:pt x="282282" y="1341196"/>
                  </a:lnTo>
                  <a:lnTo>
                    <a:pt x="272935" y="1343837"/>
                  </a:lnTo>
                  <a:lnTo>
                    <a:pt x="282867" y="1346034"/>
                  </a:lnTo>
                  <a:lnTo>
                    <a:pt x="292519" y="1345895"/>
                  </a:lnTo>
                  <a:lnTo>
                    <a:pt x="311569" y="1343202"/>
                  </a:lnTo>
                  <a:close/>
                </a:path>
                <a:path w="15367000" h="1661795">
                  <a:moveTo>
                    <a:pt x="449707" y="1636725"/>
                  </a:moveTo>
                  <a:lnTo>
                    <a:pt x="434073" y="1635302"/>
                  </a:lnTo>
                  <a:lnTo>
                    <a:pt x="418261" y="1635137"/>
                  </a:lnTo>
                  <a:lnTo>
                    <a:pt x="404406" y="1633728"/>
                  </a:lnTo>
                  <a:lnTo>
                    <a:pt x="394627" y="1628571"/>
                  </a:lnTo>
                  <a:lnTo>
                    <a:pt x="381533" y="1632089"/>
                  </a:lnTo>
                  <a:lnTo>
                    <a:pt x="368261" y="1634172"/>
                  </a:lnTo>
                  <a:lnTo>
                    <a:pt x="355028" y="1636649"/>
                  </a:lnTo>
                  <a:lnTo>
                    <a:pt x="342023" y="1641386"/>
                  </a:lnTo>
                  <a:lnTo>
                    <a:pt x="353796" y="1642833"/>
                  </a:lnTo>
                  <a:lnTo>
                    <a:pt x="365404" y="1642935"/>
                  </a:lnTo>
                  <a:lnTo>
                    <a:pt x="376821" y="1641348"/>
                  </a:lnTo>
                  <a:lnTo>
                    <a:pt x="387997" y="1637703"/>
                  </a:lnTo>
                  <a:lnTo>
                    <a:pt x="399224" y="1641030"/>
                  </a:lnTo>
                  <a:lnTo>
                    <a:pt x="419290" y="1640192"/>
                  </a:lnTo>
                  <a:lnTo>
                    <a:pt x="449707" y="1636725"/>
                  </a:lnTo>
                  <a:close/>
                </a:path>
                <a:path w="15367000" h="1661795">
                  <a:moveTo>
                    <a:pt x="509384" y="1652295"/>
                  </a:moveTo>
                  <a:lnTo>
                    <a:pt x="484581" y="1648675"/>
                  </a:lnTo>
                  <a:lnTo>
                    <a:pt x="448233" y="1648447"/>
                  </a:lnTo>
                  <a:lnTo>
                    <a:pt x="414718" y="1652447"/>
                  </a:lnTo>
                  <a:lnTo>
                    <a:pt x="398411" y="1661541"/>
                  </a:lnTo>
                  <a:lnTo>
                    <a:pt x="420014" y="1654441"/>
                  </a:lnTo>
                  <a:lnTo>
                    <a:pt x="448729" y="1652295"/>
                  </a:lnTo>
                  <a:lnTo>
                    <a:pt x="480021" y="1652447"/>
                  </a:lnTo>
                  <a:lnTo>
                    <a:pt x="509384" y="1652295"/>
                  </a:lnTo>
                  <a:close/>
                </a:path>
                <a:path w="15367000" h="1661795">
                  <a:moveTo>
                    <a:pt x="551002" y="1339519"/>
                  </a:moveTo>
                  <a:lnTo>
                    <a:pt x="532803" y="1333868"/>
                  </a:lnTo>
                  <a:lnTo>
                    <a:pt x="511479" y="1332115"/>
                  </a:lnTo>
                  <a:lnTo>
                    <a:pt x="487337" y="1331010"/>
                  </a:lnTo>
                  <a:lnTo>
                    <a:pt x="460616" y="1327378"/>
                  </a:lnTo>
                  <a:lnTo>
                    <a:pt x="452907" y="1333220"/>
                  </a:lnTo>
                  <a:lnTo>
                    <a:pt x="452081" y="1338808"/>
                  </a:lnTo>
                  <a:lnTo>
                    <a:pt x="458812" y="1342009"/>
                  </a:lnTo>
                  <a:lnTo>
                    <a:pt x="473786" y="1340700"/>
                  </a:lnTo>
                  <a:lnTo>
                    <a:pt x="469582" y="1338745"/>
                  </a:lnTo>
                  <a:lnTo>
                    <a:pt x="461670" y="1336878"/>
                  </a:lnTo>
                  <a:lnTo>
                    <a:pt x="465340" y="1334820"/>
                  </a:lnTo>
                  <a:lnTo>
                    <a:pt x="486918" y="1337348"/>
                  </a:lnTo>
                  <a:lnTo>
                    <a:pt x="508355" y="1338745"/>
                  </a:lnTo>
                  <a:lnTo>
                    <a:pt x="529704" y="1339367"/>
                  </a:lnTo>
                  <a:lnTo>
                    <a:pt x="551002" y="1339519"/>
                  </a:lnTo>
                  <a:close/>
                </a:path>
                <a:path w="15367000" h="1661795">
                  <a:moveTo>
                    <a:pt x="588314" y="1631061"/>
                  </a:moveTo>
                  <a:lnTo>
                    <a:pt x="587819" y="1628584"/>
                  </a:lnTo>
                  <a:lnTo>
                    <a:pt x="562483" y="1627187"/>
                  </a:lnTo>
                  <a:lnTo>
                    <a:pt x="534441" y="1630413"/>
                  </a:lnTo>
                  <a:lnTo>
                    <a:pt x="510794" y="1631962"/>
                  </a:lnTo>
                  <a:lnTo>
                    <a:pt x="498602" y="1625473"/>
                  </a:lnTo>
                  <a:lnTo>
                    <a:pt x="483463" y="1628228"/>
                  </a:lnTo>
                  <a:lnTo>
                    <a:pt x="467982" y="1627898"/>
                  </a:lnTo>
                  <a:lnTo>
                    <a:pt x="452374" y="1626603"/>
                  </a:lnTo>
                  <a:lnTo>
                    <a:pt x="436880" y="1626412"/>
                  </a:lnTo>
                  <a:lnTo>
                    <a:pt x="445973" y="1629587"/>
                  </a:lnTo>
                  <a:lnTo>
                    <a:pt x="454710" y="1630019"/>
                  </a:lnTo>
                  <a:lnTo>
                    <a:pt x="463372" y="1629625"/>
                  </a:lnTo>
                  <a:lnTo>
                    <a:pt x="472198" y="1630387"/>
                  </a:lnTo>
                  <a:lnTo>
                    <a:pt x="467334" y="1632966"/>
                  </a:lnTo>
                  <a:lnTo>
                    <a:pt x="457111" y="1635607"/>
                  </a:lnTo>
                  <a:lnTo>
                    <a:pt x="461416" y="1638046"/>
                  </a:lnTo>
                  <a:lnTo>
                    <a:pt x="497890" y="1636001"/>
                  </a:lnTo>
                  <a:lnTo>
                    <a:pt x="516216" y="1635975"/>
                  </a:lnTo>
                  <a:lnTo>
                    <a:pt x="534822" y="1638401"/>
                  </a:lnTo>
                  <a:lnTo>
                    <a:pt x="546811" y="1633359"/>
                  </a:lnTo>
                  <a:lnTo>
                    <a:pt x="559308" y="1632826"/>
                  </a:lnTo>
                  <a:lnTo>
                    <a:pt x="584796" y="1636153"/>
                  </a:lnTo>
                  <a:lnTo>
                    <a:pt x="580123" y="1633728"/>
                  </a:lnTo>
                  <a:lnTo>
                    <a:pt x="588314" y="1631061"/>
                  </a:lnTo>
                  <a:close/>
                </a:path>
                <a:path w="15367000" h="1661795">
                  <a:moveTo>
                    <a:pt x="699135" y="1622399"/>
                  </a:moveTo>
                  <a:lnTo>
                    <a:pt x="667042" y="1620278"/>
                  </a:lnTo>
                  <a:lnTo>
                    <a:pt x="635228" y="1620888"/>
                  </a:lnTo>
                  <a:lnTo>
                    <a:pt x="603262" y="1620113"/>
                  </a:lnTo>
                  <a:lnTo>
                    <a:pt x="570661" y="1613852"/>
                  </a:lnTo>
                  <a:lnTo>
                    <a:pt x="572249" y="1615465"/>
                  </a:lnTo>
                  <a:lnTo>
                    <a:pt x="566699" y="1616951"/>
                  </a:lnTo>
                  <a:lnTo>
                    <a:pt x="567334" y="1618437"/>
                  </a:lnTo>
                  <a:lnTo>
                    <a:pt x="575030" y="1618157"/>
                  </a:lnTo>
                  <a:lnTo>
                    <a:pt x="582841" y="1619008"/>
                  </a:lnTo>
                  <a:lnTo>
                    <a:pt x="590702" y="1620177"/>
                  </a:lnTo>
                  <a:lnTo>
                    <a:pt x="598525" y="1620913"/>
                  </a:lnTo>
                  <a:lnTo>
                    <a:pt x="594817" y="1622971"/>
                  </a:lnTo>
                  <a:lnTo>
                    <a:pt x="587413" y="1625079"/>
                  </a:lnTo>
                  <a:lnTo>
                    <a:pt x="591527" y="1627035"/>
                  </a:lnTo>
                  <a:lnTo>
                    <a:pt x="618617" y="1627466"/>
                  </a:lnTo>
                  <a:lnTo>
                    <a:pt x="645629" y="1627251"/>
                  </a:lnTo>
                  <a:lnTo>
                    <a:pt x="672490" y="1625765"/>
                  </a:lnTo>
                  <a:lnTo>
                    <a:pt x="699135" y="1622399"/>
                  </a:lnTo>
                  <a:close/>
                </a:path>
                <a:path w="15367000" h="1661795">
                  <a:moveTo>
                    <a:pt x="712914" y="1333995"/>
                  </a:moveTo>
                  <a:lnTo>
                    <a:pt x="703859" y="1330706"/>
                  </a:lnTo>
                  <a:lnTo>
                    <a:pt x="695286" y="1331925"/>
                  </a:lnTo>
                  <a:lnTo>
                    <a:pt x="686790" y="1333931"/>
                  </a:lnTo>
                  <a:lnTo>
                    <a:pt x="677989" y="1333030"/>
                  </a:lnTo>
                  <a:lnTo>
                    <a:pt x="680046" y="1332179"/>
                  </a:lnTo>
                  <a:lnTo>
                    <a:pt x="678903" y="1330096"/>
                  </a:lnTo>
                  <a:lnTo>
                    <a:pt x="673912" y="1331595"/>
                  </a:lnTo>
                  <a:lnTo>
                    <a:pt x="679234" y="1333538"/>
                  </a:lnTo>
                  <a:lnTo>
                    <a:pt x="671131" y="1335646"/>
                  </a:lnTo>
                  <a:lnTo>
                    <a:pt x="674649" y="1337602"/>
                  </a:lnTo>
                  <a:lnTo>
                    <a:pt x="684288" y="1337564"/>
                  </a:lnTo>
                  <a:lnTo>
                    <a:pt x="694029" y="1338199"/>
                  </a:lnTo>
                  <a:lnTo>
                    <a:pt x="703643" y="1337640"/>
                  </a:lnTo>
                  <a:lnTo>
                    <a:pt x="712914" y="1333995"/>
                  </a:lnTo>
                  <a:close/>
                </a:path>
                <a:path w="15367000" h="1661795">
                  <a:moveTo>
                    <a:pt x="731659" y="1636877"/>
                  </a:moveTo>
                  <a:lnTo>
                    <a:pt x="720166" y="1637436"/>
                  </a:lnTo>
                  <a:lnTo>
                    <a:pt x="708672" y="1638198"/>
                  </a:lnTo>
                  <a:lnTo>
                    <a:pt x="697204" y="1639227"/>
                  </a:lnTo>
                  <a:lnTo>
                    <a:pt x="685774" y="1640586"/>
                  </a:lnTo>
                  <a:lnTo>
                    <a:pt x="698563" y="1641475"/>
                  </a:lnTo>
                  <a:lnTo>
                    <a:pt x="713816" y="1641563"/>
                  </a:lnTo>
                  <a:lnTo>
                    <a:pt x="726528" y="1640243"/>
                  </a:lnTo>
                  <a:lnTo>
                    <a:pt x="731659" y="1636877"/>
                  </a:lnTo>
                  <a:close/>
                </a:path>
                <a:path w="15367000" h="1661795">
                  <a:moveTo>
                    <a:pt x="934554" y="1645500"/>
                  </a:moveTo>
                  <a:lnTo>
                    <a:pt x="933221" y="1642757"/>
                  </a:lnTo>
                  <a:lnTo>
                    <a:pt x="920521" y="1642986"/>
                  </a:lnTo>
                  <a:lnTo>
                    <a:pt x="905167" y="1642249"/>
                  </a:lnTo>
                  <a:lnTo>
                    <a:pt x="892352" y="1642706"/>
                  </a:lnTo>
                  <a:lnTo>
                    <a:pt x="887260" y="1646491"/>
                  </a:lnTo>
                  <a:lnTo>
                    <a:pt x="896823" y="1644713"/>
                  </a:lnTo>
                  <a:lnTo>
                    <a:pt x="902208" y="1644853"/>
                  </a:lnTo>
                  <a:lnTo>
                    <a:pt x="906995" y="1646834"/>
                  </a:lnTo>
                  <a:lnTo>
                    <a:pt x="914781" y="1650568"/>
                  </a:lnTo>
                  <a:lnTo>
                    <a:pt x="920534" y="1647698"/>
                  </a:lnTo>
                  <a:lnTo>
                    <a:pt x="928725" y="1646580"/>
                  </a:lnTo>
                  <a:lnTo>
                    <a:pt x="934554" y="1645500"/>
                  </a:lnTo>
                  <a:close/>
                </a:path>
                <a:path w="15367000" h="1661795">
                  <a:moveTo>
                    <a:pt x="1012355" y="1625028"/>
                  </a:moveTo>
                  <a:lnTo>
                    <a:pt x="981278" y="1624622"/>
                  </a:lnTo>
                  <a:lnTo>
                    <a:pt x="947699" y="1625371"/>
                  </a:lnTo>
                  <a:lnTo>
                    <a:pt x="916686" y="1627530"/>
                  </a:lnTo>
                  <a:lnTo>
                    <a:pt x="893343" y="1631403"/>
                  </a:lnTo>
                  <a:lnTo>
                    <a:pt x="906132" y="1631213"/>
                  </a:lnTo>
                  <a:lnTo>
                    <a:pt x="914984" y="1632343"/>
                  </a:lnTo>
                  <a:lnTo>
                    <a:pt x="919060" y="1635163"/>
                  </a:lnTo>
                  <a:lnTo>
                    <a:pt x="917473" y="1640014"/>
                  </a:lnTo>
                  <a:lnTo>
                    <a:pt x="926604" y="1638858"/>
                  </a:lnTo>
                  <a:lnTo>
                    <a:pt x="925804" y="1636229"/>
                  </a:lnTo>
                  <a:lnTo>
                    <a:pt x="923442" y="1632813"/>
                  </a:lnTo>
                  <a:lnTo>
                    <a:pt x="927849" y="1629359"/>
                  </a:lnTo>
                  <a:lnTo>
                    <a:pt x="941247" y="1631810"/>
                  </a:lnTo>
                  <a:lnTo>
                    <a:pt x="955700" y="1630743"/>
                  </a:lnTo>
                  <a:lnTo>
                    <a:pt x="967968" y="1630299"/>
                  </a:lnTo>
                  <a:lnTo>
                    <a:pt x="974775" y="1634629"/>
                  </a:lnTo>
                  <a:lnTo>
                    <a:pt x="980655" y="1630019"/>
                  </a:lnTo>
                  <a:lnTo>
                    <a:pt x="989761" y="1629232"/>
                  </a:lnTo>
                  <a:lnTo>
                    <a:pt x="1000760" y="1628749"/>
                  </a:lnTo>
                  <a:lnTo>
                    <a:pt x="1012355" y="1625028"/>
                  </a:lnTo>
                  <a:close/>
                </a:path>
                <a:path w="15367000" h="1661795">
                  <a:moveTo>
                    <a:pt x="1100531" y="1619161"/>
                  </a:moveTo>
                  <a:lnTo>
                    <a:pt x="1080249" y="1618996"/>
                  </a:lnTo>
                  <a:lnTo>
                    <a:pt x="1060069" y="1619821"/>
                  </a:lnTo>
                  <a:lnTo>
                    <a:pt x="1040003" y="1621751"/>
                  </a:lnTo>
                  <a:lnTo>
                    <a:pt x="1020038" y="1624914"/>
                  </a:lnTo>
                  <a:lnTo>
                    <a:pt x="1041908" y="1627784"/>
                  </a:lnTo>
                  <a:lnTo>
                    <a:pt x="1065885" y="1630070"/>
                  </a:lnTo>
                  <a:lnTo>
                    <a:pt x="1087056" y="1628330"/>
                  </a:lnTo>
                  <a:lnTo>
                    <a:pt x="1100531" y="1619161"/>
                  </a:lnTo>
                  <a:close/>
                </a:path>
                <a:path w="15367000" h="1661795">
                  <a:moveTo>
                    <a:pt x="1318653" y="1630921"/>
                  </a:moveTo>
                  <a:lnTo>
                    <a:pt x="1305750" y="1627936"/>
                  </a:lnTo>
                  <a:lnTo>
                    <a:pt x="1280756" y="1629714"/>
                  </a:lnTo>
                  <a:lnTo>
                    <a:pt x="1267904" y="1627174"/>
                  </a:lnTo>
                  <a:lnTo>
                    <a:pt x="1268666" y="1623237"/>
                  </a:lnTo>
                  <a:lnTo>
                    <a:pt x="1272565" y="1621612"/>
                  </a:lnTo>
                  <a:lnTo>
                    <a:pt x="1282687" y="1620951"/>
                  </a:lnTo>
                  <a:lnTo>
                    <a:pt x="1276375" y="1616621"/>
                  </a:lnTo>
                  <a:lnTo>
                    <a:pt x="1268044" y="1613674"/>
                  </a:lnTo>
                  <a:lnTo>
                    <a:pt x="1258125" y="1612620"/>
                  </a:lnTo>
                  <a:lnTo>
                    <a:pt x="1247089" y="1614004"/>
                  </a:lnTo>
                  <a:lnTo>
                    <a:pt x="1253350" y="1615782"/>
                  </a:lnTo>
                  <a:lnTo>
                    <a:pt x="1261783" y="1616722"/>
                  </a:lnTo>
                  <a:lnTo>
                    <a:pt x="1267904" y="1618107"/>
                  </a:lnTo>
                  <a:lnTo>
                    <a:pt x="1267231" y="1621193"/>
                  </a:lnTo>
                  <a:lnTo>
                    <a:pt x="1255788" y="1622933"/>
                  </a:lnTo>
                  <a:lnTo>
                    <a:pt x="1248473" y="1620913"/>
                  </a:lnTo>
                  <a:lnTo>
                    <a:pt x="1241806" y="1618792"/>
                  </a:lnTo>
                  <a:lnTo>
                    <a:pt x="1232293" y="1620189"/>
                  </a:lnTo>
                  <a:lnTo>
                    <a:pt x="1242352" y="1624164"/>
                  </a:lnTo>
                  <a:lnTo>
                    <a:pt x="1243076" y="1628279"/>
                  </a:lnTo>
                  <a:lnTo>
                    <a:pt x="1239812" y="1632470"/>
                  </a:lnTo>
                  <a:lnTo>
                    <a:pt x="1237932" y="1636636"/>
                  </a:lnTo>
                  <a:lnTo>
                    <a:pt x="1248117" y="1633550"/>
                  </a:lnTo>
                  <a:lnTo>
                    <a:pt x="1260894" y="1631797"/>
                  </a:lnTo>
                  <a:lnTo>
                    <a:pt x="1275727" y="1632267"/>
                  </a:lnTo>
                  <a:lnTo>
                    <a:pt x="1292098" y="1635823"/>
                  </a:lnTo>
                  <a:lnTo>
                    <a:pt x="1298473" y="1632470"/>
                  </a:lnTo>
                  <a:lnTo>
                    <a:pt x="1305102" y="1631137"/>
                  </a:lnTo>
                  <a:lnTo>
                    <a:pt x="1311871" y="1630921"/>
                  </a:lnTo>
                  <a:lnTo>
                    <a:pt x="1318653" y="1630921"/>
                  </a:lnTo>
                  <a:close/>
                </a:path>
                <a:path w="15367000" h="1661795">
                  <a:moveTo>
                    <a:pt x="1418437" y="1623441"/>
                  </a:moveTo>
                  <a:lnTo>
                    <a:pt x="1413205" y="1620164"/>
                  </a:lnTo>
                  <a:lnTo>
                    <a:pt x="1408899" y="1618716"/>
                  </a:lnTo>
                  <a:lnTo>
                    <a:pt x="1403299" y="1617459"/>
                  </a:lnTo>
                  <a:lnTo>
                    <a:pt x="1394244" y="1614779"/>
                  </a:lnTo>
                  <a:lnTo>
                    <a:pt x="1379474" y="1621015"/>
                  </a:lnTo>
                  <a:lnTo>
                    <a:pt x="1380883" y="1622348"/>
                  </a:lnTo>
                  <a:lnTo>
                    <a:pt x="1385747" y="1630426"/>
                  </a:lnTo>
                  <a:lnTo>
                    <a:pt x="1395590" y="1626768"/>
                  </a:lnTo>
                  <a:lnTo>
                    <a:pt x="1391615" y="1622488"/>
                  </a:lnTo>
                  <a:lnTo>
                    <a:pt x="1396949" y="1623110"/>
                  </a:lnTo>
                  <a:lnTo>
                    <a:pt x="1407312" y="1624723"/>
                  </a:lnTo>
                  <a:lnTo>
                    <a:pt x="1418437" y="1623441"/>
                  </a:lnTo>
                  <a:close/>
                </a:path>
                <a:path w="15367000" h="1661795">
                  <a:moveTo>
                    <a:pt x="1478584" y="1607515"/>
                  </a:moveTo>
                  <a:lnTo>
                    <a:pt x="1465135" y="1606880"/>
                  </a:lnTo>
                  <a:lnTo>
                    <a:pt x="1454061" y="1606257"/>
                  </a:lnTo>
                  <a:lnTo>
                    <a:pt x="1444586" y="1606054"/>
                  </a:lnTo>
                  <a:lnTo>
                    <a:pt x="1435938" y="1606664"/>
                  </a:lnTo>
                  <a:lnTo>
                    <a:pt x="1443926" y="1608772"/>
                  </a:lnTo>
                  <a:lnTo>
                    <a:pt x="1451660" y="1608772"/>
                  </a:lnTo>
                  <a:lnTo>
                    <a:pt x="1459420" y="1609102"/>
                  </a:lnTo>
                  <a:lnTo>
                    <a:pt x="1467510" y="1612188"/>
                  </a:lnTo>
                  <a:lnTo>
                    <a:pt x="1478584" y="1607515"/>
                  </a:lnTo>
                  <a:close/>
                </a:path>
                <a:path w="15367000" h="1661795">
                  <a:moveTo>
                    <a:pt x="1678813" y="1623098"/>
                  </a:moveTo>
                  <a:lnTo>
                    <a:pt x="1677543" y="1621066"/>
                  </a:lnTo>
                  <a:lnTo>
                    <a:pt x="1664208" y="1622488"/>
                  </a:lnTo>
                  <a:lnTo>
                    <a:pt x="1655064" y="1620291"/>
                  </a:lnTo>
                  <a:lnTo>
                    <a:pt x="1646402" y="1617510"/>
                  </a:lnTo>
                  <a:lnTo>
                    <a:pt x="1634540" y="1617192"/>
                  </a:lnTo>
                  <a:lnTo>
                    <a:pt x="1658747" y="1625866"/>
                  </a:lnTo>
                  <a:lnTo>
                    <a:pt x="1664690" y="1624672"/>
                  </a:lnTo>
                  <a:lnTo>
                    <a:pt x="1672958" y="1624037"/>
                  </a:lnTo>
                  <a:lnTo>
                    <a:pt x="1678813" y="1623098"/>
                  </a:lnTo>
                  <a:close/>
                </a:path>
                <a:path w="15367000" h="1661795">
                  <a:moveTo>
                    <a:pt x="1932330" y="1614246"/>
                  </a:moveTo>
                  <a:lnTo>
                    <a:pt x="1926602" y="1612303"/>
                  </a:lnTo>
                  <a:lnTo>
                    <a:pt x="1923884" y="1608340"/>
                  </a:lnTo>
                  <a:lnTo>
                    <a:pt x="1910499" y="1614106"/>
                  </a:lnTo>
                  <a:lnTo>
                    <a:pt x="1898256" y="1612849"/>
                  </a:lnTo>
                  <a:lnTo>
                    <a:pt x="1888401" y="1611376"/>
                  </a:lnTo>
                  <a:lnTo>
                    <a:pt x="1882165" y="1616494"/>
                  </a:lnTo>
                  <a:lnTo>
                    <a:pt x="1894776" y="1616583"/>
                  </a:lnTo>
                  <a:lnTo>
                    <a:pt x="1907489" y="1617522"/>
                  </a:lnTo>
                  <a:lnTo>
                    <a:pt x="1920074" y="1617383"/>
                  </a:lnTo>
                  <a:lnTo>
                    <a:pt x="1932330" y="1614246"/>
                  </a:lnTo>
                  <a:close/>
                </a:path>
                <a:path w="15367000" h="1661795">
                  <a:moveTo>
                    <a:pt x="2061273" y="1607312"/>
                  </a:moveTo>
                  <a:lnTo>
                    <a:pt x="2059279" y="1604708"/>
                  </a:lnTo>
                  <a:lnTo>
                    <a:pt x="2047735" y="1605584"/>
                  </a:lnTo>
                  <a:lnTo>
                    <a:pt x="2036178" y="1606334"/>
                  </a:lnTo>
                  <a:lnTo>
                    <a:pt x="2024646" y="1607210"/>
                  </a:lnTo>
                  <a:lnTo>
                    <a:pt x="2013153" y="1608455"/>
                  </a:lnTo>
                  <a:lnTo>
                    <a:pt x="2019274" y="1611287"/>
                  </a:lnTo>
                  <a:lnTo>
                    <a:pt x="2025116" y="1611515"/>
                  </a:lnTo>
                  <a:lnTo>
                    <a:pt x="2030882" y="1610868"/>
                  </a:lnTo>
                  <a:lnTo>
                    <a:pt x="2036724" y="1611071"/>
                  </a:lnTo>
                  <a:lnTo>
                    <a:pt x="2040928" y="1612988"/>
                  </a:lnTo>
                  <a:lnTo>
                    <a:pt x="2039327" y="1617103"/>
                  </a:lnTo>
                  <a:lnTo>
                    <a:pt x="2048852" y="1615363"/>
                  </a:lnTo>
                  <a:lnTo>
                    <a:pt x="2046833" y="1612785"/>
                  </a:lnTo>
                  <a:lnTo>
                    <a:pt x="2061273" y="1607312"/>
                  </a:lnTo>
                  <a:close/>
                </a:path>
                <a:path w="15367000" h="1661795">
                  <a:moveTo>
                    <a:pt x="2208111" y="1617319"/>
                  </a:moveTo>
                  <a:lnTo>
                    <a:pt x="2195665" y="1618830"/>
                  </a:lnTo>
                  <a:lnTo>
                    <a:pt x="2183079" y="1618919"/>
                  </a:lnTo>
                  <a:lnTo>
                    <a:pt x="2170468" y="1618767"/>
                  </a:lnTo>
                  <a:lnTo>
                    <a:pt x="2157958" y="1619618"/>
                  </a:lnTo>
                  <a:lnTo>
                    <a:pt x="2172131" y="1623466"/>
                  </a:lnTo>
                  <a:lnTo>
                    <a:pt x="2188413" y="1623263"/>
                  </a:lnTo>
                  <a:lnTo>
                    <a:pt x="2202015" y="1620659"/>
                  </a:lnTo>
                  <a:lnTo>
                    <a:pt x="2208111" y="1617319"/>
                  </a:lnTo>
                  <a:close/>
                </a:path>
                <a:path w="15367000" h="1661795">
                  <a:moveTo>
                    <a:pt x="2223859" y="1604721"/>
                  </a:moveTo>
                  <a:lnTo>
                    <a:pt x="2221496" y="1599095"/>
                  </a:lnTo>
                  <a:lnTo>
                    <a:pt x="2204262" y="1600695"/>
                  </a:lnTo>
                  <a:lnTo>
                    <a:pt x="2187067" y="1602981"/>
                  </a:lnTo>
                  <a:lnTo>
                    <a:pt x="2169680" y="1603603"/>
                  </a:lnTo>
                  <a:lnTo>
                    <a:pt x="2151837" y="1600212"/>
                  </a:lnTo>
                  <a:lnTo>
                    <a:pt x="2138769" y="1604454"/>
                  </a:lnTo>
                  <a:lnTo>
                    <a:pt x="2130094" y="1607972"/>
                  </a:lnTo>
                  <a:lnTo>
                    <a:pt x="2126005" y="1611858"/>
                  </a:lnTo>
                  <a:lnTo>
                    <a:pt x="2126678" y="1617154"/>
                  </a:lnTo>
                  <a:lnTo>
                    <a:pt x="2138248" y="1616494"/>
                  </a:lnTo>
                  <a:lnTo>
                    <a:pt x="2145093" y="1614246"/>
                  </a:lnTo>
                  <a:lnTo>
                    <a:pt x="2151113" y="1610690"/>
                  </a:lnTo>
                  <a:lnTo>
                    <a:pt x="2160257" y="1606080"/>
                  </a:lnTo>
                  <a:lnTo>
                    <a:pt x="2174506" y="1607705"/>
                  </a:lnTo>
                  <a:lnTo>
                    <a:pt x="2180717" y="1609598"/>
                  </a:lnTo>
                  <a:lnTo>
                    <a:pt x="2182876" y="1612646"/>
                  </a:lnTo>
                  <a:lnTo>
                    <a:pt x="2184920" y="1617700"/>
                  </a:lnTo>
                  <a:lnTo>
                    <a:pt x="2196719" y="1612747"/>
                  </a:lnTo>
                  <a:lnTo>
                    <a:pt x="2212644" y="1608848"/>
                  </a:lnTo>
                  <a:lnTo>
                    <a:pt x="2223859" y="1604721"/>
                  </a:lnTo>
                  <a:close/>
                </a:path>
                <a:path w="15367000" h="1661795">
                  <a:moveTo>
                    <a:pt x="2355596" y="1617967"/>
                  </a:moveTo>
                  <a:lnTo>
                    <a:pt x="2349271" y="1615821"/>
                  </a:lnTo>
                  <a:lnTo>
                    <a:pt x="2353157" y="1611249"/>
                  </a:lnTo>
                  <a:lnTo>
                    <a:pt x="2346807" y="1609102"/>
                  </a:lnTo>
                  <a:lnTo>
                    <a:pt x="2330894" y="1609369"/>
                  </a:lnTo>
                  <a:lnTo>
                    <a:pt x="2315705" y="1610614"/>
                  </a:lnTo>
                  <a:lnTo>
                    <a:pt x="2301329" y="1609445"/>
                  </a:lnTo>
                  <a:lnTo>
                    <a:pt x="2287854" y="1602536"/>
                  </a:lnTo>
                  <a:lnTo>
                    <a:pt x="2278507" y="1605330"/>
                  </a:lnTo>
                  <a:lnTo>
                    <a:pt x="2268778" y="1605038"/>
                  </a:lnTo>
                  <a:lnTo>
                    <a:pt x="2258911" y="1603654"/>
                  </a:lnTo>
                  <a:lnTo>
                    <a:pt x="2249132" y="1603171"/>
                  </a:lnTo>
                  <a:lnTo>
                    <a:pt x="2250795" y="1606651"/>
                  </a:lnTo>
                  <a:lnTo>
                    <a:pt x="2260714" y="1609953"/>
                  </a:lnTo>
                  <a:lnTo>
                    <a:pt x="2254199" y="1613611"/>
                  </a:lnTo>
                  <a:lnTo>
                    <a:pt x="2249716" y="1613128"/>
                  </a:lnTo>
                  <a:lnTo>
                    <a:pt x="2246439" y="1614233"/>
                  </a:lnTo>
                  <a:lnTo>
                    <a:pt x="2246134" y="1615414"/>
                  </a:lnTo>
                  <a:lnTo>
                    <a:pt x="2250579" y="1615147"/>
                  </a:lnTo>
                  <a:lnTo>
                    <a:pt x="2259419" y="1615427"/>
                  </a:lnTo>
                  <a:lnTo>
                    <a:pt x="2268474" y="1616735"/>
                  </a:lnTo>
                  <a:lnTo>
                    <a:pt x="2275548" y="1619021"/>
                  </a:lnTo>
                  <a:lnTo>
                    <a:pt x="2278456" y="1622196"/>
                  </a:lnTo>
                  <a:lnTo>
                    <a:pt x="2286393" y="1619567"/>
                  </a:lnTo>
                  <a:lnTo>
                    <a:pt x="2282101" y="1617129"/>
                  </a:lnTo>
                  <a:lnTo>
                    <a:pt x="2289251" y="1614500"/>
                  </a:lnTo>
                  <a:lnTo>
                    <a:pt x="2306053" y="1617218"/>
                  </a:lnTo>
                  <a:lnTo>
                    <a:pt x="2322550" y="1617230"/>
                  </a:lnTo>
                  <a:lnTo>
                    <a:pt x="2338997" y="1616748"/>
                  </a:lnTo>
                  <a:lnTo>
                    <a:pt x="2355596" y="1617967"/>
                  </a:lnTo>
                  <a:close/>
                </a:path>
                <a:path w="15367000" h="1661795">
                  <a:moveTo>
                    <a:pt x="2947835" y="1601368"/>
                  </a:moveTo>
                  <a:lnTo>
                    <a:pt x="2943453" y="1598930"/>
                  </a:lnTo>
                  <a:lnTo>
                    <a:pt x="2928289" y="1601787"/>
                  </a:lnTo>
                  <a:lnTo>
                    <a:pt x="2912541" y="1600111"/>
                  </a:lnTo>
                  <a:lnTo>
                    <a:pt x="2896743" y="1598129"/>
                  </a:lnTo>
                  <a:lnTo>
                    <a:pt x="2881426" y="1600098"/>
                  </a:lnTo>
                  <a:lnTo>
                    <a:pt x="2894469" y="1603629"/>
                  </a:lnTo>
                  <a:lnTo>
                    <a:pt x="2919692" y="1603133"/>
                  </a:lnTo>
                  <a:lnTo>
                    <a:pt x="2932798" y="1606638"/>
                  </a:lnTo>
                  <a:lnTo>
                    <a:pt x="2937560" y="1604048"/>
                  </a:lnTo>
                  <a:lnTo>
                    <a:pt x="2947835" y="1601368"/>
                  </a:lnTo>
                  <a:close/>
                </a:path>
                <a:path w="15367000" h="1661795">
                  <a:moveTo>
                    <a:pt x="3340176" y="1600542"/>
                  </a:moveTo>
                  <a:lnTo>
                    <a:pt x="3331654" y="1598193"/>
                  </a:lnTo>
                  <a:lnTo>
                    <a:pt x="3314344" y="1597914"/>
                  </a:lnTo>
                  <a:lnTo>
                    <a:pt x="3297402" y="1599552"/>
                  </a:lnTo>
                  <a:lnTo>
                    <a:pt x="3289947" y="1602981"/>
                  </a:lnTo>
                  <a:lnTo>
                    <a:pt x="3302330" y="1601000"/>
                  </a:lnTo>
                  <a:lnTo>
                    <a:pt x="3314928" y="1600657"/>
                  </a:lnTo>
                  <a:lnTo>
                    <a:pt x="3327590" y="1600873"/>
                  </a:lnTo>
                  <a:lnTo>
                    <a:pt x="3340176" y="1600542"/>
                  </a:lnTo>
                  <a:close/>
                </a:path>
                <a:path w="15367000" h="1661795">
                  <a:moveTo>
                    <a:pt x="3749192" y="1573872"/>
                  </a:moveTo>
                  <a:lnTo>
                    <a:pt x="3734104" y="1570545"/>
                  </a:lnTo>
                  <a:lnTo>
                    <a:pt x="3719207" y="1568475"/>
                  </a:lnTo>
                  <a:lnTo>
                    <a:pt x="3704590" y="1568323"/>
                  </a:lnTo>
                  <a:lnTo>
                    <a:pt x="3690328" y="1570736"/>
                  </a:lnTo>
                  <a:lnTo>
                    <a:pt x="3694163" y="1574634"/>
                  </a:lnTo>
                  <a:lnTo>
                    <a:pt x="3693401" y="1578673"/>
                  </a:lnTo>
                  <a:lnTo>
                    <a:pt x="3699713" y="1582521"/>
                  </a:lnTo>
                  <a:lnTo>
                    <a:pt x="3712172" y="1581073"/>
                  </a:lnTo>
                  <a:lnTo>
                    <a:pt x="3724516" y="1578800"/>
                  </a:lnTo>
                  <a:lnTo>
                    <a:pt x="3736835" y="1576222"/>
                  </a:lnTo>
                  <a:lnTo>
                    <a:pt x="3749192" y="1573872"/>
                  </a:lnTo>
                  <a:close/>
                </a:path>
                <a:path w="15367000" h="1661795">
                  <a:moveTo>
                    <a:pt x="4512945" y="1573250"/>
                  </a:moveTo>
                  <a:lnTo>
                    <a:pt x="4499622" y="1570291"/>
                  </a:lnTo>
                  <a:lnTo>
                    <a:pt x="4484078" y="1569618"/>
                  </a:lnTo>
                  <a:lnTo>
                    <a:pt x="4471301" y="1571104"/>
                  </a:lnTo>
                  <a:lnTo>
                    <a:pt x="4466323" y="1574609"/>
                  </a:lnTo>
                  <a:lnTo>
                    <a:pt x="4478007" y="1574558"/>
                  </a:lnTo>
                  <a:lnTo>
                    <a:pt x="4489742" y="1574736"/>
                  </a:lnTo>
                  <a:lnTo>
                    <a:pt x="4501426" y="1574507"/>
                  </a:lnTo>
                  <a:lnTo>
                    <a:pt x="4512945" y="1573250"/>
                  </a:lnTo>
                  <a:close/>
                </a:path>
                <a:path w="15367000" h="1661795">
                  <a:moveTo>
                    <a:pt x="4716538" y="1576400"/>
                  </a:moveTo>
                  <a:lnTo>
                    <a:pt x="4706950" y="1573123"/>
                  </a:lnTo>
                  <a:lnTo>
                    <a:pt x="4691088" y="1571231"/>
                  </a:lnTo>
                  <a:lnTo>
                    <a:pt x="4672952" y="1569732"/>
                  </a:lnTo>
                  <a:lnTo>
                    <a:pt x="4656493" y="1567599"/>
                  </a:lnTo>
                  <a:lnTo>
                    <a:pt x="4666399" y="1572717"/>
                  </a:lnTo>
                  <a:lnTo>
                    <a:pt x="4682414" y="1575523"/>
                  </a:lnTo>
                  <a:lnTo>
                    <a:pt x="4700486" y="1576565"/>
                  </a:lnTo>
                  <a:lnTo>
                    <a:pt x="4716538" y="1576400"/>
                  </a:lnTo>
                  <a:close/>
                </a:path>
                <a:path w="15367000" h="1661795">
                  <a:moveTo>
                    <a:pt x="5082413" y="1568881"/>
                  </a:moveTo>
                  <a:lnTo>
                    <a:pt x="5071821" y="1569593"/>
                  </a:lnTo>
                  <a:lnTo>
                    <a:pt x="5061089" y="1569529"/>
                  </a:lnTo>
                  <a:lnTo>
                    <a:pt x="5050396" y="1569834"/>
                  </a:lnTo>
                  <a:lnTo>
                    <a:pt x="5039919" y="1571586"/>
                  </a:lnTo>
                  <a:lnTo>
                    <a:pt x="5052339" y="1574546"/>
                  </a:lnTo>
                  <a:lnTo>
                    <a:pt x="5066766" y="1574406"/>
                  </a:lnTo>
                  <a:lnTo>
                    <a:pt x="5078387" y="1572183"/>
                  </a:lnTo>
                  <a:lnTo>
                    <a:pt x="5082413" y="1568881"/>
                  </a:lnTo>
                  <a:close/>
                </a:path>
                <a:path w="15367000" h="1661795">
                  <a:moveTo>
                    <a:pt x="5218341" y="1562277"/>
                  </a:moveTo>
                  <a:lnTo>
                    <a:pt x="5214112" y="1561439"/>
                  </a:lnTo>
                  <a:lnTo>
                    <a:pt x="5203507" y="1563293"/>
                  </a:lnTo>
                  <a:lnTo>
                    <a:pt x="5190109" y="1563763"/>
                  </a:lnTo>
                  <a:lnTo>
                    <a:pt x="5179263" y="1564906"/>
                  </a:lnTo>
                  <a:lnTo>
                    <a:pt x="5176304" y="1568818"/>
                  </a:lnTo>
                  <a:lnTo>
                    <a:pt x="5184000" y="1568094"/>
                  </a:lnTo>
                  <a:lnTo>
                    <a:pt x="5191595" y="1566735"/>
                  </a:lnTo>
                  <a:lnTo>
                    <a:pt x="5199329" y="1566138"/>
                  </a:lnTo>
                  <a:lnTo>
                    <a:pt x="5207444" y="1567675"/>
                  </a:lnTo>
                  <a:lnTo>
                    <a:pt x="5214632" y="1564424"/>
                  </a:lnTo>
                  <a:lnTo>
                    <a:pt x="5216639" y="1563331"/>
                  </a:lnTo>
                  <a:lnTo>
                    <a:pt x="5218341" y="1562277"/>
                  </a:lnTo>
                  <a:close/>
                </a:path>
                <a:path w="15367000" h="1661795">
                  <a:moveTo>
                    <a:pt x="6236030" y="1553133"/>
                  </a:moveTo>
                  <a:lnTo>
                    <a:pt x="6217145" y="1552003"/>
                  </a:lnTo>
                  <a:lnTo>
                    <a:pt x="6203073" y="1551787"/>
                  </a:lnTo>
                  <a:lnTo>
                    <a:pt x="6189764" y="1552219"/>
                  </a:lnTo>
                  <a:lnTo>
                    <a:pt x="6173127" y="1552994"/>
                  </a:lnTo>
                  <a:lnTo>
                    <a:pt x="6179451" y="1550200"/>
                  </a:lnTo>
                  <a:lnTo>
                    <a:pt x="6179045" y="1547698"/>
                  </a:lnTo>
                  <a:lnTo>
                    <a:pt x="6175387" y="1545361"/>
                  </a:lnTo>
                  <a:lnTo>
                    <a:pt x="6171082" y="1548180"/>
                  </a:lnTo>
                  <a:lnTo>
                    <a:pt x="6168834" y="1550924"/>
                  </a:lnTo>
                  <a:lnTo>
                    <a:pt x="6165570" y="1553705"/>
                  </a:lnTo>
                  <a:lnTo>
                    <a:pt x="6158192" y="1556677"/>
                  </a:lnTo>
                  <a:lnTo>
                    <a:pt x="6178105" y="1557883"/>
                  </a:lnTo>
                  <a:lnTo>
                    <a:pt x="6197714" y="1557693"/>
                  </a:lnTo>
                  <a:lnTo>
                    <a:pt x="6217031" y="1556105"/>
                  </a:lnTo>
                  <a:lnTo>
                    <a:pt x="6236030" y="1553133"/>
                  </a:lnTo>
                  <a:close/>
                </a:path>
                <a:path w="15367000" h="1661795">
                  <a:moveTo>
                    <a:pt x="7466749" y="1549679"/>
                  </a:moveTo>
                  <a:lnTo>
                    <a:pt x="7454887" y="1547685"/>
                  </a:lnTo>
                  <a:lnTo>
                    <a:pt x="7443876" y="1546567"/>
                  </a:lnTo>
                  <a:lnTo>
                    <a:pt x="7436752" y="1544789"/>
                  </a:lnTo>
                  <a:lnTo>
                    <a:pt x="7436548" y="1540827"/>
                  </a:lnTo>
                  <a:lnTo>
                    <a:pt x="7384885" y="1540167"/>
                  </a:lnTo>
                  <a:lnTo>
                    <a:pt x="7359332" y="1540827"/>
                  </a:lnTo>
                  <a:lnTo>
                    <a:pt x="7334326" y="1543558"/>
                  </a:lnTo>
                  <a:lnTo>
                    <a:pt x="7370432" y="1545018"/>
                  </a:lnTo>
                  <a:lnTo>
                    <a:pt x="7402449" y="1547533"/>
                  </a:lnTo>
                  <a:lnTo>
                    <a:pt x="7433513" y="1549577"/>
                  </a:lnTo>
                  <a:lnTo>
                    <a:pt x="7466749" y="1549679"/>
                  </a:lnTo>
                  <a:close/>
                </a:path>
                <a:path w="15367000" h="1661795">
                  <a:moveTo>
                    <a:pt x="7497115" y="1544980"/>
                  </a:moveTo>
                  <a:lnTo>
                    <a:pt x="7485824" y="1543558"/>
                  </a:lnTo>
                  <a:lnTo>
                    <a:pt x="7474432" y="1541780"/>
                  </a:lnTo>
                  <a:lnTo>
                    <a:pt x="7463358" y="1541094"/>
                  </a:lnTo>
                  <a:lnTo>
                    <a:pt x="7452982" y="1542910"/>
                  </a:lnTo>
                  <a:lnTo>
                    <a:pt x="7464780" y="1546339"/>
                  </a:lnTo>
                  <a:lnTo>
                    <a:pt x="7476033" y="1547634"/>
                  </a:lnTo>
                  <a:lnTo>
                    <a:pt x="7486777" y="1547075"/>
                  </a:lnTo>
                  <a:lnTo>
                    <a:pt x="7497115" y="1544980"/>
                  </a:lnTo>
                  <a:close/>
                </a:path>
                <a:path w="15367000" h="1661795">
                  <a:moveTo>
                    <a:pt x="7559497" y="1541411"/>
                  </a:moveTo>
                  <a:lnTo>
                    <a:pt x="7547407" y="1540751"/>
                  </a:lnTo>
                  <a:lnTo>
                    <a:pt x="7535748" y="1541576"/>
                  </a:lnTo>
                  <a:lnTo>
                    <a:pt x="7524255" y="1542973"/>
                  </a:lnTo>
                  <a:lnTo>
                    <a:pt x="7512672" y="1544091"/>
                  </a:lnTo>
                  <a:lnTo>
                    <a:pt x="7527049" y="1547253"/>
                  </a:lnTo>
                  <a:lnTo>
                    <a:pt x="7541996" y="1547253"/>
                  </a:lnTo>
                  <a:lnTo>
                    <a:pt x="7553985" y="1545005"/>
                  </a:lnTo>
                  <a:lnTo>
                    <a:pt x="7559497" y="1541411"/>
                  </a:lnTo>
                  <a:close/>
                </a:path>
                <a:path w="15367000" h="1661795">
                  <a:moveTo>
                    <a:pt x="7605217" y="1531797"/>
                  </a:moveTo>
                  <a:lnTo>
                    <a:pt x="7603591" y="1528610"/>
                  </a:lnTo>
                  <a:lnTo>
                    <a:pt x="7598105" y="1526032"/>
                  </a:lnTo>
                  <a:lnTo>
                    <a:pt x="7589837" y="1522691"/>
                  </a:lnTo>
                  <a:lnTo>
                    <a:pt x="7582103" y="1525231"/>
                  </a:lnTo>
                  <a:lnTo>
                    <a:pt x="7574343" y="1527657"/>
                  </a:lnTo>
                  <a:lnTo>
                    <a:pt x="7565009" y="1529727"/>
                  </a:lnTo>
                  <a:lnTo>
                    <a:pt x="7552601" y="1531264"/>
                  </a:lnTo>
                  <a:lnTo>
                    <a:pt x="7566469" y="1532623"/>
                  </a:lnTo>
                  <a:lnTo>
                    <a:pt x="7581303" y="1532077"/>
                  </a:lnTo>
                  <a:lnTo>
                    <a:pt x="7594105" y="1532559"/>
                  </a:lnTo>
                  <a:lnTo>
                    <a:pt x="7601877" y="1536992"/>
                  </a:lnTo>
                  <a:lnTo>
                    <a:pt x="7605217" y="1531797"/>
                  </a:lnTo>
                  <a:close/>
                </a:path>
                <a:path w="15367000" h="1661795">
                  <a:moveTo>
                    <a:pt x="7747825" y="1613166"/>
                  </a:moveTo>
                  <a:lnTo>
                    <a:pt x="7728013" y="1610385"/>
                  </a:lnTo>
                  <a:lnTo>
                    <a:pt x="7708709" y="1609305"/>
                  </a:lnTo>
                  <a:lnTo>
                    <a:pt x="7689824" y="1609585"/>
                  </a:lnTo>
                  <a:lnTo>
                    <a:pt x="7671232" y="1610855"/>
                  </a:lnTo>
                  <a:lnTo>
                    <a:pt x="7690675" y="1612493"/>
                  </a:lnTo>
                  <a:lnTo>
                    <a:pt x="7709967" y="1613573"/>
                  </a:lnTo>
                  <a:lnTo>
                    <a:pt x="7729042" y="1613877"/>
                  </a:lnTo>
                  <a:lnTo>
                    <a:pt x="7747825" y="1613166"/>
                  </a:lnTo>
                  <a:close/>
                </a:path>
                <a:path w="15367000" h="1661795">
                  <a:moveTo>
                    <a:pt x="7850721" y="1544091"/>
                  </a:moveTo>
                  <a:lnTo>
                    <a:pt x="7829486" y="1540916"/>
                  </a:lnTo>
                  <a:lnTo>
                    <a:pt x="7807084" y="1540954"/>
                  </a:lnTo>
                  <a:lnTo>
                    <a:pt x="7787157" y="1541233"/>
                  </a:lnTo>
                  <a:lnTo>
                    <a:pt x="7773378" y="1538808"/>
                  </a:lnTo>
                  <a:lnTo>
                    <a:pt x="7766596" y="1542313"/>
                  </a:lnTo>
                  <a:lnTo>
                    <a:pt x="7764678" y="1543443"/>
                  </a:lnTo>
                  <a:lnTo>
                    <a:pt x="7763103" y="1544574"/>
                  </a:lnTo>
                  <a:lnTo>
                    <a:pt x="7767409" y="1545259"/>
                  </a:lnTo>
                  <a:lnTo>
                    <a:pt x="7776121" y="1544269"/>
                  </a:lnTo>
                  <a:lnTo>
                    <a:pt x="7775740" y="1546631"/>
                  </a:lnTo>
                  <a:lnTo>
                    <a:pt x="7772743" y="1550098"/>
                  </a:lnTo>
                  <a:lnTo>
                    <a:pt x="7773581" y="1552422"/>
                  </a:lnTo>
                  <a:lnTo>
                    <a:pt x="7780223" y="1551292"/>
                  </a:lnTo>
                  <a:lnTo>
                    <a:pt x="7795603" y="1556105"/>
                  </a:lnTo>
                  <a:lnTo>
                    <a:pt x="7802232" y="1554988"/>
                  </a:lnTo>
                  <a:lnTo>
                    <a:pt x="7797622" y="1551635"/>
                  </a:lnTo>
                  <a:lnTo>
                    <a:pt x="7789659" y="1550085"/>
                  </a:lnTo>
                  <a:lnTo>
                    <a:pt x="7785138" y="1548142"/>
                  </a:lnTo>
                  <a:lnTo>
                    <a:pt x="7790878" y="1543672"/>
                  </a:lnTo>
                  <a:lnTo>
                    <a:pt x="7805458" y="1545869"/>
                  </a:lnTo>
                  <a:lnTo>
                    <a:pt x="7819682" y="1546796"/>
                  </a:lnTo>
                  <a:lnTo>
                    <a:pt x="7833817" y="1547456"/>
                  </a:lnTo>
                  <a:lnTo>
                    <a:pt x="7848168" y="1548815"/>
                  </a:lnTo>
                  <a:lnTo>
                    <a:pt x="7845565" y="1547469"/>
                  </a:lnTo>
                  <a:lnTo>
                    <a:pt x="7846022" y="1545920"/>
                  </a:lnTo>
                  <a:lnTo>
                    <a:pt x="7850721" y="1544091"/>
                  </a:lnTo>
                  <a:close/>
                </a:path>
                <a:path w="15367000" h="1661795">
                  <a:moveTo>
                    <a:pt x="7918386" y="1543977"/>
                  </a:moveTo>
                  <a:lnTo>
                    <a:pt x="7906232" y="1542707"/>
                  </a:lnTo>
                  <a:lnTo>
                    <a:pt x="7899336" y="1540548"/>
                  </a:lnTo>
                  <a:lnTo>
                    <a:pt x="7897165" y="1537385"/>
                  </a:lnTo>
                  <a:lnTo>
                    <a:pt x="7899133" y="1533169"/>
                  </a:lnTo>
                  <a:lnTo>
                    <a:pt x="7888656" y="1535150"/>
                  </a:lnTo>
                  <a:lnTo>
                    <a:pt x="7882763" y="1538859"/>
                  </a:lnTo>
                  <a:lnTo>
                    <a:pt x="7877924" y="1542503"/>
                  </a:lnTo>
                  <a:lnTo>
                    <a:pt x="7870660" y="1544243"/>
                  </a:lnTo>
                  <a:lnTo>
                    <a:pt x="7882979" y="1545475"/>
                  </a:lnTo>
                  <a:lnTo>
                    <a:pt x="7895196" y="1546352"/>
                  </a:lnTo>
                  <a:lnTo>
                    <a:pt x="7907083" y="1546110"/>
                  </a:lnTo>
                  <a:lnTo>
                    <a:pt x="7918386" y="1543977"/>
                  </a:lnTo>
                  <a:close/>
                </a:path>
                <a:path w="15367000" h="1661795">
                  <a:moveTo>
                    <a:pt x="8140471" y="1565033"/>
                  </a:moveTo>
                  <a:lnTo>
                    <a:pt x="8122056" y="1560576"/>
                  </a:lnTo>
                  <a:lnTo>
                    <a:pt x="8104987" y="1560258"/>
                  </a:lnTo>
                  <a:lnTo>
                    <a:pt x="8088693" y="1562354"/>
                  </a:lnTo>
                  <a:lnTo>
                    <a:pt x="8072615" y="1565160"/>
                  </a:lnTo>
                  <a:lnTo>
                    <a:pt x="8090103" y="1566799"/>
                  </a:lnTo>
                  <a:lnTo>
                    <a:pt x="8123034" y="1563573"/>
                  </a:lnTo>
                  <a:lnTo>
                    <a:pt x="8140471" y="1565033"/>
                  </a:lnTo>
                  <a:close/>
                </a:path>
                <a:path w="15367000" h="1661795">
                  <a:moveTo>
                    <a:pt x="8306016" y="1570291"/>
                  </a:moveTo>
                  <a:lnTo>
                    <a:pt x="8282191" y="1565833"/>
                  </a:lnTo>
                  <a:lnTo>
                    <a:pt x="8253971" y="1559267"/>
                  </a:lnTo>
                  <a:lnTo>
                    <a:pt x="8248650" y="1557566"/>
                  </a:lnTo>
                  <a:lnTo>
                    <a:pt x="8228431" y="1551114"/>
                  </a:lnTo>
                  <a:lnTo>
                    <a:pt x="8217192" y="1544497"/>
                  </a:lnTo>
                  <a:lnTo>
                    <a:pt x="8212772" y="1541894"/>
                  </a:lnTo>
                  <a:lnTo>
                    <a:pt x="8205635" y="1544497"/>
                  </a:lnTo>
                  <a:lnTo>
                    <a:pt x="8197532" y="1544091"/>
                  </a:lnTo>
                  <a:lnTo>
                    <a:pt x="8189493" y="1543862"/>
                  </a:lnTo>
                  <a:lnTo>
                    <a:pt x="8182534" y="1546974"/>
                  </a:lnTo>
                  <a:lnTo>
                    <a:pt x="8192097" y="1548307"/>
                  </a:lnTo>
                  <a:lnTo>
                    <a:pt x="8201482" y="1549806"/>
                  </a:lnTo>
                  <a:lnTo>
                    <a:pt x="8207121" y="1552143"/>
                  </a:lnTo>
                  <a:lnTo>
                    <a:pt x="8205406" y="1556016"/>
                  </a:lnTo>
                  <a:lnTo>
                    <a:pt x="8192833" y="1557566"/>
                  </a:lnTo>
                  <a:lnTo>
                    <a:pt x="8180730" y="1556258"/>
                  </a:lnTo>
                  <a:lnTo>
                    <a:pt x="8175244" y="1552575"/>
                  </a:lnTo>
                  <a:lnTo>
                    <a:pt x="8182534" y="1546974"/>
                  </a:lnTo>
                  <a:lnTo>
                    <a:pt x="8167192" y="1542770"/>
                  </a:lnTo>
                  <a:lnTo>
                    <a:pt x="8152333" y="1539989"/>
                  </a:lnTo>
                  <a:lnTo>
                    <a:pt x="8138185" y="1539417"/>
                  </a:lnTo>
                  <a:lnTo>
                    <a:pt x="8125003" y="1541881"/>
                  </a:lnTo>
                  <a:lnTo>
                    <a:pt x="8155940" y="1550428"/>
                  </a:lnTo>
                  <a:lnTo>
                    <a:pt x="8186471" y="1559267"/>
                  </a:lnTo>
                  <a:lnTo>
                    <a:pt x="8206549" y="1564970"/>
                  </a:lnTo>
                  <a:lnTo>
                    <a:pt x="8230248" y="1570951"/>
                  </a:lnTo>
                  <a:lnTo>
                    <a:pt x="8227327" y="1567002"/>
                  </a:lnTo>
                  <a:lnTo>
                    <a:pt x="8233499" y="1565440"/>
                  </a:lnTo>
                  <a:lnTo>
                    <a:pt x="8242071" y="1563725"/>
                  </a:lnTo>
                  <a:lnTo>
                    <a:pt x="8246427" y="1559267"/>
                  </a:lnTo>
                  <a:lnTo>
                    <a:pt x="8257705" y="1565084"/>
                  </a:lnTo>
                  <a:lnTo>
                    <a:pt x="8278482" y="1571066"/>
                  </a:lnTo>
                  <a:lnTo>
                    <a:pt x="8298116" y="1573911"/>
                  </a:lnTo>
                  <a:lnTo>
                    <a:pt x="8306016" y="1570291"/>
                  </a:lnTo>
                  <a:close/>
                </a:path>
                <a:path w="15367000" h="1661795">
                  <a:moveTo>
                    <a:pt x="11035360" y="1492694"/>
                  </a:moveTo>
                  <a:lnTo>
                    <a:pt x="11023956" y="1485912"/>
                  </a:lnTo>
                  <a:lnTo>
                    <a:pt x="11014647" y="1485455"/>
                  </a:lnTo>
                  <a:lnTo>
                    <a:pt x="11003509" y="1485760"/>
                  </a:lnTo>
                  <a:lnTo>
                    <a:pt x="10986656" y="1481251"/>
                  </a:lnTo>
                  <a:lnTo>
                    <a:pt x="10940783" y="1480718"/>
                  </a:lnTo>
                  <a:lnTo>
                    <a:pt x="10836643" y="1480934"/>
                  </a:lnTo>
                  <a:lnTo>
                    <a:pt x="10781983" y="1480731"/>
                  </a:lnTo>
                  <a:lnTo>
                    <a:pt x="10728008" y="1479689"/>
                  </a:lnTo>
                  <a:lnTo>
                    <a:pt x="10676534" y="1477314"/>
                  </a:lnTo>
                  <a:lnTo>
                    <a:pt x="10629341" y="1473161"/>
                  </a:lnTo>
                  <a:lnTo>
                    <a:pt x="10624452" y="1476476"/>
                  </a:lnTo>
                  <a:lnTo>
                    <a:pt x="10601643" y="1474431"/>
                  </a:lnTo>
                  <a:lnTo>
                    <a:pt x="10572839" y="1470355"/>
                  </a:lnTo>
                  <a:lnTo>
                    <a:pt x="10549979" y="1467573"/>
                  </a:lnTo>
                  <a:lnTo>
                    <a:pt x="10555770" y="1469593"/>
                  </a:lnTo>
                  <a:lnTo>
                    <a:pt x="10577779" y="1474431"/>
                  </a:lnTo>
                  <a:lnTo>
                    <a:pt x="10536542" y="1480858"/>
                  </a:lnTo>
                  <a:lnTo>
                    <a:pt x="10488562" y="1480997"/>
                  </a:lnTo>
                  <a:lnTo>
                    <a:pt x="10439044" y="1479207"/>
                  </a:lnTo>
                  <a:lnTo>
                    <a:pt x="10393210" y="1479842"/>
                  </a:lnTo>
                  <a:lnTo>
                    <a:pt x="10394645" y="1483588"/>
                  </a:lnTo>
                  <a:lnTo>
                    <a:pt x="10422877" y="1485150"/>
                  </a:lnTo>
                  <a:lnTo>
                    <a:pt x="10456354" y="1484401"/>
                  </a:lnTo>
                  <a:lnTo>
                    <a:pt x="10473525" y="1481175"/>
                  </a:lnTo>
                  <a:lnTo>
                    <a:pt x="10508170" y="1485493"/>
                  </a:lnTo>
                  <a:lnTo>
                    <a:pt x="10543832" y="1486154"/>
                  </a:lnTo>
                  <a:lnTo>
                    <a:pt x="10580611" y="1486001"/>
                  </a:lnTo>
                  <a:lnTo>
                    <a:pt x="10618648" y="1487855"/>
                  </a:lnTo>
                  <a:lnTo>
                    <a:pt x="10624363" y="1485112"/>
                  </a:lnTo>
                  <a:lnTo>
                    <a:pt x="10634942" y="1484464"/>
                  </a:lnTo>
                  <a:lnTo>
                    <a:pt x="10648683" y="1484109"/>
                  </a:lnTo>
                  <a:lnTo>
                    <a:pt x="10663898" y="1482229"/>
                  </a:lnTo>
                  <a:lnTo>
                    <a:pt x="10716717" y="1487208"/>
                  </a:lnTo>
                  <a:lnTo>
                    <a:pt x="10769003" y="1489202"/>
                  </a:lnTo>
                  <a:lnTo>
                    <a:pt x="10820387" y="1489354"/>
                  </a:lnTo>
                  <a:lnTo>
                    <a:pt x="10870489" y="1488782"/>
                  </a:lnTo>
                  <a:lnTo>
                    <a:pt x="10918939" y="1488630"/>
                  </a:lnTo>
                  <a:lnTo>
                    <a:pt x="10915675" y="1490941"/>
                  </a:lnTo>
                  <a:lnTo>
                    <a:pt x="10909097" y="1492173"/>
                  </a:lnTo>
                  <a:lnTo>
                    <a:pt x="10900042" y="1492592"/>
                  </a:lnTo>
                  <a:lnTo>
                    <a:pt x="10889374" y="1492478"/>
                  </a:lnTo>
                  <a:lnTo>
                    <a:pt x="10923765" y="1492999"/>
                  </a:lnTo>
                  <a:lnTo>
                    <a:pt x="10999597" y="1492669"/>
                  </a:lnTo>
                  <a:lnTo>
                    <a:pt x="11035360" y="1492694"/>
                  </a:lnTo>
                  <a:close/>
                </a:path>
                <a:path w="15367000" h="1661795">
                  <a:moveTo>
                    <a:pt x="11138052" y="1492288"/>
                  </a:moveTo>
                  <a:lnTo>
                    <a:pt x="11124590" y="1490256"/>
                  </a:lnTo>
                  <a:lnTo>
                    <a:pt x="11113211" y="1487703"/>
                  </a:lnTo>
                  <a:lnTo>
                    <a:pt x="11100003" y="1485607"/>
                  </a:lnTo>
                  <a:lnTo>
                    <a:pt x="11081080" y="1484960"/>
                  </a:lnTo>
                  <a:lnTo>
                    <a:pt x="11080966" y="1489468"/>
                  </a:lnTo>
                  <a:lnTo>
                    <a:pt x="11072114" y="1491119"/>
                  </a:lnTo>
                  <a:lnTo>
                    <a:pt x="11058258" y="1491119"/>
                  </a:lnTo>
                  <a:lnTo>
                    <a:pt x="11043183" y="1490713"/>
                  </a:lnTo>
                  <a:lnTo>
                    <a:pt x="11049445" y="1495983"/>
                  </a:lnTo>
                  <a:lnTo>
                    <a:pt x="11066170" y="1495590"/>
                  </a:lnTo>
                  <a:lnTo>
                    <a:pt x="11086122" y="1492465"/>
                  </a:lnTo>
                  <a:lnTo>
                    <a:pt x="11102073" y="1489557"/>
                  </a:lnTo>
                  <a:lnTo>
                    <a:pt x="11112043" y="1491068"/>
                  </a:lnTo>
                  <a:lnTo>
                    <a:pt x="11113503" y="1493532"/>
                  </a:lnTo>
                  <a:lnTo>
                    <a:pt x="11108766" y="1496123"/>
                  </a:lnTo>
                  <a:lnTo>
                    <a:pt x="11100118" y="1498028"/>
                  </a:lnTo>
                  <a:lnTo>
                    <a:pt x="11106595" y="1499120"/>
                  </a:lnTo>
                  <a:lnTo>
                    <a:pt x="11120006" y="1498257"/>
                  </a:lnTo>
                  <a:lnTo>
                    <a:pt x="11132947" y="1495831"/>
                  </a:lnTo>
                  <a:lnTo>
                    <a:pt x="11138052" y="1492288"/>
                  </a:lnTo>
                  <a:close/>
                </a:path>
                <a:path w="15367000" h="1661795">
                  <a:moveTo>
                    <a:pt x="11329454" y="1488681"/>
                  </a:moveTo>
                  <a:lnTo>
                    <a:pt x="11319193" y="1488744"/>
                  </a:lnTo>
                  <a:lnTo>
                    <a:pt x="11304372" y="1490751"/>
                  </a:lnTo>
                  <a:lnTo>
                    <a:pt x="11292523" y="1490306"/>
                  </a:lnTo>
                  <a:lnTo>
                    <a:pt x="11296180" y="1491843"/>
                  </a:lnTo>
                  <a:lnTo>
                    <a:pt x="11303445" y="1492453"/>
                  </a:lnTo>
                  <a:lnTo>
                    <a:pt x="11321225" y="1492808"/>
                  </a:lnTo>
                  <a:lnTo>
                    <a:pt x="11315598" y="1494955"/>
                  </a:lnTo>
                  <a:lnTo>
                    <a:pt x="11296231" y="1496631"/>
                  </a:lnTo>
                  <a:lnTo>
                    <a:pt x="11290618" y="1498790"/>
                  </a:lnTo>
                  <a:lnTo>
                    <a:pt x="11263757" y="1490268"/>
                  </a:lnTo>
                  <a:lnTo>
                    <a:pt x="11228235" y="1485722"/>
                  </a:lnTo>
                  <a:lnTo>
                    <a:pt x="11188306" y="1482953"/>
                  </a:lnTo>
                  <a:lnTo>
                    <a:pt x="11148187" y="1479715"/>
                  </a:lnTo>
                  <a:lnTo>
                    <a:pt x="11157217" y="1485011"/>
                  </a:lnTo>
                  <a:lnTo>
                    <a:pt x="11167986" y="1489646"/>
                  </a:lnTo>
                  <a:lnTo>
                    <a:pt x="11169752" y="1493583"/>
                  </a:lnTo>
                  <a:lnTo>
                    <a:pt x="11151705" y="1496771"/>
                  </a:lnTo>
                  <a:lnTo>
                    <a:pt x="11188459" y="1494828"/>
                  </a:lnTo>
                  <a:lnTo>
                    <a:pt x="11237112" y="1494764"/>
                  </a:lnTo>
                  <a:lnTo>
                    <a:pt x="11280839" y="1498892"/>
                  </a:lnTo>
                  <a:lnTo>
                    <a:pt x="11302822" y="1509572"/>
                  </a:lnTo>
                  <a:lnTo>
                    <a:pt x="11304016" y="1503502"/>
                  </a:lnTo>
                  <a:lnTo>
                    <a:pt x="11308525" y="1499501"/>
                  </a:lnTo>
                  <a:lnTo>
                    <a:pt x="11329454" y="1488681"/>
                  </a:lnTo>
                  <a:close/>
                </a:path>
                <a:path w="15367000" h="1661795">
                  <a:moveTo>
                    <a:pt x="11575656" y="49187"/>
                  </a:moveTo>
                  <a:lnTo>
                    <a:pt x="11555717" y="48298"/>
                  </a:lnTo>
                  <a:lnTo>
                    <a:pt x="11549393" y="44716"/>
                  </a:lnTo>
                  <a:lnTo>
                    <a:pt x="11551399" y="40640"/>
                  </a:lnTo>
                  <a:lnTo>
                    <a:pt x="11556416" y="38290"/>
                  </a:lnTo>
                  <a:lnTo>
                    <a:pt x="11539436" y="37058"/>
                  </a:lnTo>
                  <a:lnTo>
                    <a:pt x="11516487" y="38531"/>
                  </a:lnTo>
                  <a:lnTo>
                    <a:pt x="11495723" y="38582"/>
                  </a:lnTo>
                  <a:lnTo>
                    <a:pt x="11485309" y="33058"/>
                  </a:lnTo>
                  <a:lnTo>
                    <a:pt x="11496116" y="30937"/>
                  </a:lnTo>
                  <a:lnTo>
                    <a:pt x="11509769" y="29756"/>
                  </a:lnTo>
                  <a:lnTo>
                    <a:pt x="11525809" y="29362"/>
                  </a:lnTo>
                  <a:lnTo>
                    <a:pt x="11543817" y="29616"/>
                  </a:lnTo>
                  <a:lnTo>
                    <a:pt x="11516932" y="23317"/>
                  </a:lnTo>
                  <a:lnTo>
                    <a:pt x="11497208" y="17513"/>
                  </a:lnTo>
                  <a:lnTo>
                    <a:pt x="11471008" y="13627"/>
                  </a:lnTo>
                  <a:lnTo>
                    <a:pt x="11424653" y="13106"/>
                  </a:lnTo>
                  <a:lnTo>
                    <a:pt x="11446383" y="10769"/>
                  </a:lnTo>
                  <a:lnTo>
                    <a:pt x="11437442" y="8102"/>
                  </a:lnTo>
                  <a:lnTo>
                    <a:pt x="11415598" y="4660"/>
                  </a:lnTo>
                  <a:lnTo>
                    <a:pt x="11398631" y="0"/>
                  </a:lnTo>
                  <a:lnTo>
                    <a:pt x="11388865" y="3949"/>
                  </a:lnTo>
                  <a:lnTo>
                    <a:pt x="11397844" y="6718"/>
                  </a:lnTo>
                  <a:lnTo>
                    <a:pt x="11411903" y="9385"/>
                  </a:lnTo>
                  <a:lnTo>
                    <a:pt x="11417427" y="13004"/>
                  </a:lnTo>
                  <a:lnTo>
                    <a:pt x="11389258" y="15582"/>
                  </a:lnTo>
                  <a:lnTo>
                    <a:pt x="11373422" y="18249"/>
                  </a:lnTo>
                  <a:lnTo>
                    <a:pt x="11360874" y="21221"/>
                  </a:lnTo>
                  <a:lnTo>
                    <a:pt x="11342624" y="24701"/>
                  </a:lnTo>
                  <a:lnTo>
                    <a:pt x="11366538" y="29400"/>
                  </a:lnTo>
                  <a:lnTo>
                    <a:pt x="11411547" y="34569"/>
                  </a:lnTo>
                  <a:lnTo>
                    <a:pt x="11433505" y="38722"/>
                  </a:lnTo>
                  <a:lnTo>
                    <a:pt x="11423739" y="39319"/>
                  </a:lnTo>
                  <a:lnTo>
                    <a:pt x="11419700" y="42176"/>
                  </a:lnTo>
                  <a:lnTo>
                    <a:pt x="11424107" y="44399"/>
                  </a:lnTo>
                  <a:lnTo>
                    <a:pt x="11439716" y="43053"/>
                  </a:lnTo>
                  <a:lnTo>
                    <a:pt x="11436452" y="49263"/>
                  </a:lnTo>
                  <a:lnTo>
                    <a:pt x="11428082" y="50787"/>
                  </a:lnTo>
                  <a:lnTo>
                    <a:pt x="11437430" y="53644"/>
                  </a:lnTo>
                  <a:lnTo>
                    <a:pt x="11449583" y="53644"/>
                  </a:lnTo>
                  <a:lnTo>
                    <a:pt x="11449939" y="52527"/>
                  </a:lnTo>
                  <a:lnTo>
                    <a:pt x="11446180" y="50406"/>
                  </a:lnTo>
                  <a:lnTo>
                    <a:pt x="11446027" y="47383"/>
                  </a:lnTo>
                  <a:lnTo>
                    <a:pt x="11469357" y="51676"/>
                  </a:lnTo>
                  <a:lnTo>
                    <a:pt x="11491671" y="51701"/>
                  </a:lnTo>
                  <a:lnTo>
                    <a:pt x="11512309" y="51981"/>
                  </a:lnTo>
                  <a:lnTo>
                    <a:pt x="11530584" y="57048"/>
                  </a:lnTo>
                  <a:lnTo>
                    <a:pt x="11525898" y="60045"/>
                  </a:lnTo>
                  <a:lnTo>
                    <a:pt x="11518240" y="62064"/>
                  </a:lnTo>
                  <a:lnTo>
                    <a:pt x="11507572" y="63119"/>
                  </a:lnTo>
                  <a:lnTo>
                    <a:pt x="11536147" y="65366"/>
                  </a:lnTo>
                  <a:lnTo>
                    <a:pt x="11550739" y="61341"/>
                  </a:lnTo>
                  <a:lnTo>
                    <a:pt x="11560772" y="54724"/>
                  </a:lnTo>
                  <a:lnTo>
                    <a:pt x="11575656" y="49187"/>
                  </a:lnTo>
                  <a:close/>
                </a:path>
                <a:path w="15367000" h="1661795">
                  <a:moveTo>
                    <a:pt x="11599520" y="78232"/>
                  </a:moveTo>
                  <a:lnTo>
                    <a:pt x="11599456" y="72898"/>
                  </a:lnTo>
                  <a:lnTo>
                    <a:pt x="11585715" y="73012"/>
                  </a:lnTo>
                  <a:lnTo>
                    <a:pt x="11576050" y="72059"/>
                  </a:lnTo>
                  <a:lnTo>
                    <a:pt x="11567389" y="70840"/>
                  </a:lnTo>
                  <a:lnTo>
                    <a:pt x="11556721" y="70167"/>
                  </a:lnTo>
                  <a:lnTo>
                    <a:pt x="11561140" y="72529"/>
                  </a:lnTo>
                  <a:lnTo>
                    <a:pt x="11560112" y="73888"/>
                  </a:lnTo>
                  <a:lnTo>
                    <a:pt x="11556937" y="75514"/>
                  </a:lnTo>
                  <a:lnTo>
                    <a:pt x="11554854" y="78663"/>
                  </a:lnTo>
                  <a:lnTo>
                    <a:pt x="11575301" y="78587"/>
                  </a:lnTo>
                  <a:lnTo>
                    <a:pt x="11576025" y="81051"/>
                  </a:lnTo>
                  <a:lnTo>
                    <a:pt x="11582222" y="77812"/>
                  </a:lnTo>
                  <a:lnTo>
                    <a:pt x="11599520" y="78232"/>
                  </a:lnTo>
                  <a:close/>
                </a:path>
                <a:path w="15367000" h="1661795">
                  <a:moveTo>
                    <a:pt x="11671656" y="1499679"/>
                  </a:moveTo>
                  <a:lnTo>
                    <a:pt x="11661445" y="1499069"/>
                  </a:lnTo>
                  <a:lnTo>
                    <a:pt x="11645138" y="1500771"/>
                  </a:lnTo>
                  <a:lnTo>
                    <a:pt x="11630520" y="1504442"/>
                  </a:lnTo>
                  <a:lnTo>
                    <a:pt x="11625390" y="1509699"/>
                  </a:lnTo>
                  <a:lnTo>
                    <a:pt x="11638191" y="1507591"/>
                  </a:lnTo>
                  <a:lnTo>
                    <a:pt x="11658879" y="1501800"/>
                  </a:lnTo>
                  <a:lnTo>
                    <a:pt x="11671656" y="1499679"/>
                  </a:lnTo>
                  <a:close/>
                </a:path>
                <a:path w="15367000" h="1661795">
                  <a:moveTo>
                    <a:pt x="12167045" y="191198"/>
                  </a:moveTo>
                  <a:lnTo>
                    <a:pt x="12161126" y="187248"/>
                  </a:lnTo>
                  <a:lnTo>
                    <a:pt x="12150839" y="184454"/>
                  </a:lnTo>
                  <a:lnTo>
                    <a:pt x="12126036" y="180009"/>
                  </a:lnTo>
                  <a:lnTo>
                    <a:pt x="12123738" y="190588"/>
                  </a:lnTo>
                  <a:lnTo>
                    <a:pt x="12167045" y="191198"/>
                  </a:lnTo>
                  <a:close/>
                </a:path>
                <a:path w="15367000" h="1661795">
                  <a:moveTo>
                    <a:pt x="12260491" y="194602"/>
                  </a:moveTo>
                  <a:lnTo>
                    <a:pt x="12233237" y="194805"/>
                  </a:lnTo>
                  <a:lnTo>
                    <a:pt x="12211876" y="194525"/>
                  </a:lnTo>
                  <a:lnTo>
                    <a:pt x="12193041" y="194513"/>
                  </a:lnTo>
                  <a:lnTo>
                    <a:pt x="12173344" y="195529"/>
                  </a:lnTo>
                  <a:lnTo>
                    <a:pt x="12193486" y="199199"/>
                  </a:lnTo>
                  <a:lnTo>
                    <a:pt x="12217591" y="199669"/>
                  </a:lnTo>
                  <a:lnTo>
                    <a:pt x="12240806" y="200482"/>
                  </a:lnTo>
                  <a:lnTo>
                    <a:pt x="12258231" y="205193"/>
                  </a:lnTo>
                  <a:lnTo>
                    <a:pt x="12260491" y="194602"/>
                  </a:lnTo>
                  <a:close/>
                </a:path>
                <a:path w="15367000" h="1661795">
                  <a:moveTo>
                    <a:pt x="12313628" y="182575"/>
                  </a:moveTo>
                  <a:lnTo>
                    <a:pt x="12298985" y="180327"/>
                  </a:lnTo>
                  <a:lnTo>
                    <a:pt x="12277750" y="182549"/>
                  </a:lnTo>
                  <a:lnTo>
                    <a:pt x="12258332" y="184048"/>
                  </a:lnTo>
                  <a:lnTo>
                    <a:pt x="12249137" y="179590"/>
                  </a:lnTo>
                  <a:lnTo>
                    <a:pt x="12239460" y="180200"/>
                  </a:lnTo>
                  <a:lnTo>
                    <a:pt x="12237022" y="183146"/>
                  </a:lnTo>
                  <a:lnTo>
                    <a:pt x="12226608" y="183502"/>
                  </a:lnTo>
                  <a:lnTo>
                    <a:pt x="12235205" y="185737"/>
                  </a:lnTo>
                  <a:lnTo>
                    <a:pt x="12250826" y="186131"/>
                  </a:lnTo>
                  <a:lnTo>
                    <a:pt x="12262904" y="187452"/>
                  </a:lnTo>
                  <a:lnTo>
                    <a:pt x="12260898" y="192493"/>
                  </a:lnTo>
                  <a:lnTo>
                    <a:pt x="12276976" y="190969"/>
                  </a:lnTo>
                  <a:lnTo>
                    <a:pt x="12288266" y="187871"/>
                  </a:lnTo>
                  <a:lnTo>
                    <a:pt x="12299048" y="184607"/>
                  </a:lnTo>
                  <a:lnTo>
                    <a:pt x="12313628" y="182575"/>
                  </a:lnTo>
                  <a:close/>
                </a:path>
                <a:path w="15367000" h="1661795">
                  <a:moveTo>
                    <a:pt x="12412866" y="166865"/>
                  </a:moveTo>
                  <a:lnTo>
                    <a:pt x="12411939" y="162598"/>
                  </a:lnTo>
                  <a:lnTo>
                    <a:pt x="12378284" y="163372"/>
                  </a:lnTo>
                  <a:lnTo>
                    <a:pt x="12343435" y="165265"/>
                  </a:lnTo>
                  <a:lnTo>
                    <a:pt x="12308002" y="168021"/>
                  </a:lnTo>
                  <a:lnTo>
                    <a:pt x="12272607" y="171399"/>
                  </a:lnTo>
                  <a:lnTo>
                    <a:pt x="12290311" y="174523"/>
                  </a:lnTo>
                  <a:lnTo>
                    <a:pt x="12314072" y="173151"/>
                  </a:lnTo>
                  <a:lnTo>
                    <a:pt x="12340793" y="170180"/>
                  </a:lnTo>
                  <a:lnTo>
                    <a:pt x="12367349" y="168452"/>
                  </a:lnTo>
                  <a:lnTo>
                    <a:pt x="12380392" y="169506"/>
                  </a:lnTo>
                  <a:lnTo>
                    <a:pt x="12389180" y="171678"/>
                  </a:lnTo>
                  <a:lnTo>
                    <a:pt x="12395606" y="174472"/>
                  </a:lnTo>
                  <a:lnTo>
                    <a:pt x="12401588" y="177368"/>
                  </a:lnTo>
                  <a:lnTo>
                    <a:pt x="12409361" y="175831"/>
                  </a:lnTo>
                  <a:lnTo>
                    <a:pt x="12407595" y="173215"/>
                  </a:lnTo>
                  <a:lnTo>
                    <a:pt x="12399582" y="171056"/>
                  </a:lnTo>
                  <a:lnTo>
                    <a:pt x="12388558" y="170840"/>
                  </a:lnTo>
                  <a:lnTo>
                    <a:pt x="12395149" y="169037"/>
                  </a:lnTo>
                  <a:lnTo>
                    <a:pt x="12405258" y="168363"/>
                  </a:lnTo>
                  <a:lnTo>
                    <a:pt x="12412866" y="166865"/>
                  </a:lnTo>
                  <a:close/>
                </a:path>
                <a:path w="15367000" h="1661795">
                  <a:moveTo>
                    <a:pt x="12736589" y="199923"/>
                  </a:moveTo>
                  <a:lnTo>
                    <a:pt x="12725730" y="202196"/>
                  </a:lnTo>
                  <a:lnTo>
                    <a:pt x="12718542" y="202031"/>
                  </a:lnTo>
                  <a:lnTo>
                    <a:pt x="12715380" y="197573"/>
                  </a:lnTo>
                  <a:lnTo>
                    <a:pt x="12704318" y="199288"/>
                  </a:lnTo>
                  <a:lnTo>
                    <a:pt x="12703556" y="204343"/>
                  </a:lnTo>
                  <a:lnTo>
                    <a:pt x="12698781" y="208064"/>
                  </a:lnTo>
                  <a:lnTo>
                    <a:pt x="12711532" y="207086"/>
                  </a:lnTo>
                  <a:lnTo>
                    <a:pt x="12722860" y="205663"/>
                  </a:lnTo>
                  <a:lnTo>
                    <a:pt x="12731598" y="203403"/>
                  </a:lnTo>
                  <a:lnTo>
                    <a:pt x="12736589" y="199923"/>
                  </a:lnTo>
                  <a:close/>
                </a:path>
                <a:path w="15367000" h="1661795">
                  <a:moveTo>
                    <a:pt x="12792774" y="313118"/>
                  </a:moveTo>
                  <a:lnTo>
                    <a:pt x="12787503" y="310019"/>
                  </a:lnTo>
                  <a:lnTo>
                    <a:pt x="12771336" y="305333"/>
                  </a:lnTo>
                  <a:lnTo>
                    <a:pt x="12766091" y="302247"/>
                  </a:lnTo>
                  <a:lnTo>
                    <a:pt x="12761989" y="306324"/>
                  </a:lnTo>
                  <a:lnTo>
                    <a:pt x="12755004" y="310718"/>
                  </a:lnTo>
                  <a:lnTo>
                    <a:pt x="12746000" y="312394"/>
                  </a:lnTo>
                  <a:lnTo>
                    <a:pt x="12735865" y="308279"/>
                  </a:lnTo>
                  <a:lnTo>
                    <a:pt x="12723686" y="310375"/>
                  </a:lnTo>
                  <a:lnTo>
                    <a:pt x="12713843" y="310197"/>
                  </a:lnTo>
                  <a:lnTo>
                    <a:pt x="12726594" y="315074"/>
                  </a:lnTo>
                  <a:lnTo>
                    <a:pt x="12748819" y="315239"/>
                  </a:lnTo>
                  <a:lnTo>
                    <a:pt x="12773292" y="313626"/>
                  </a:lnTo>
                  <a:lnTo>
                    <a:pt x="12792774" y="313118"/>
                  </a:lnTo>
                  <a:close/>
                </a:path>
                <a:path w="15367000" h="1661795">
                  <a:moveTo>
                    <a:pt x="13164655" y="263817"/>
                  </a:moveTo>
                  <a:lnTo>
                    <a:pt x="13156997" y="261874"/>
                  </a:lnTo>
                  <a:lnTo>
                    <a:pt x="13145580" y="260908"/>
                  </a:lnTo>
                  <a:lnTo>
                    <a:pt x="13133096" y="260235"/>
                  </a:lnTo>
                  <a:lnTo>
                    <a:pt x="13122224" y="259130"/>
                  </a:lnTo>
                  <a:lnTo>
                    <a:pt x="13116128" y="266674"/>
                  </a:lnTo>
                  <a:lnTo>
                    <a:pt x="13099326" y="274459"/>
                  </a:lnTo>
                  <a:lnTo>
                    <a:pt x="13074841" y="279704"/>
                  </a:lnTo>
                  <a:lnTo>
                    <a:pt x="13045720" y="279590"/>
                  </a:lnTo>
                  <a:lnTo>
                    <a:pt x="13048183" y="284353"/>
                  </a:lnTo>
                  <a:lnTo>
                    <a:pt x="13056591" y="285089"/>
                  </a:lnTo>
                  <a:lnTo>
                    <a:pt x="13070192" y="284251"/>
                  </a:lnTo>
                  <a:lnTo>
                    <a:pt x="13088239" y="284276"/>
                  </a:lnTo>
                  <a:lnTo>
                    <a:pt x="13090525" y="281076"/>
                  </a:lnTo>
                  <a:lnTo>
                    <a:pt x="13097650" y="279425"/>
                  </a:lnTo>
                  <a:lnTo>
                    <a:pt x="13107607" y="278688"/>
                  </a:lnTo>
                  <a:lnTo>
                    <a:pt x="13118325" y="278218"/>
                  </a:lnTo>
                  <a:lnTo>
                    <a:pt x="13115925" y="272529"/>
                  </a:lnTo>
                  <a:lnTo>
                    <a:pt x="13130378" y="269824"/>
                  </a:lnTo>
                  <a:lnTo>
                    <a:pt x="13150380" y="267716"/>
                  </a:lnTo>
                  <a:lnTo>
                    <a:pt x="13164655" y="263817"/>
                  </a:lnTo>
                  <a:close/>
                </a:path>
                <a:path w="15367000" h="1661795">
                  <a:moveTo>
                    <a:pt x="13209511" y="185661"/>
                  </a:moveTo>
                  <a:lnTo>
                    <a:pt x="13202641" y="179285"/>
                  </a:lnTo>
                  <a:lnTo>
                    <a:pt x="13182245" y="177012"/>
                  </a:lnTo>
                  <a:lnTo>
                    <a:pt x="13157657" y="177838"/>
                  </a:lnTo>
                  <a:lnTo>
                    <a:pt x="13138188" y="180721"/>
                  </a:lnTo>
                  <a:lnTo>
                    <a:pt x="13141909" y="185623"/>
                  </a:lnTo>
                  <a:lnTo>
                    <a:pt x="13132308" y="187883"/>
                  </a:lnTo>
                  <a:lnTo>
                    <a:pt x="13116090" y="189103"/>
                  </a:lnTo>
                  <a:lnTo>
                    <a:pt x="13099999" y="190919"/>
                  </a:lnTo>
                  <a:lnTo>
                    <a:pt x="13132892" y="190881"/>
                  </a:lnTo>
                  <a:lnTo>
                    <a:pt x="13156591" y="190030"/>
                  </a:lnTo>
                  <a:lnTo>
                    <a:pt x="13179374" y="188315"/>
                  </a:lnTo>
                  <a:lnTo>
                    <a:pt x="13209511" y="185661"/>
                  </a:lnTo>
                  <a:close/>
                </a:path>
                <a:path w="15367000" h="1661795">
                  <a:moveTo>
                    <a:pt x="13386880" y="238506"/>
                  </a:moveTo>
                  <a:lnTo>
                    <a:pt x="13370065" y="237045"/>
                  </a:lnTo>
                  <a:lnTo>
                    <a:pt x="13368503" y="234556"/>
                  </a:lnTo>
                  <a:lnTo>
                    <a:pt x="13381762" y="227812"/>
                  </a:lnTo>
                  <a:lnTo>
                    <a:pt x="13368769" y="226072"/>
                  </a:lnTo>
                  <a:lnTo>
                    <a:pt x="13359181" y="226491"/>
                  </a:lnTo>
                  <a:lnTo>
                    <a:pt x="13355790" y="225920"/>
                  </a:lnTo>
                  <a:lnTo>
                    <a:pt x="13361403" y="221195"/>
                  </a:lnTo>
                  <a:lnTo>
                    <a:pt x="13352259" y="222211"/>
                  </a:lnTo>
                  <a:lnTo>
                    <a:pt x="13344411" y="223634"/>
                  </a:lnTo>
                  <a:lnTo>
                    <a:pt x="13335826" y="224802"/>
                  </a:lnTo>
                  <a:lnTo>
                    <a:pt x="13324510" y="225107"/>
                  </a:lnTo>
                  <a:lnTo>
                    <a:pt x="13325285" y="229692"/>
                  </a:lnTo>
                  <a:lnTo>
                    <a:pt x="13329031" y="234188"/>
                  </a:lnTo>
                  <a:lnTo>
                    <a:pt x="13334962" y="238963"/>
                  </a:lnTo>
                  <a:lnTo>
                    <a:pt x="13342252" y="244386"/>
                  </a:lnTo>
                  <a:lnTo>
                    <a:pt x="13358889" y="244665"/>
                  </a:lnTo>
                  <a:lnTo>
                    <a:pt x="13373824" y="244424"/>
                  </a:lnTo>
                  <a:lnTo>
                    <a:pt x="13384136" y="242684"/>
                  </a:lnTo>
                  <a:lnTo>
                    <a:pt x="13386880" y="238506"/>
                  </a:lnTo>
                  <a:close/>
                </a:path>
                <a:path w="15367000" h="1661795">
                  <a:moveTo>
                    <a:pt x="13639419" y="351409"/>
                  </a:moveTo>
                  <a:lnTo>
                    <a:pt x="13623049" y="348132"/>
                  </a:lnTo>
                  <a:lnTo>
                    <a:pt x="13603542" y="347954"/>
                  </a:lnTo>
                  <a:lnTo>
                    <a:pt x="13559943" y="350723"/>
                  </a:lnTo>
                  <a:lnTo>
                    <a:pt x="13572668" y="352526"/>
                  </a:lnTo>
                  <a:lnTo>
                    <a:pt x="13595312" y="353568"/>
                  </a:lnTo>
                  <a:lnTo>
                    <a:pt x="13620141" y="353364"/>
                  </a:lnTo>
                  <a:lnTo>
                    <a:pt x="13639419" y="351409"/>
                  </a:lnTo>
                  <a:close/>
                </a:path>
                <a:path w="15367000" h="1661795">
                  <a:moveTo>
                    <a:pt x="13673887" y="139179"/>
                  </a:moveTo>
                  <a:lnTo>
                    <a:pt x="13660400" y="141643"/>
                  </a:lnTo>
                  <a:lnTo>
                    <a:pt x="13645210" y="143560"/>
                  </a:lnTo>
                  <a:lnTo>
                    <a:pt x="13632917" y="146405"/>
                  </a:lnTo>
                  <a:lnTo>
                    <a:pt x="13628103" y="151638"/>
                  </a:lnTo>
                  <a:lnTo>
                    <a:pt x="13644575" y="150126"/>
                  </a:lnTo>
                  <a:lnTo>
                    <a:pt x="13658304" y="147739"/>
                  </a:lnTo>
                  <a:lnTo>
                    <a:pt x="13668388" y="144183"/>
                  </a:lnTo>
                  <a:lnTo>
                    <a:pt x="13673887" y="139179"/>
                  </a:lnTo>
                  <a:close/>
                </a:path>
                <a:path w="15367000" h="1661795">
                  <a:moveTo>
                    <a:pt x="13740194" y="354190"/>
                  </a:moveTo>
                  <a:lnTo>
                    <a:pt x="13736536" y="351688"/>
                  </a:lnTo>
                  <a:lnTo>
                    <a:pt x="13723849" y="349719"/>
                  </a:lnTo>
                  <a:lnTo>
                    <a:pt x="13706767" y="349364"/>
                  </a:lnTo>
                  <a:lnTo>
                    <a:pt x="13689978" y="351726"/>
                  </a:lnTo>
                  <a:lnTo>
                    <a:pt x="13701573" y="354012"/>
                  </a:lnTo>
                  <a:lnTo>
                    <a:pt x="13714273" y="353568"/>
                  </a:lnTo>
                  <a:lnTo>
                    <a:pt x="13727379" y="352806"/>
                  </a:lnTo>
                  <a:lnTo>
                    <a:pt x="13740194" y="354190"/>
                  </a:lnTo>
                  <a:close/>
                </a:path>
                <a:path w="15367000" h="1661795">
                  <a:moveTo>
                    <a:pt x="13785685" y="1523022"/>
                  </a:moveTo>
                  <a:lnTo>
                    <a:pt x="13776808" y="1523390"/>
                  </a:lnTo>
                  <a:lnTo>
                    <a:pt x="13771220" y="1522869"/>
                  </a:lnTo>
                  <a:lnTo>
                    <a:pt x="13770242" y="1521066"/>
                  </a:lnTo>
                  <a:lnTo>
                    <a:pt x="13778954" y="1520761"/>
                  </a:lnTo>
                  <a:lnTo>
                    <a:pt x="13778065" y="1518373"/>
                  </a:lnTo>
                  <a:lnTo>
                    <a:pt x="13771855" y="1519555"/>
                  </a:lnTo>
                  <a:lnTo>
                    <a:pt x="13771601" y="1520736"/>
                  </a:lnTo>
                  <a:lnTo>
                    <a:pt x="13759599" y="1520456"/>
                  </a:lnTo>
                  <a:lnTo>
                    <a:pt x="13747877" y="1516570"/>
                  </a:lnTo>
                  <a:lnTo>
                    <a:pt x="13735850" y="1516291"/>
                  </a:lnTo>
                  <a:lnTo>
                    <a:pt x="13741514" y="1518780"/>
                  </a:lnTo>
                  <a:lnTo>
                    <a:pt x="13744359" y="1522031"/>
                  </a:lnTo>
                  <a:lnTo>
                    <a:pt x="13741070" y="1526933"/>
                  </a:lnTo>
                  <a:lnTo>
                    <a:pt x="13754214" y="1527111"/>
                  </a:lnTo>
                  <a:lnTo>
                    <a:pt x="13772261" y="1524876"/>
                  </a:lnTo>
                  <a:lnTo>
                    <a:pt x="13785418" y="1525066"/>
                  </a:lnTo>
                  <a:lnTo>
                    <a:pt x="13785685" y="1523022"/>
                  </a:lnTo>
                  <a:close/>
                </a:path>
                <a:path w="15367000" h="1661795">
                  <a:moveTo>
                    <a:pt x="13966177" y="1500708"/>
                  </a:moveTo>
                  <a:lnTo>
                    <a:pt x="13964311" y="1498193"/>
                  </a:lnTo>
                  <a:lnTo>
                    <a:pt x="13957046" y="1497126"/>
                  </a:lnTo>
                  <a:lnTo>
                    <a:pt x="13949185" y="1496225"/>
                  </a:lnTo>
                  <a:lnTo>
                    <a:pt x="13945502" y="1494205"/>
                  </a:lnTo>
                  <a:lnTo>
                    <a:pt x="13943622" y="1499349"/>
                  </a:lnTo>
                  <a:lnTo>
                    <a:pt x="13934250" y="1503273"/>
                  </a:lnTo>
                  <a:lnTo>
                    <a:pt x="13918768" y="1506308"/>
                  </a:lnTo>
                  <a:lnTo>
                    <a:pt x="13898613" y="1508785"/>
                  </a:lnTo>
                  <a:lnTo>
                    <a:pt x="13908202" y="1509890"/>
                  </a:lnTo>
                  <a:lnTo>
                    <a:pt x="13925004" y="1508112"/>
                  </a:lnTo>
                  <a:lnTo>
                    <a:pt x="13941324" y="1507274"/>
                  </a:lnTo>
                  <a:lnTo>
                    <a:pt x="13949439" y="1511223"/>
                  </a:lnTo>
                  <a:lnTo>
                    <a:pt x="13960386" y="1508963"/>
                  </a:lnTo>
                  <a:lnTo>
                    <a:pt x="13960882" y="1505978"/>
                  </a:lnTo>
                  <a:lnTo>
                    <a:pt x="13959840" y="1503006"/>
                  </a:lnTo>
                  <a:lnTo>
                    <a:pt x="13966177" y="1500708"/>
                  </a:lnTo>
                  <a:close/>
                </a:path>
                <a:path w="15367000" h="1661795">
                  <a:moveTo>
                    <a:pt x="13981557" y="1347838"/>
                  </a:moveTo>
                  <a:lnTo>
                    <a:pt x="13969302" y="1346987"/>
                  </a:lnTo>
                  <a:lnTo>
                    <a:pt x="13967562" y="1349400"/>
                  </a:lnTo>
                  <a:lnTo>
                    <a:pt x="13966203" y="1352003"/>
                  </a:lnTo>
                  <a:lnTo>
                    <a:pt x="13958850" y="1350568"/>
                  </a:lnTo>
                  <a:lnTo>
                    <a:pt x="13951915" y="1350060"/>
                  </a:lnTo>
                  <a:lnTo>
                    <a:pt x="13944791" y="1350467"/>
                  </a:lnTo>
                  <a:lnTo>
                    <a:pt x="13936866" y="1351800"/>
                  </a:lnTo>
                  <a:lnTo>
                    <a:pt x="13946899" y="1353400"/>
                  </a:lnTo>
                  <a:lnTo>
                    <a:pt x="13960526" y="1354785"/>
                  </a:lnTo>
                  <a:lnTo>
                    <a:pt x="13973493" y="1353693"/>
                  </a:lnTo>
                  <a:lnTo>
                    <a:pt x="13981557" y="1347838"/>
                  </a:lnTo>
                  <a:close/>
                </a:path>
                <a:path w="15367000" h="1661795">
                  <a:moveTo>
                    <a:pt x="13987755" y="1337754"/>
                  </a:moveTo>
                  <a:lnTo>
                    <a:pt x="13974483" y="1337183"/>
                  </a:lnTo>
                  <a:lnTo>
                    <a:pt x="13960577" y="1335544"/>
                  </a:lnTo>
                  <a:lnTo>
                    <a:pt x="13963091" y="1330731"/>
                  </a:lnTo>
                  <a:lnTo>
                    <a:pt x="13941158" y="1330579"/>
                  </a:lnTo>
                  <a:lnTo>
                    <a:pt x="13939444" y="1332395"/>
                  </a:lnTo>
                  <a:lnTo>
                    <a:pt x="13943635" y="1332636"/>
                  </a:lnTo>
                  <a:lnTo>
                    <a:pt x="13948042" y="1332738"/>
                  </a:lnTo>
                  <a:lnTo>
                    <a:pt x="13951420" y="1336611"/>
                  </a:lnTo>
                  <a:lnTo>
                    <a:pt x="13953439" y="1339342"/>
                  </a:lnTo>
                  <a:lnTo>
                    <a:pt x="13961580" y="1340421"/>
                  </a:lnTo>
                  <a:lnTo>
                    <a:pt x="13983297" y="1339354"/>
                  </a:lnTo>
                  <a:lnTo>
                    <a:pt x="13987755" y="1337754"/>
                  </a:lnTo>
                  <a:close/>
                </a:path>
                <a:path w="15367000" h="1661795">
                  <a:moveTo>
                    <a:pt x="13994689" y="347332"/>
                  </a:moveTo>
                  <a:lnTo>
                    <a:pt x="13976426" y="344792"/>
                  </a:lnTo>
                  <a:lnTo>
                    <a:pt x="13979665" y="340829"/>
                  </a:lnTo>
                  <a:lnTo>
                    <a:pt x="13985735" y="336359"/>
                  </a:lnTo>
                  <a:lnTo>
                    <a:pt x="13975906" y="332308"/>
                  </a:lnTo>
                  <a:lnTo>
                    <a:pt x="13961326" y="337654"/>
                  </a:lnTo>
                  <a:lnTo>
                    <a:pt x="13966241" y="344563"/>
                  </a:lnTo>
                  <a:lnTo>
                    <a:pt x="13967740" y="350608"/>
                  </a:lnTo>
                  <a:lnTo>
                    <a:pt x="13942860" y="353364"/>
                  </a:lnTo>
                  <a:lnTo>
                    <a:pt x="13951306" y="356641"/>
                  </a:lnTo>
                  <a:lnTo>
                    <a:pt x="13965746" y="355092"/>
                  </a:lnTo>
                  <a:lnTo>
                    <a:pt x="13977366" y="354850"/>
                  </a:lnTo>
                  <a:lnTo>
                    <a:pt x="13977379" y="362077"/>
                  </a:lnTo>
                  <a:lnTo>
                    <a:pt x="13992492" y="360121"/>
                  </a:lnTo>
                  <a:lnTo>
                    <a:pt x="13994537" y="354050"/>
                  </a:lnTo>
                  <a:lnTo>
                    <a:pt x="13994689" y="347332"/>
                  </a:lnTo>
                  <a:close/>
                </a:path>
                <a:path w="15367000" h="1661795">
                  <a:moveTo>
                    <a:pt x="14027404" y="1301407"/>
                  </a:moveTo>
                  <a:lnTo>
                    <a:pt x="14001052" y="1301927"/>
                  </a:lnTo>
                  <a:lnTo>
                    <a:pt x="13969822" y="1305255"/>
                  </a:lnTo>
                  <a:lnTo>
                    <a:pt x="13937539" y="1309649"/>
                  </a:lnTo>
                  <a:lnTo>
                    <a:pt x="13908062" y="1313395"/>
                  </a:lnTo>
                  <a:lnTo>
                    <a:pt x="13920521" y="1319466"/>
                  </a:lnTo>
                  <a:lnTo>
                    <a:pt x="13940777" y="1317955"/>
                  </a:lnTo>
                  <a:lnTo>
                    <a:pt x="13961440" y="1312672"/>
                  </a:lnTo>
                  <a:lnTo>
                    <a:pt x="13975055" y="1307452"/>
                  </a:lnTo>
                  <a:lnTo>
                    <a:pt x="13989672" y="1310678"/>
                  </a:lnTo>
                  <a:lnTo>
                    <a:pt x="13998169" y="1308341"/>
                  </a:lnTo>
                  <a:lnTo>
                    <a:pt x="14008189" y="1304048"/>
                  </a:lnTo>
                  <a:lnTo>
                    <a:pt x="14027404" y="1301407"/>
                  </a:lnTo>
                  <a:close/>
                </a:path>
                <a:path w="15367000" h="1661795">
                  <a:moveTo>
                    <a:pt x="14059688" y="235165"/>
                  </a:moveTo>
                  <a:lnTo>
                    <a:pt x="14045933" y="232194"/>
                  </a:lnTo>
                  <a:lnTo>
                    <a:pt x="14020318" y="233286"/>
                  </a:lnTo>
                  <a:lnTo>
                    <a:pt x="14002842" y="230530"/>
                  </a:lnTo>
                  <a:lnTo>
                    <a:pt x="14009129" y="225259"/>
                  </a:lnTo>
                  <a:lnTo>
                    <a:pt x="14017765" y="222402"/>
                  </a:lnTo>
                  <a:lnTo>
                    <a:pt x="14023340" y="219392"/>
                  </a:lnTo>
                  <a:lnTo>
                    <a:pt x="14020432" y="213677"/>
                  </a:lnTo>
                  <a:lnTo>
                    <a:pt x="14005027" y="218325"/>
                  </a:lnTo>
                  <a:lnTo>
                    <a:pt x="13995006" y="224701"/>
                  </a:lnTo>
                  <a:lnTo>
                    <a:pt x="13982345" y="230225"/>
                  </a:lnTo>
                  <a:lnTo>
                    <a:pt x="13959040" y="232371"/>
                  </a:lnTo>
                  <a:lnTo>
                    <a:pt x="13949198" y="230035"/>
                  </a:lnTo>
                  <a:lnTo>
                    <a:pt x="13948093" y="226999"/>
                  </a:lnTo>
                  <a:lnTo>
                    <a:pt x="13945769" y="223951"/>
                  </a:lnTo>
                  <a:lnTo>
                    <a:pt x="13932256" y="221589"/>
                  </a:lnTo>
                  <a:lnTo>
                    <a:pt x="13914273" y="223723"/>
                  </a:lnTo>
                  <a:lnTo>
                    <a:pt x="13897432" y="226237"/>
                  </a:lnTo>
                  <a:lnTo>
                    <a:pt x="13865263" y="231762"/>
                  </a:lnTo>
                  <a:lnTo>
                    <a:pt x="13866533" y="236143"/>
                  </a:lnTo>
                  <a:lnTo>
                    <a:pt x="13883945" y="236054"/>
                  </a:lnTo>
                  <a:lnTo>
                    <a:pt x="13885266" y="240398"/>
                  </a:lnTo>
                  <a:lnTo>
                    <a:pt x="13870877" y="242443"/>
                  </a:lnTo>
                  <a:lnTo>
                    <a:pt x="13854036" y="241350"/>
                  </a:lnTo>
                  <a:lnTo>
                    <a:pt x="13834783" y="239661"/>
                  </a:lnTo>
                  <a:lnTo>
                    <a:pt x="13813155" y="239953"/>
                  </a:lnTo>
                  <a:lnTo>
                    <a:pt x="13826452" y="244602"/>
                  </a:lnTo>
                  <a:lnTo>
                    <a:pt x="13847318" y="245262"/>
                  </a:lnTo>
                  <a:lnTo>
                    <a:pt x="13864806" y="247065"/>
                  </a:lnTo>
                  <a:lnTo>
                    <a:pt x="13867981" y="255168"/>
                  </a:lnTo>
                  <a:lnTo>
                    <a:pt x="13888009" y="250291"/>
                  </a:lnTo>
                  <a:lnTo>
                    <a:pt x="13906373" y="244881"/>
                  </a:lnTo>
                  <a:lnTo>
                    <a:pt x="13926299" y="239966"/>
                  </a:lnTo>
                  <a:lnTo>
                    <a:pt x="13951001" y="236575"/>
                  </a:lnTo>
                  <a:lnTo>
                    <a:pt x="13947254" y="242125"/>
                  </a:lnTo>
                  <a:lnTo>
                    <a:pt x="13933843" y="244614"/>
                  </a:lnTo>
                  <a:lnTo>
                    <a:pt x="13919289" y="246748"/>
                  </a:lnTo>
                  <a:lnTo>
                    <a:pt x="13912101" y="251206"/>
                  </a:lnTo>
                  <a:lnTo>
                    <a:pt x="13931697" y="250685"/>
                  </a:lnTo>
                  <a:lnTo>
                    <a:pt x="13946950" y="248793"/>
                  </a:lnTo>
                  <a:lnTo>
                    <a:pt x="13956233" y="244983"/>
                  </a:lnTo>
                  <a:lnTo>
                    <a:pt x="13957872" y="238747"/>
                  </a:lnTo>
                  <a:lnTo>
                    <a:pt x="14017371" y="238544"/>
                  </a:lnTo>
                  <a:lnTo>
                    <a:pt x="14038974" y="237591"/>
                  </a:lnTo>
                  <a:lnTo>
                    <a:pt x="14059688" y="235165"/>
                  </a:lnTo>
                  <a:close/>
                </a:path>
                <a:path w="15367000" h="1661795">
                  <a:moveTo>
                    <a:pt x="14073035" y="1423924"/>
                  </a:moveTo>
                  <a:lnTo>
                    <a:pt x="14069898" y="1420622"/>
                  </a:lnTo>
                  <a:lnTo>
                    <a:pt x="14058468" y="1420977"/>
                  </a:lnTo>
                  <a:lnTo>
                    <a:pt x="14052982" y="1423200"/>
                  </a:lnTo>
                  <a:lnTo>
                    <a:pt x="14046594" y="1425143"/>
                  </a:lnTo>
                  <a:lnTo>
                    <a:pt x="14032433" y="1424660"/>
                  </a:lnTo>
                  <a:lnTo>
                    <a:pt x="14031849" y="1427835"/>
                  </a:lnTo>
                  <a:lnTo>
                    <a:pt x="14036789" y="1429512"/>
                  </a:lnTo>
                  <a:lnTo>
                    <a:pt x="14042809" y="1430909"/>
                  </a:lnTo>
                  <a:lnTo>
                    <a:pt x="14045451" y="1433207"/>
                  </a:lnTo>
                  <a:lnTo>
                    <a:pt x="14056576" y="1430629"/>
                  </a:lnTo>
                  <a:lnTo>
                    <a:pt x="14067181" y="1427391"/>
                  </a:lnTo>
                  <a:lnTo>
                    <a:pt x="14073035" y="1423924"/>
                  </a:lnTo>
                  <a:close/>
                </a:path>
                <a:path w="15367000" h="1661795">
                  <a:moveTo>
                    <a:pt x="14201991" y="1268514"/>
                  </a:moveTo>
                  <a:lnTo>
                    <a:pt x="14192123" y="1266596"/>
                  </a:lnTo>
                  <a:lnTo>
                    <a:pt x="14181684" y="1266571"/>
                  </a:lnTo>
                  <a:lnTo>
                    <a:pt x="14170444" y="1267447"/>
                  </a:lnTo>
                  <a:lnTo>
                    <a:pt x="14158125" y="1268234"/>
                  </a:lnTo>
                  <a:lnTo>
                    <a:pt x="14161567" y="1272870"/>
                  </a:lnTo>
                  <a:lnTo>
                    <a:pt x="14157376" y="1273771"/>
                  </a:lnTo>
                  <a:lnTo>
                    <a:pt x="14147686" y="1273987"/>
                  </a:lnTo>
                  <a:lnTo>
                    <a:pt x="14134618" y="1276565"/>
                  </a:lnTo>
                  <a:lnTo>
                    <a:pt x="14134287" y="1273086"/>
                  </a:lnTo>
                  <a:lnTo>
                    <a:pt x="14138174" y="1270939"/>
                  </a:lnTo>
                  <a:lnTo>
                    <a:pt x="14142631" y="1268971"/>
                  </a:lnTo>
                  <a:lnTo>
                    <a:pt x="14143965" y="1266012"/>
                  </a:lnTo>
                  <a:lnTo>
                    <a:pt x="14130757" y="1266355"/>
                  </a:lnTo>
                  <a:lnTo>
                    <a:pt x="14121549" y="1267955"/>
                  </a:lnTo>
                  <a:lnTo>
                    <a:pt x="14114120" y="1270114"/>
                  </a:lnTo>
                  <a:lnTo>
                    <a:pt x="14106271" y="1272146"/>
                  </a:lnTo>
                  <a:lnTo>
                    <a:pt x="14108849" y="1274787"/>
                  </a:lnTo>
                  <a:lnTo>
                    <a:pt x="14114717" y="1276565"/>
                  </a:lnTo>
                  <a:lnTo>
                    <a:pt x="14127239" y="1276540"/>
                  </a:lnTo>
                  <a:lnTo>
                    <a:pt x="14118298" y="1281023"/>
                  </a:lnTo>
                  <a:lnTo>
                    <a:pt x="14106043" y="1284478"/>
                  </a:lnTo>
                  <a:lnTo>
                    <a:pt x="14090993" y="1287068"/>
                  </a:lnTo>
                  <a:lnTo>
                    <a:pt x="14073632" y="1288948"/>
                  </a:lnTo>
                  <a:lnTo>
                    <a:pt x="14065834" y="1286471"/>
                  </a:lnTo>
                  <a:lnTo>
                    <a:pt x="14057681" y="1284046"/>
                  </a:lnTo>
                  <a:lnTo>
                    <a:pt x="14048588" y="1282954"/>
                  </a:lnTo>
                  <a:lnTo>
                    <a:pt x="14038021" y="1284465"/>
                  </a:lnTo>
                  <a:lnTo>
                    <a:pt x="14047203" y="1288237"/>
                  </a:lnTo>
                  <a:lnTo>
                    <a:pt x="14061377" y="1290180"/>
                  </a:lnTo>
                  <a:lnTo>
                    <a:pt x="14070571" y="1292491"/>
                  </a:lnTo>
                  <a:lnTo>
                    <a:pt x="14064768" y="1297368"/>
                  </a:lnTo>
                  <a:lnTo>
                    <a:pt x="14076413" y="1298054"/>
                  </a:lnTo>
                  <a:lnTo>
                    <a:pt x="14077645" y="1295450"/>
                  </a:lnTo>
                  <a:lnTo>
                    <a:pt x="14087145" y="1295425"/>
                  </a:lnTo>
                  <a:lnTo>
                    <a:pt x="14095451" y="1297673"/>
                  </a:lnTo>
                  <a:lnTo>
                    <a:pt x="14097635" y="1299933"/>
                  </a:lnTo>
                  <a:lnTo>
                    <a:pt x="14095832" y="1302575"/>
                  </a:lnTo>
                  <a:lnTo>
                    <a:pt x="14092301" y="1306055"/>
                  </a:lnTo>
                  <a:lnTo>
                    <a:pt x="14088542" y="1305420"/>
                  </a:lnTo>
                  <a:lnTo>
                    <a:pt x="14076147" y="1303299"/>
                  </a:lnTo>
                  <a:lnTo>
                    <a:pt x="14058481" y="1302943"/>
                  </a:lnTo>
                  <a:lnTo>
                    <a:pt x="14045337" y="1301940"/>
                  </a:lnTo>
                  <a:lnTo>
                    <a:pt x="14042771" y="1297228"/>
                  </a:lnTo>
                  <a:lnTo>
                    <a:pt x="14032764" y="1298549"/>
                  </a:lnTo>
                  <a:lnTo>
                    <a:pt x="14028268" y="1301699"/>
                  </a:lnTo>
                  <a:lnTo>
                    <a:pt x="14026490" y="1305636"/>
                  </a:lnTo>
                  <a:lnTo>
                    <a:pt x="14047280" y="1305420"/>
                  </a:lnTo>
                  <a:lnTo>
                    <a:pt x="14048004" y="1307884"/>
                  </a:lnTo>
                  <a:lnTo>
                    <a:pt x="14043254" y="1309776"/>
                  </a:lnTo>
                  <a:lnTo>
                    <a:pt x="14034199" y="1310309"/>
                  </a:lnTo>
                  <a:lnTo>
                    <a:pt x="14024547" y="1310652"/>
                  </a:lnTo>
                  <a:lnTo>
                    <a:pt x="14017993" y="1311960"/>
                  </a:lnTo>
                  <a:lnTo>
                    <a:pt x="14023759" y="1314424"/>
                  </a:lnTo>
                  <a:lnTo>
                    <a:pt x="14027899" y="1317332"/>
                  </a:lnTo>
                  <a:lnTo>
                    <a:pt x="14033945" y="1319720"/>
                  </a:lnTo>
                  <a:lnTo>
                    <a:pt x="14045476" y="1320634"/>
                  </a:lnTo>
                  <a:lnTo>
                    <a:pt x="14044308" y="1313992"/>
                  </a:lnTo>
                  <a:lnTo>
                    <a:pt x="14062570" y="1310500"/>
                  </a:lnTo>
                  <a:lnTo>
                    <a:pt x="14089444" y="1308468"/>
                  </a:lnTo>
                  <a:lnTo>
                    <a:pt x="14114145" y="1306195"/>
                  </a:lnTo>
                  <a:lnTo>
                    <a:pt x="14118285" y="1307122"/>
                  </a:lnTo>
                  <a:lnTo>
                    <a:pt x="14116926" y="1308417"/>
                  </a:lnTo>
                  <a:lnTo>
                    <a:pt x="14112151" y="1309649"/>
                  </a:lnTo>
                  <a:lnTo>
                    <a:pt x="14106055" y="1310373"/>
                  </a:lnTo>
                  <a:lnTo>
                    <a:pt x="14118997" y="1311783"/>
                  </a:lnTo>
                  <a:lnTo>
                    <a:pt x="14131684" y="1308849"/>
                  </a:lnTo>
                  <a:lnTo>
                    <a:pt x="14139926" y="1306195"/>
                  </a:lnTo>
                  <a:lnTo>
                    <a:pt x="14140358" y="1306055"/>
                  </a:lnTo>
                  <a:lnTo>
                    <a:pt x="14144765" y="1304632"/>
                  </a:lnTo>
                  <a:lnTo>
                    <a:pt x="14158862" y="1302219"/>
                  </a:lnTo>
                  <a:lnTo>
                    <a:pt x="14150848" y="1300187"/>
                  </a:lnTo>
                  <a:lnTo>
                    <a:pt x="14146822" y="1297838"/>
                  </a:lnTo>
                  <a:lnTo>
                    <a:pt x="14146568" y="1297673"/>
                  </a:lnTo>
                  <a:lnTo>
                    <a:pt x="14148829" y="1295311"/>
                  </a:lnTo>
                  <a:lnTo>
                    <a:pt x="14160500" y="1293723"/>
                  </a:lnTo>
                  <a:lnTo>
                    <a:pt x="14151648" y="1291590"/>
                  </a:lnTo>
                  <a:lnTo>
                    <a:pt x="14140142" y="1290167"/>
                  </a:lnTo>
                  <a:lnTo>
                    <a:pt x="14126236" y="1289380"/>
                  </a:lnTo>
                  <a:lnTo>
                    <a:pt x="14123581" y="1289354"/>
                  </a:lnTo>
                  <a:lnTo>
                    <a:pt x="14123581" y="1294130"/>
                  </a:lnTo>
                  <a:lnTo>
                    <a:pt x="14123175" y="1297749"/>
                  </a:lnTo>
                  <a:lnTo>
                    <a:pt x="14107440" y="1297838"/>
                  </a:lnTo>
                  <a:lnTo>
                    <a:pt x="14097203" y="1295374"/>
                  </a:lnTo>
                  <a:lnTo>
                    <a:pt x="14096873" y="1295298"/>
                  </a:lnTo>
                  <a:lnTo>
                    <a:pt x="14094409" y="1291831"/>
                  </a:lnTo>
                  <a:lnTo>
                    <a:pt x="14102956" y="1289126"/>
                  </a:lnTo>
                  <a:lnTo>
                    <a:pt x="14108100" y="1291259"/>
                  </a:lnTo>
                  <a:lnTo>
                    <a:pt x="14116761" y="1292440"/>
                  </a:lnTo>
                  <a:lnTo>
                    <a:pt x="14123581" y="1294130"/>
                  </a:lnTo>
                  <a:lnTo>
                    <a:pt x="14123581" y="1289354"/>
                  </a:lnTo>
                  <a:lnTo>
                    <a:pt x="14110170" y="1289164"/>
                  </a:lnTo>
                  <a:lnTo>
                    <a:pt x="14110729" y="1288948"/>
                  </a:lnTo>
                  <a:lnTo>
                    <a:pt x="14114425" y="1287475"/>
                  </a:lnTo>
                  <a:lnTo>
                    <a:pt x="14118527" y="1285773"/>
                  </a:lnTo>
                  <a:lnTo>
                    <a:pt x="14118717" y="1282852"/>
                  </a:lnTo>
                  <a:lnTo>
                    <a:pt x="14140955" y="1283081"/>
                  </a:lnTo>
                  <a:lnTo>
                    <a:pt x="14142720" y="1282852"/>
                  </a:lnTo>
                  <a:lnTo>
                    <a:pt x="14148499" y="1282077"/>
                  </a:lnTo>
                  <a:lnTo>
                    <a:pt x="14148778" y="1278775"/>
                  </a:lnTo>
                  <a:lnTo>
                    <a:pt x="14167244" y="1278851"/>
                  </a:lnTo>
                  <a:lnTo>
                    <a:pt x="14174432" y="1279436"/>
                  </a:lnTo>
                  <a:lnTo>
                    <a:pt x="14177620" y="1281087"/>
                  </a:lnTo>
                  <a:lnTo>
                    <a:pt x="14182090" y="1278775"/>
                  </a:lnTo>
                  <a:lnTo>
                    <a:pt x="14186383" y="1276565"/>
                  </a:lnTo>
                  <a:lnTo>
                    <a:pt x="14201991" y="1268514"/>
                  </a:lnTo>
                  <a:close/>
                </a:path>
                <a:path w="15367000" h="1661795">
                  <a:moveTo>
                    <a:pt x="14355496" y="313550"/>
                  </a:moveTo>
                  <a:lnTo>
                    <a:pt x="14343875" y="313791"/>
                  </a:lnTo>
                  <a:lnTo>
                    <a:pt x="14339735" y="316407"/>
                  </a:lnTo>
                  <a:lnTo>
                    <a:pt x="14337691" y="319684"/>
                  </a:lnTo>
                  <a:lnTo>
                    <a:pt x="14332331" y="321894"/>
                  </a:lnTo>
                  <a:lnTo>
                    <a:pt x="14325740" y="319659"/>
                  </a:lnTo>
                  <a:lnTo>
                    <a:pt x="14323403" y="316268"/>
                  </a:lnTo>
                  <a:lnTo>
                    <a:pt x="14318679" y="313524"/>
                  </a:lnTo>
                  <a:lnTo>
                    <a:pt x="14304937" y="313258"/>
                  </a:lnTo>
                  <a:lnTo>
                    <a:pt x="14313383" y="318795"/>
                  </a:lnTo>
                  <a:lnTo>
                    <a:pt x="14321562" y="323621"/>
                  </a:lnTo>
                  <a:lnTo>
                    <a:pt x="14327759" y="328079"/>
                  </a:lnTo>
                  <a:lnTo>
                    <a:pt x="14330248" y="332511"/>
                  </a:lnTo>
                  <a:lnTo>
                    <a:pt x="14343723" y="330034"/>
                  </a:lnTo>
                  <a:lnTo>
                    <a:pt x="14344739" y="332613"/>
                  </a:lnTo>
                  <a:lnTo>
                    <a:pt x="14346517" y="328549"/>
                  </a:lnTo>
                  <a:lnTo>
                    <a:pt x="14346187" y="324662"/>
                  </a:lnTo>
                  <a:lnTo>
                    <a:pt x="14347825" y="319989"/>
                  </a:lnTo>
                  <a:lnTo>
                    <a:pt x="14355496" y="313550"/>
                  </a:lnTo>
                  <a:close/>
                </a:path>
                <a:path w="15367000" h="1661795">
                  <a:moveTo>
                    <a:pt x="14515770" y="1310830"/>
                  </a:moveTo>
                  <a:lnTo>
                    <a:pt x="14492745" y="1311376"/>
                  </a:lnTo>
                  <a:lnTo>
                    <a:pt x="14474660" y="1311097"/>
                  </a:lnTo>
                  <a:lnTo>
                    <a:pt x="14455191" y="1310538"/>
                  </a:lnTo>
                  <a:lnTo>
                    <a:pt x="14428000" y="1310271"/>
                  </a:lnTo>
                  <a:lnTo>
                    <a:pt x="14441462" y="1313408"/>
                  </a:lnTo>
                  <a:lnTo>
                    <a:pt x="14467624" y="1315224"/>
                  </a:lnTo>
                  <a:lnTo>
                    <a:pt x="14495907" y="1314704"/>
                  </a:lnTo>
                  <a:lnTo>
                    <a:pt x="14515770" y="1310830"/>
                  </a:lnTo>
                  <a:close/>
                </a:path>
                <a:path w="15367000" h="1661795">
                  <a:moveTo>
                    <a:pt x="14725206" y="1208036"/>
                  </a:moveTo>
                  <a:lnTo>
                    <a:pt x="14722081" y="1203706"/>
                  </a:lnTo>
                  <a:lnTo>
                    <a:pt x="14702879" y="1202258"/>
                  </a:lnTo>
                  <a:lnTo>
                    <a:pt x="14675053" y="1201978"/>
                  </a:lnTo>
                  <a:lnTo>
                    <a:pt x="14646059" y="1201191"/>
                  </a:lnTo>
                  <a:lnTo>
                    <a:pt x="14645348" y="1211275"/>
                  </a:lnTo>
                  <a:lnTo>
                    <a:pt x="14633982" y="1218552"/>
                  </a:lnTo>
                  <a:lnTo>
                    <a:pt x="14607680" y="1221790"/>
                  </a:lnTo>
                  <a:lnTo>
                    <a:pt x="14562188" y="1219771"/>
                  </a:lnTo>
                  <a:lnTo>
                    <a:pt x="14584248" y="1223086"/>
                  </a:lnTo>
                  <a:lnTo>
                    <a:pt x="14608683" y="1224229"/>
                  </a:lnTo>
                  <a:lnTo>
                    <a:pt x="14656372" y="1224597"/>
                  </a:lnTo>
                  <a:lnTo>
                    <a:pt x="14652562" y="1219708"/>
                  </a:lnTo>
                  <a:lnTo>
                    <a:pt x="14650619" y="1213764"/>
                  </a:lnTo>
                  <a:lnTo>
                    <a:pt x="14652536" y="1207935"/>
                  </a:lnTo>
                  <a:lnTo>
                    <a:pt x="14660334" y="1203401"/>
                  </a:lnTo>
                  <a:lnTo>
                    <a:pt x="14674317" y="1206284"/>
                  </a:lnTo>
                  <a:lnTo>
                    <a:pt x="14692440" y="1206957"/>
                  </a:lnTo>
                  <a:lnTo>
                    <a:pt x="14710728" y="1207008"/>
                  </a:lnTo>
                  <a:lnTo>
                    <a:pt x="14725206" y="1208036"/>
                  </a:lnTo>
                  <a:close/>
                </a:path>
                <a:path w="15367000" h="1661795">
                  <a:moveTo>
                    <a:pt x="15366416" y="948093"/>
                  </a:moveTo>
                  <a:lnTo>
                    <a:pt x="15363381" y="943457"/>
                  </a:lnTo>
                  <a:lnTo>
                    <a:pt x="15365184" y="940269"/>
                  </a:lnTo>
                  <a:lnTo>
                    <a:pt x="15352002" y="940358"/>
                  </a:lnTo>
                  <a:lnTo>
                    <a:pt x="15340686" y="939939"/>
                  </a:lnTo>
                  <a:lnTo>
                    <a:pt x="15332698" y="938606"/>
                  </a:lnTo>
                  <a:lnTo>
                    <a:pt x="15329548" y="935939"/>
                  </a:lnTo>
                  <a:lnTo>
                    <a:pt x="15319007" y="938047"/>
                  </a:lnTo>
                  <a:lnTo>
                    <a:pt x="15316086" y="940536"/>
                  </a:lnTo>
                  <a:lnTo>
                    <a:pt x="15317597" y="943368"/>
                  </a:lnTo>
                  <a:lnTo>
                    <a:pt x="15320340" y="946531"/>
                  </a:lnTo>
                  <a:lnTo>
                    <a:pt x="15331656" y="944016"/>
                  </a:lnTo>
                  <a:lnTo>
                    <a:pt x="15341422" y="943470"/>
                  </a:lnTo>
                  <a:lnTo>
                    <a:pt x="15349665" y="945007"/>
                  </a:lnTo>
                  <a:lnTo>
                    <a:pt x="15356370" y="948740"/>
                  </a:lnTo>
                  <a:lnTo>
                    <a:pt x="15366416" y="948093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0" y="86213"/>
              <a:ext cx="15112365" cy="1868805"/>
            </a:xfrm>
            <a:custGeom>
              <a:avLst/>
              <a:gdLst/>
              <a:ahLst/>
              <a:cxnLst/>
              <a:rect l="l" t="t" r="r" b="b"/>
              <a:pathLst>
                <a:path w="15112365" h="1868805">
                  <a:moveTo>
                    <a:pt x="22860" y="1473200"/>
                  </a:moveTo>
                  <a:lnTo>
                    <a:pt x="21564" y="1460500"/>
                  </a:lnTo>
                  <a:lnTo>
                    <a:pt x="19913" y="1460500"/>
                  </a:lnTo>
                  <a:lnTo>
                    <a:pt x="17805" y="1473200"/>
                  </a:lnTo>
                  <a:lnTo>
                    <a:pt x="22860" y="1473200"/>
                  </a:lnTo>
                  <a:close/>
                </a:path>
                <a:path w="15112365" h="1868805">
                  <a:moveTo>
                    <a:pt x="27254" y="469900"/>
                  </a:moveTo>
                  <a:lnTo>
                    <a:pt x="3378" y="457200"/>
                  </a:lnTo>
                  <a:lnTo>
                    <a:pt x="0" y="457200"/>
                  </a:lnTo>
                  <a:lnTo>
                    <a:pt x="0" y="469900"/>
                  </a:lnTo>
                  <a:lnTo>
                    <a:pt x="27254" y="469900"/>
                  </a:lnTo>
                  <a:close/>
                </a:path>
                <a:path w="15112365" h="1868805">
                  <a:moveTo>
                    <a:pt x="36398" y="482600"/>
                  </a:moveTo>
                  <a:lnTo>
                    <a:pt x="0" y="482600"/>
                  </a:lnTo>
                  <a:lnTo>
                    <a:pt x="0" y="508000"/>
                  </a:lnTo>
                  <a:lnTo>
                    <a:pt x="6299" y="508000"/>
                  </a:lnTo>
                  <a:lnTo>
                    <a:pt x="5270" y="495300"/>
                  </a:lnTo>
                  <a:lnTo>
                    <a:pt x="25374" y="495300"/>
                  </a:lnTo>
                  <a:lnTo>
                    <a:pt x="36398" y="482600"/>
                  </a:lnTo>
                  <a:close/>
                </a:path>
                <a:path w="15112365" h="1868805">
                  <a:moveTo>
                    <a:pt x="44538" y="1409700"/>
                  </a:moveTo>
                  <a:lnTo>
                    <a:pt x="29972" y="1397000"/>
                  </a:lnTo>
                  <a:lnTo>
                    <a:pt x="12801" y="1409700"/>
                  </a:lnTo>
                  <a:lnTo>
                    <a:pt x="44538" y="1409700"/>
                  </a:lnTo>
                  <a:close/>
                </a:path>
                <a:path w="15112365" h="1868805">
                  <a:moveTo>
                    <a:pt x="52108" y="1422400"/>
                  </a:moveTo>
                  <a:lnTo>
                    <a:pt x="34772" y="1422400"/>
                  </a:lnTo>
                  <a:lnTo>
                    <a:pt x="32461" y="1435100"/>
                  </a:lnTo>
                  <a:lnTo>
                    <a:pt x="0" y="1435100"/>
                  </a:lnTo>
                  <a:lnTo>
                    <a:pt x="0" y="1447800"/>
                  </a:lnTo>
                  <a:lnTo>
                    <a:pt x="24650" y="1447800"/>
                  </a:lnTo>
                  <a:lnTo>
                    <a:pt x="29578" y="1450022"/>
                  </a:lnTo>
                  <a:lnTo>
                    <a:pt x="40995" y="1435100"/>
                  </a:lnTo>
                  <a:lnTo>
                    <a:pt x="52108" y="1422400"/>
                  </a:lnTo>
                  <a:close/>
                </a:path>
                <a:path w="15112365" h="1868805">
                  <a:moveTo>
                    <a:pt x="52946" y="1460500"/>
                  </a:moveTo>
                  <a:lnTo>
                    <a:pt x="29578" y="1450022"/>
                  </a:lnTo>
                  <a:lnTo>
                    <a:pt x="21564" y="1460500"/>
                  </a:lnTo>
                  <a:lnTo>
                    <a:pt x="52946" y="1460500"/>
                  </a:lnTo>
                  <a:close/>
                </a:path>
                <a:path w="15112365" h="1868805">
                  <a:moveTo>
                    <a:pt x="63525" y="457200"/>
                  </a:moveTo>
                  <a:lnTo>
                    <a:pt x="30848" y="444500"/>
                  </a:lnTo>
                  <a:lnTo>
                    <a:pt x="6908" y="457200"/>
                  </a:lnTo>
                  <a:lnTo>
                    <a:pt x="63525" y="457200"/>
                  </a:lnTo>
                  <a:close/>
                </a:path>
                <a:path w="15112365" h="1868805">
                  <a:moveTo>
                    <a:pt x="71158" y="520700"/>
                  </a:moveTo>
                  <a:lnTo>
                    <a:pt x="52006" y="508000"/>
                  </a:lnTo>
                  <a:lnTo>
                    <a:pt x="22034" y="508000"/>
                  </a:lnTo>
                  <a:lnTo>
                    <a:pt x="25539" y="520700"/>
                  </a:lnTo>
                  <a:lnTo>
                    <a:pt x="71158" y="520700"/>
                  </a:lnTo>
                  <a:close/>
                </a:path>
                <a:path w="15112365" h="1868805">
                  <a:moveTo>
                    <a:pt x="83172" y="495300"/>
                  </a:moveTo>
                  <a:lnTo>
                    <a:pt x="32245" y="495300"/>
                  </a:lnTo>
                  <a:lnTo>
                    <a:pt x="59626" y="508000"/>
                  </a:lnTo>
                  <a:lnTo>
                    <a:pt x="83172" y="495300"/>
                  </a:lnTo>
                  <a:close/>
                </a:path>
                <a:path w="15112365" h="1868805">
                  <a:moveTo>
                    <a:pt x="96367" y="469900"/>
                  </a:moveTo>
                  <a:lnTo>
                    <a:pt x="70383" y="482600"/>
                  </a:lnTo>
                  <a:lnTo>
                    <a:pt x="88468" y="482600"/>
                  </a:lnTo>
                  <a:lnTo>
                    <a:pt x="96367" y="469900"/>
                  </a:lnTo>
                  <a:close/>
                </a:path>
                <a:path w="15112365" h="1868805">
                  <a:moveTo>
                    <a:pt x="111074" y="1460500"/>
                  </a:moveTo>
                  <a:lnTo>
                    <a:pt x="82956" y="1460500"/>
                  </a:lnTo>
                  <a:lnTo>
                    <a:pt x="99656" y="1473200"/>
                  </a:lnTo>
                  <a:lnTo>
                    <a:pt x="111074" y="1460500"/>
                  </a:lnTo>
                  <a:close/>
                </a:path>
                <a:path w="15112365" h="1868805">
                  <a:moveTo>
                    <a:pt x="123761" y="1346200"/>
                  </a:moveTo>
                  <a:lnTo>
                    <a:pt x="123253" y="1343634"/>
                  </a:lnTo>
                  <a:lnTo>
                    <a:pt x="119075" y="1346200"/>
                  </a:lnTo>
                  <a:lnTo>
                    <a:pt x="123761" y="1346200"/>
                  </a:lnTo>
                  <a:close/>
                </a:path>
                <a:path w="15112365" h="1868805">
                  <a:moveTo>
                    <a:pt x="510832" y="1788871"/>
                  </a:moveTo>
                  <a:close/>
                </a:path>
                <a:path w="15112365" h="1868805">
                  <a:moveTo>
                    <a:pt x="522249" y="88900"/>
                  </a:moveTo>
                  <a:lnTo>
                    <a:pt x="500811" y="88900"/>
                  </a:lnTo>
                  <a:lnTo>
                    <a:pt x="507149" y="101600"/>
                  </a:lnTo>
                  <a:lnTo>
                    <a:pt x="521614" y="101600"/>
                  </a:lnTo>
                  <a:lnTo>
                    <a:pt x="522249" y="88900"/>
                  </a:lnTo>
                  <a:close/>
                </a:path>
                <a:path w="15112365" h="1868805">
                  <a:moveTo>
                    <a:pt x="546328" y="63500"/>
                  </a:moveTo>
                  <a:lnTo>
                    <a:pt x="524675" y="63500"/>
                  </a:lnTo>
                  <a:lnTo>
                    <a:pt x="531037" y="76200"/>
                  </a:lnTo>
                  <a:lnTo>
                    <a:pt x="534225" y="76200"/>
                  </a:lnTo>
                  <a:lnTo>
                    <a:pt x="538886" y="76200"/>
                  </a:lnTo>
                  <a:lnTo>
                    <a:pt x="546328" y="63500"/>
                  </a:lnTo>
                  <a:close/>
                </a:path>
                <a:path w="15112365" h="1868805">
                  <a:moveTo>
                    <a:pt x="1104709" y="1498600"/>
                  </a:moveTo>
                  <a:lnTo>
                    <a:pt x="1079334" y="1485900"/>
                  </a:lnTo>
                  <a:lnTo>
                    <a:pt x="1103757" y="1498600"/>
                  </a:lnTo>
                  <a:lnTo>
                    <a:pt x="1104709" y="1498600"/>
                  </a:lnTo>
                  <a:close/>
                </a:path>
                <a:path w="15112365" h="1868805">
                  <a:moveTo>
                    <a:pt x="1428165" y="127000"/>
                  </a:moveTo>
                  <a:lnTo>
                    <a:pt x="1373365" y="114300"/>
                  </a:lnTo>
                  <a:lnTo>
                    <a:pt x="1346428" y="114300"/>
                  </a:lnTo>
                  <a:lnTo>
                    <a:pt x="1366570" y="127000"/>
                  </a:lnTo>
                  <a:lnTo>
                    <a:pt x="1428165" y="127000"/>
                  </a:lnTo>
                  <a:close/>
                </a:path>
                <a:path w="15112365" h="1868805">
                  <a:moveTo>
                    <a:pt x="1535823" y="1587500"/>
                  </a:moveTo>
                  <a:lnTo>
                    <a:pt x="1497177" y="1600200"/>
                  </a:lnTo>
                  <a:lnTo>
                    <a:pt x="1522323" y="1600200"/>
                  </a:lnTo>
                  <a:lnTo>
                    <a:pt x="1535823" y="1587500"/>
                  </a:lnTo>
                  <a:close/>
                </a:path>
                <a:path w="15112365" h="1868805">
                  <a:moveTo>
                    <a:pt x="2188070" y="88900"/>
                  </a:moveTo>
                  <a:lnTo>
                    <a:pt x="2137372" y="76200"/>
                  </a:lnTo>
                  <a:lnTo>
                    <a:pt x="2098967" y="76200"/>
                  </a:lnTo>
                  <a:lnTo>
                    <a:pt x="2117166" y="88900"/>
                  </a:lnTo>
                  <a:lnTo>
                    <a:pt x="2188070" y="88900"/>
                  </a:lnTo>
                  <a:close/>
                </a:path>
                <a:path w="15112365" h="1868805">
                  <a:moveTo>
                    <a:pt x="2272614" y="88900"/>
                  </a:moveTo>
                  <a:lnTo>
                    <a:pt x="2216124" y="88900"/>
                  </a:lnTo>
                  <a:lnTo>
                    <a:pt x="2237587" y="101600"/>
                  </a:lnTo>
                  <a:lnTo>
                    <a:pt x="2256104" y="101600"/>
                  </a:lnTo>
                  <a:lnTo>
                    <a:pt x="2272614" y="88900"/>
                  </a:lnTo>
                  <a:close/>
                </a:path>
                <a:path w="15112365" h="1868805">
                  <a:moveTo>
                    <a:pt x="4928959" y="63500"/>
                  </a:moveTo>
                  <a:lnTo>
                    <a:pt x="4922456" y="63500"/>
                  </a:lnTo>
                  <a:lnTo>
                    <a:pt x="4922609" y="76200"/>
                  </a:lnTo>
                  <a:lnTo>
                    <a:pt x="4928959" y="63500"/>
                  </a:lnTo>
                  <a:close/>
                </a:path>
                <a:path w="15112365" h="1868805">
                  <a:moveTo>
                    <a:pt x="5274970" y="91084"/>
                  </a:moveTo>
                  <a:lnTo>
                    <a:pt x="5271935" y="88900"/>
                  </a:lnTo>
                  <a:lnTo>
                    <a:pt x="5255692" y="88900"/>
                  </a:lnTo>
                  <a:lnTo>
                    <a:pt x="5240591" y="76200"/>
                  </a:lnTo>
                  <a:lnTo>
                    <a:pt x="5182730" y="76200"/>
                  </a:lnTo>
                  <a:lnTo>
                    <a:pt x="5168138" y="88900"/>
                  </a:lnTo>
                  <a:lnTo>
                    <a:pt x="5221732" y="88900"/>
                  </a:lnTo>
                  <a:lnTo>
                    <a:pt x="5254358" y="101600"/>
                  </a:lnTo>
                  <a:lnTo>
                    <a:pt x="5274970" y="91084"/>
                  </a:lnTo>
                  <a:close/>
                </a:path>
                <a:path w="15112365" h="1868805">
                  <a:moveTo>
                    <a:pt x="5279237" y="88900"/>
                  </a:moveTo>
                  <a:lnTo>
                    <a:pt x="5274970" y="91084"/>
                  </a:lnTo>
                  <a:lnTo>
                    <a:pt x="5278552" y="93662"/>
                  </a:lnTo>
                  <a:lnTo>
                    <a:pt x="5279237" y="88900"/>
                  </a:lnTo>
                  <a:close/>
                </a:path>
                <a:path w="15112365" h="1868805">
                  <a:moveTo>
                    <a:pt x="5289613" y="101600"/>
                  </a:moveTo>
                  <a:lnTo>
                    <a:pt x="5278552" y="93662"/>
                  </a:lnTo>
                  <a:lnTo>
                    <a:pt x="5277396" y="101600"/>
                  </a:lnTo>
                  <a:lnTo>
                    <a:pt x="5289613" y="101600"/>
                  </a:lnTo>
                  <a:close/>
                </a:path>
                <a:path w="15112365" h="1868805">
                  <a:moveTo>
                    <a:pt x="5296268" y="88900"/>
                  </a:moveTo>
                  <a:lnTo>
                    <a:pt x="5293576" y="88900"/>
                  </a:lnTo>
                  <a:lnTo>
                    <a:pt x="5289613" y="101600"/>
                  </a:lnTo>
                  <a:lnTo>
                    <a:pt x="5291036" y="101600"/>
                  </a:lnTo>
                  <a:lnTo>
                    <a:pt x="5296268" y="88900"/>
                  </a:lnTo>
                  <a:close/>
                </a:path>
                <a:path w="15112365" h="1868805">
                  <a:moveTo>
                    <a:pt x="5364277" y="101600"/>
                  </a:moveTo>
                  <a:lnTo>
                    <a:pt x="5356745" y="88900"/>
                  </a:lnTo>
                  <a:lnTo>
                    <a:pt x="5361038" y="101600"/>
                  </a:lnTo>
                  <a:lnTo>
                    <a:pt x="5364277" y="101600"/>
                  </a:lnTo>
                  <a:close/>
                </a:path>
                <a:path w="15112365" h="1868805">
                  <a:moveTo>
                    <a:pt x="5981471" y="101600"/>
                  </a:moveTo>
                  <a:lnTo>
                    <a:pt x="5976315" y="88900"/>
                  </a:lnTo>
                  <a:lnTo>
                    <a:pt x="5957265" y="88900"/>
                  </a:lnTo>
                  <a:lnTo>
                    <a:pt x="5964860" y="101600"/>
                  </a:lnTo>
                  <a:lnTo>
                    <a:pt x="5981471" y="101600"/>
                  </a:lnTo>
                  <a:close/>
                </a:path>
                <a:path w="15112365" h="1868805">
                  <a:moveTo>
                    <a:pt x="7929931" y="63500"/>
                  </a:moveTo>
                  <a:lnTo>
                    <a:pt x="7913459" y="63500"/>
                  </a:lnTo>
                  <a:lnTo>
                    <a:pt x="7903489" y="76200"/>
                  </a:lnTo>
                  <a:lnTo>
                    <a:pt x="7918539" y="76200"/>
                  </a:lnTo>
                  <a:lnTo>
                    <a:pt x="7929931" y="63500"/>
                  </a:lnTo>
                  <a:close/>
                </a:path>
                <a:path w="15112365" h="1868805">
                  <a:moveTo>
                    <a:pt x="8208696" y="1846592"/>
                  </a:moveTo>
                  <a:lnTo>
                    <a:pt x="8194091" y="1844548"/>
                  </a:lnTo>
                  <a:lnTo>
                    <a:pt x="8179600" y="1842846"/>
                  </a:lnTo>
                  <a:lnTo>
                    <a:pt x="8165516" y="1842477"/>
                  </a:lnTo>
                  <a:lnTo>
                    <a:pt x="8152168" y="1844421"/>
                  </a:lnTo>
                  <a:lnTo>
                    <a:pt x="8167560" y="1846021"/>
                  </a:lnTo>
                  <a:lnTo>
                    <a:pt x="8179702" y="1847659"/>
                  </a:lnTo>
                  <a:lnTo>
                    <a:pt x="8192211" y="1848218"/>
                  </a:lnTo>
                  <a:lnTo>
                    <a:pt x="8208696" y="1846592"/>
                  </a:lnTo>
                  <a:close/>
                </a:path>
                <a:path w="15112365" h="1868805">
                  <a:moveTo>
                    <a:pt x="8326107" y="1852155"/>
                  </a:moveTo>
                  <a:lnTo>
                    <a:pt x="8282330" y="1846224"/>
                  </a:lnTo>
                  <a:lnTo>
                    <a:pt x="8261032" y="1845081"/>
                  </a:lnTo>
                  <a:lnTo>
                    <a:pt x="8240827" y="1847430"/>
                  </a:lnTo>
                  <a:lnTo>
                    <a:pt x="8262633" y="1850186"/>
                  </a:lnTo>
                  <a:lnTo>
                    <a:pt x="8284565" y="1853311"/>
                  </a:lnTo>
                  <a:lnTo>
                    <a:pt x="8305952" y="1854682"/>
                  </a:lnTo>
                  <a:lnTo>
                    <a:pt x="8326107" y="1852155"/>
                  </a:lnTo>
                  <a:close/>
                </a:path>
                <a:path w="15112365" h="1868805">
                  <a:moveTo>
                    <a:pt x="8329371" y="1835645"/>
                  </a:moveTo>
                  <a:lnTo>
                    <a:pt x="8328304" y="1833803"/>
                  </a:lnTo>
                  <a:lnTo>
                    <a:pt x="8304898" y="1835619"/>
                  </a:lnTo>
                  <a:lnTo>
                    <a:pt x="8276971" y="1833892"/>
                  </a:lnTo>
                  <a:lnTo>
                    <a:pt x="8254327" y="1833918"/>
                  </a:lnTo>
                  <a:lnTo>
                    <a:pt x="8246745" y="1840941"/>
                  </a:lnTo>
                  <a:lnTo>
                    <a:pt x="8265452" y="1836978"/>
                  </a:lnTo>
                  <a:lnTo>
                    <a:pt x="8285759" y="1838172"/>
                  </a:lnTo>
                  <a:lnTo>
                    <a:pt x="8306575" y="1840890"/>
                  </a:lnTo>
                  <a:lnTo>
                    <a:pt x="8326742" y="1841512"/>
                  </a:lnTo>
                  <a:lnTo>
                    <a:pt x="8324723" y="1839760"/>
                  </a:lnTo>
                  <a:lnTo>
                    <a:pt x="8326895" y="1837715"/>
                  </a:lnTo>
                  <a:lnTo>
                    <a:pt x="8329371" y="1835645"/>
                  </a:lnTo>
                  <a:close/>
                </a:path>
                <a:path w="15112365" h="1868805">
                  <a:moveTo>
                    <a:pt x="8350821" y="1867103"/>
                  </a:moveTo>
                  <a:lnTo>
                    <a:pt x="8339087" y="1865376"/>
                  </a:lnTo>
                  <a:lnTo>
                    <a:pt x="8324748" y="1863521"/>
                  </a:lnTo>
                  <a:lnTo>
                    <a:pt x="8313433" y="1863394"/>
                  </a:lnTo>
                  <a:lnTo>
                    <a:pt x="8310778" y="1866849"/>
                  </a:lnTo>
                  <a:lnTo>
                    <a:pt x="8320519" y="1865998"/>
                  </a:lnTo>
                  <a:lnTo>
                    <a:pt x="8330959" y="1867433"/>
                  </a:lnTo>
                  <a:lnTo>
                    <a:pt x="8341309" y="1868627"/>
                  </a:lnTo>
                  <a:lnTo>
                    <a:pt x="8350821" y="1867103"/>
                  </a:lnTo>
                  <a:close/>
                </a:path>
                <a:path w="15112365" h="1868805">
                  <a:moveTo>
                    <a:pt x="8593137" y="1850440"/>
                  </a:moveTo>
                  <a:lnTo>
                    <a:pt x="8583524" y="1848573"/>
                  </a:lnTo>
                  <a:lnTo>
                    <a:pt x="8589048" y="1845665"/>
                  </a:lnTo>
                  <a:lnTo>
                    <a:pt x="8586800" y="1843265"/>
                  </a:lnTo>
                  <a:lnTo>
                    <a:pt x="8578850" y="1843468"/>
                  </a:lnTo>
                  <a:lnTo>
                    <a:pt x="8570443" y="1842223"/>
                  </a:lnTo>
                  <a:lnTo>
                    <a:pt x="8561895" y="1840560"/>
                  </a:lnTo>
                  <a:lnTo>
                    <a:pt x="8553590" y="1839531"/>
                  </a:lnTo>
                  <a:lnTo>
                    <a:pt x="8549234" y="1842350"/>
                  </a:lnTo>
                  <a:lnTo>
                    <a:pt x="8539429" y="1845538"/>
                  </a:lnTo>
                  <a:lnTo>
                    <a:pt x="8544281" y="1847723"/>
                  </a:lnTo>
                  <a:lnTo>
                    <a:pt x="8555228" y="1845970"/>
                  </a:lnTo>
                  <a:lnTo>
                    <a:pt x="8560562" y="1847977"/>
                  </a:lnTo>
                  <a:lnTo>
                    <a:pt x="8564359" y="1851672"/>
                  </a:lnTo>
                  <a:lnTo>
                    <a:pt x="8570684" y="1855000"/>
                  </a:lnTo>
                  <a:lnTo>
                    <a:pt x="8578050" y="1853018"/>
                  </a:lnTo>
                  <a:lnTo>
                    <a:pt x="8585848" y="1852371"/>
                  </a:lnTo>
                  <a:lnTo>
                    <a:pt x="8593137" y="1850440"/>
                  </a:lnTo>
                  <a:close/>
                </a:path>
                <a:path w="15112365" h="1868805">
                  <a:moveTo>
                    <a:pt x="8656676" y="1848675"/>
                  </a:moveTo>
                  <a:lnTo>
                    <a:pt x="8647100" y="1847570"/>
                  </a:lnTo>
                  <a:lnTo>
                    <a:pt x="8642782" y="1846313"/>
                  </a:lnTo>
                  <a:lnTo>
                    <a:pt x="8640762" y="1844332"/>
                  </a:lnTo>
                  <a:lnTo>
                    <a:pt x="8638045" y="1841106"/>
                  </a:lnTo>
                  <a:lnTo>
                    <a:pt x="8631695" y="1843900"/>
                  </a:lnTo>
                  <a:lnTo>
                    <a:pt x="8622309" y="1844713"/>
                  </a:lnTo>
                  <a:lnTo>
                    <a:pt x="8615439" y="1845652"/>
                  </a:lnTo>
                  <a:lnTo>
                    <a:pt x="8616632" y="1848802"/>
                  </a:lnTo>
                  <a:lnTo>
                    <a:pt x="8626716" y="1849069"/>
                  </a:lnTo>
                  <a:lnTo>
                    <a:pt x="8637194" y="1850377"/>
                  </a:lnTo>
                  <a:lnTo>
                    <a:pt x="8647392" y="1850872"/>
                  </a:lnTo>
                  <a:lnTo>
                    <a:pt x="8656676" y="1848675"/>
                  </a:lnTo>
                  <a:close/>
                </a:path>
                <a:path w="15112365" h="1868805">
                  <a:moveTo>
                    <a:pt x="9566211" y="1772869"/>
                  </a:moveTo>
                  <a:lnTo>
                    <a:pt x="9559074" y="1770164"/>
                  </a:lnTo>
                  <a:lnTo>
                    <a:pt x="9547428" y="1768551"/>
                  </a:lnTo>
                  <a:lnTo>
                    <a:pt x="9534398" y="1768360"/>
                  </a:lnTo>
                  <a:lnTo>
                    <a:pt x="9523057" y="1769910"/>
                  </a:lnTo>
                  <a:lnTo>
                    <a:pt x="9532595" y="1771992"/>
                  </a:lnTo>
                  <a:lnTo>
                    <a:pt x="9545041" y="1773402"/>
                  </a:lnTo>
                  <a:lnTo>
                    <a:pt x="9557283" y="1773809"/>
                  </a:lnTo>
                  <a:lnTo>
                    <a:pt x="9566211" y="1772869"/>
                  </a:lnTo>
                  <a:close/>
                </a:path>
                <a:path w="15112365" h="1868805">
                  <a:moveTo>
                    <a:pt x="9744875" y="76200"/>
                  </a:moveTo>
                  <a:lnTo>
                    <a:pt x="9734867" y="76200"/>
                  </a:lnTo>
                  <a:lnTo>
                    <a:pt x="9741878" y="88011"/>
                  </a:lnTo>
                  <a:lnTo>
                    <a:pt x="9744875" y="76200"/>
                  </a:lnTo>
                  <a:close/>
                </a:path>
                <a:path w="15112365" h="1868805">
                  <a:moveTo>
                    <a:pt x="9763328" y="1776755"/>
                  </a:moveTo>
                  <a:lnTo>
                    <a:pt x="9737141" y="1777707"/>
                  </a:lnTo>
                  <a:lnTo>
                    <a:pt x="9709213" y="1778419"/>
                  </a:lnTo>
                  <a:lnTo>
                    <a:pt x="9682658" y="1778317"/>
                  </a:lnTo>
                  <a:lnTo>
                    <a:pt x="9660585" y="1776857"/>
                  </a:lnTo>
                  <a:lnTo>
                    <a:pt x="9679343" y="1780984"/>
                  </a:lnTo>
                  <a:lnTo>
                    <a:pt x="9711004" y="1781924"/>
                  </a:lnTo>
                  <a:lnTo>
                    <a:pt x="9743135" y="1780286"/>
                  </a:lnTo>
                  <a:lnTo>
                    <a:pt x="9763328" y="1776755"/>
                  </a:lnTo>
                  <a:close/>
                </a:path>
                <a:path w="15112365" h="1868805">
                  <a:moveTo>
                    <a:pt x="10123818" y="1771065"/>
                  </a:moveTo>
                  <a:lnTo>
                    <a:pt x="10090925" y="1766417"/>
                  </a:lnTo>
                  <a:lnTo>
                    <a:pt x="10051669" y="1767776"/>
                  </a:lnTo>
                  <a:lnTo>
                    <a:pt x="10008235" y="1770519"/>
                  </a:lnTo>
                  <a:lnTo>
                    <a:pt x="9962794" y="1770024"/>
                  </a:lnTo>
                  <a:lnTo>
                    <a:pt x="9962248" y="1767535"/>
                  </a:lnTo>
                  <a:lnTo>
                    <a:pt x="9965334" y="1766303"/>
                  </a:lnTo>
                  <a:lnTo>
                    <a:pt x="9971164" y="1765947"/>
                  </a:lnTo>
                  <a:lnTo>
                    <a:pt x="9900463" y="1765007"/>
                  </a:lnTo>
                  <a:lnTo>
                    <a:pt x="9859010" y="1764195"/>
                  </a:lnTo>
                  <a:lnTo>
                    <a:pt x="9817887" y="1762912"/>
                  </a:lnTo>
                  <a:lnTo>
                    <a:pt x="9818560" y="1760893"/>
                  </a:lnTo>
                  <a:lnTo>
                    <a:pt x="9827222" y="1761464"/>
                  </a:lnTo>
                  <a:lnTo>
                    <a:pt x="9832988" y="1761109"/>
                  </a:lnTo>
                  <a:lnTo>
                    <a:pt x="9739401" y="1757667"/>
                  </a:lnTo>
                  <a:lnTo>
                    <a:pt x="9688055" y="1755140"/>
                  </a:lnTo>
                  <a:lnTo>
                    <a:pt x="9637547" y="1750898"/>
                  </a:lnTo>
                  <a:lnTo>
                    <a:pt x="9661804" y="1758886"/>
                  </a:lnTo>
                  <a:lnTo>
                    <a:pt x="9661144" y="1766671"/>
                  </a:lnTo>
                  <a:lnTo>
                    <a:pt x="9645205" y="1773402"/>
                  </a:lnTo>
                  <a:lnTo>
                    <a:pt x="9623615" y="1778254"/>
                  </a:lnTo>
                  <a:lnTo>
                    <a:pt x="9657931" y="1774837"/>
                  </a:lnTo>
                  <a:lnTo>
                    <a:pt x="9701746" y="1772386"/>
                  </a:lnTo>
                  <a:lnTo>
                    <a:pt x="9746767" y="1773123"/>
                  </a:lnTo>
                  <a:lnTo>
                    <a:pt x="9784702" y="1779282"/>
                  </a:lnTo>
                  <a:lnTo>
                    <a:pt x="9831349" y="1775460"/>
                  </a:lnTo>
                  <a:lnTo>
                    <a:pt x="9879927" y="1775040"/>
                  </a:lnTo>
                  <a:lnTo>
                    <a:pt x="9975850" y="1777746"/>
                  </a:lnTo>
                  <a:lnTo>
                    <a:pt x="10019703" y="1777517"/>
                  </a:lnTo>
                  <a:lnTo>
                    <a:pt x="10035349" y="1772259"/>
                  </a:lnTo>
                  <a:lnTo>
                    <a:pt x="10061638" y="1771967"/>
                  </a:lnTo>
                  <a:lnTo>
                    <a:pt x="10092982" y="1772843"/>
                  </a:lnTo>
                  <a:lnTo>
                    <a:pt x="10123818" y="1771065"/>
                  </a:lnTo>
                  <a:close/>
                </a:path>
                <a:path w="15112365" h="1868805">
                  <a:moveTo>
                    <a:pt x="10186213" y="50800"/>
                  </a:moveTo>
                  <a:lnTo>
                    <a:pt x="10178110" y="50800"/>
                  </a:lnTo>
                  <a:lnTo>
                    <a:pt x="10172370" y="38100"/>
                  </a:lnTo>
                  <a:lnTo>
                    <a:pt x="10157676" y="38100"/>
                  </a:lnTo>
                  <a:lnTo>
                    <a:pt x="10162045" y="50800"/>
                  </a:lnTo>
                  <a:lnTo>
                    <a:pt x="10176167" y="50800"/>
                  </a:lnTo>
                  <a:lnTo>
                    <a:pt x="10172243" y="63500"/>
                  </a:lnTo>
                  <a:lnTo>
                    <a:pt x="10185413" y="63500"/>
                  </a:lnTo>
                  <a:lnTo>
                    <a:pt x="10186213" y="50800"/>
                  </a:lnTo>
                  <a:close/>
                </a:path>
                <a:path w="15112365" h="1868805">
                  <a:moveTo>
                    <a:pt x="10208628" y="63500"/>
                  </a:moveTo>
                  <a:lnTo>
                    <a:pt x="10202621" y="50800"/>
                  </a:lnTo>
                  <a:lnTo>
                    <a:pt x="10196893" y="63500"/>
                  </a:lnTo>
                  <a:lnTo>
                    <a:pt x="10208628" y="63500"/>
                  </a:lnTo>
                  <a:close/>
                </a:path>
                <a:path w="15112365" h="1868805">
                  <a:moveTo>
                    <a:pt x="10255237" y="1773542"/>
                  </a:moveTo>
                  <a:lnTo>
                    <a:pt x="10241750" y="1769033"/>
                  </a:lnTo>
                  <a:lnTo>
                    <a:pt x="10217721" y="1770748"/>
                  </a:lnTo>
                  <a:lnTo>
                    <a:pt x="10196398" y="1771967"/>
                  </a:lnTo>
                  <a:lnTo>
                    <a:pt x="10191039" y="1765998"/>
                  </a:lnTo>
                  <a:lnTo>
                    <a:pt x="10179901" y="1767446"/>
                  </a:lnTo>
                  <a:lnTo>
                    <a:pt x="10150056" y="1767789"/>
                  </a:lnTo>
                  <a:lnTo>
                    <a:pt x="10138918" y="1769224"/>
                  </a:lnTo>
                  <a:lnTo>
                    <a:pt x="10144214" y="1771954"/>
                  </a:lnTo>
                  <a:lnTo>
                    <a:pt x="10143236" y="1774164"/>
                  </a:lnTo>
                  <a:lnTo>
                    <a:pt x="10139489" y="1776539"/>
                  </a:lnTo>
                  <a:lnTo>
                    <a:pt x="10136441" y="1779803"/>
                  </a:lnTo>
                  <a:lnTo>
                    <a:pt x="10142525" y="1780324"/>
                  </a:lnTo>
                  <a:lnTo>
                    <a:pt x="10143528" y="1779143"/>
                  </a:lnTo>
                  <a:lnTo>
                    <a:pt x="10144227" y="1777834"/>
                  </a:lnTo>
                  <a:lnTo>
                    <a:pt x="10189261" y="1774685"/>
                  </a:lnTo>
                  <a:lnTo>
                    <a:pt x="10219919" y="1773428"/>
                  </a:lnTo>
                  <a:lnTo>
                    <a:pt x="10255237" y="1773542"/>
                  </a:lnTo>
                  <a:close/>
                </a:path>
                <a:path w="15112365" h="1868805">
                  <a:moveTo>
                    <a:pt x="10425151" y="1767878"/>
                  </a:moveTo>
                  <a:lnTo>
                    <a:pt x="10407879" y="1767332"/>
                  </a:lnTo>
                  <a:lnTo>
                    <a:pt x="10392791" y="1767497"/>
                  </a:lnTo>
                  <a:lnTo>
                    <a:pt x="10380853" y="1768703"/>
                  </a:lnTo>
                  <a:lnTo>
                    <a:pt x="10373017" y="1771243"/>
                  </a:lnTo>
                  <a:lnTo>
                    <a:pt x="10380358" y="1774761"/>
                  </a:lnTo>
                  <a:lnTo>
                    <a:pt x="10390264" y="1775206"/>
                  </a:lnTo>
                  <a:lnTo>
                    <a:pt x="10402240" y="1774913"/>
                  </a:lnTo>
                  <a:lnTo>
                    <a:pt x="10415829" y="1776234"/>
                  </a:lnTo>
                  <a:lnTo>
                    <a:pt x="10414356" y="1782584"/>
                  </a:lnTo>
                  <a:lnTo>
                    <a:pt x="10422255" y="1780628"/>
                  </a:lnTo>
                  <a:lnTo>
                    <a:pt x="10423931" y="1776615"/>
                  </a:lnTo>
                  <a:lnTo>
                    <a:pt x="10423525" y="1771916"/>
                  </a:lnTo>
                  <a:lnTo>
                    <a:pt x="10425151" y="1767878"/>
                  </a:lnTo>
                  <a:close/>
                </a:path>
                <a:path w="15112365" h="1868805">
                  <a:moveTo>
                    <a:pt x="10628592" y="1775536"/>
                  </a:moveTo>
                  <a:lnTo>
                    <a:pt x="10590352" y="1773428"/>
                  </a:lnTo>
                  <a:lnTo>
                    <a:pt x="10492803" y="1772577"/>
                  </a:lnTo>
                  <a:lnTo>
                    <a:pt x="10431907" y="1770100"/>
                  </a:lnTo>
                  <a:lnTo>
                    <a:pt x="10429100" y="1773516"/>
                  </a:lnTo>
                  <a:lnTo>
                    <a:pt x="10437978" y="1773885"/>
                  </a:lnTo>
                  <a:lnTo>
                    <a:pt x="10437762" y="1776590"/>
                  </a:lnTo>
                  <a:lnTo>
                    <a:pt x="10534180" y="1777365"/>
                  </a:lnTo>
                  <a:lnTo>
                    <a:pt x="10579735" y="1777161"/>
                  </a:lnTo>
                  <a:lnTo>
                    <a:pt x="10628592" y="1775536"/>
                  </a:lnTo>
                  <a:close/>
                </a:path>
                <a:path w="15112365" h="1868805">
                  <a:moveTo>
                    <a:pt x="11286363" y="1784400"/>
                  </a:moveTo>
                  <a:lnTo>
                    <a:pt x="11274958" y="1777619"/>
                  </a:lnTo>
                  <a:lnTo>
                    <a:pt x="11265649" y="1777161"/>
                  </a:lnTo>
                  <a:lnTo>
                    <a:pt x="11254511" y="1777466"/>
                  </a:lnTo>
                  <a:lnTo>
                    <a:pt x="11237659" y="1772958"/>
                  </a:lnTo>
                  <a:lnTo>
                    <a:pt x="11191786" y="1772424"/>
                  </a:lnTo>
                  <a:lnTo>
                    <a:pt x="11087646" y="1772640"/>
                  </a:lnTo>
                  <a:lnTo>
                    <a:pt x="11032985" y="1772437"/>
                  </a:lnTo>
                  <a:lnTo>
                    <a:pt x="10979010" y="1771396"/>
                  </a:lnTo>
                  <a:lnTo>
                    <a:pt x="10927537" y="1769021"/>
                  </a:lnTo>
                  <a:lnTo>
                    <a:pt x="10880344" y="1764868"/>
                  </a:lnTo>
                  <a:lnTo>
                    <a:pt x="10875455" y="1768182"/>
                  </a:lnTo>
                  <a:lnTo>
                    <a:pt x="10852645" y="1766138"/>
                  </a:lnTo>
                  <a:lnTo>
                    <a:pt x="10823842" y="1762061"/>
                  </a:lnTo>
                  <a:lnTo>
                    <a:pt x="10800982" y="1759280"/>
                  </a:lnTo>
                  <a:lnTo>
                    <a:pt x="10806773" y="1761299"/>
                  </a:lnTo>
                  <a:lnTo>
                    <a:pt x="10828782" y="1766138"/>
                  </a:lnTo>
                  <a:lnTo>
                    <a:pt x="10787545" y="1772564"/>
                  </a:lnTo>
                  <a:lnTo>
                    <a:pt x="10739565" y="1772704"/>
                  </a:lnTo>
                  <a:lnTo>
                    <a:pt x="10690047" y="1770913"/>
                  </a:lnTo>
                  <a:lnTo>
                    <a:pt x="10644213" y="1771548"/>
                  </a:lnTo>
                  <a:lnTo>
                    <a:pt x="10645648" y="1775294"/>
                  </a:lnTo>
                  <a:lnTo>
                    <a:pt x="10673880" y="1776857"/>
                  </a:lnTo>
                  <a:lnTo>
                    <a:pt x="10707357" y="1776107"/>
                  </a:lnTo>
                  <a:lnTo>
                    <a:pt x="10724528" y="1772881"/>
                  </a:lnTo>
                  <a:lnTo>
                    <a:pt x="10759173" y="1777199"/>
                  </a:lnTo>
                  <a:lnTo>
                    <a:pt x="10794835" y="1777860"/>
                  </a:lnTo>
                  <a:lnTo>
                    <a:pt x="10831614" y="1777707"/>
                  </a:lnTo>
                  <a:lnTo>
                    <a:pt x="10869651" y="1779562"/>
                  </a:lnTo>
                  <a:lnTo>
                    <a:pt x="10875366" y="1776818"/>
                  </a:lnTo>
                  <a:lnTo>
                    <a:pt x="10885945" y="1776171"/>
                  </a:lnTo>
                  <a:lnTo>
                    <a:pt x="10899686" y="1775815"/>
                  </a:lnTo>
                  <a:lnTo>
                    <a:pt x="10914901" y="1773936"/>
                  </a:lnTo>
                  <a:lnTo>
                    <a:pt x="10967720" y="1778914"/>
                  </a:lnTo>
                  <a:lnTo>
                    <a:pt x="11020006" y="1780908"/>
                  </a:lnTo>
                  <a:lnTo>
                    <a:pt x="11071390" y="1781060"/>
                  </a:lnTo>
                  <a:lnTo>
                    <a:pt x="11121492" y="1780489"/>
                  </a:lnTo>
                  <a:lnTo>
                    <a:pt x="11169942" y="1780336"/>
                  </a:lnTo>
                  <a:lnTo>
                    <a:pt x="11166678" y="1782648"/>
                  </a:lnTo>
                  <a:lnTo>
                    <a:pt x="11160100" y="1783880"/>
                  </a:lnTo>
                  <a:lnTo>
                    <a:pt x="11151045" y="1784299"/>
                  </a:lnTo>
                  <a:lnTo>
                    <a:pt x="11140377" y="1784184"/>
                  </a:lnTo>
                  <a:lnTo>
                    <a:pt x="11174768" y="1784705"/>
                  </a:lnTo>
                  <a:lnTo>
                    <a:pt x="11250600" y="1784375"/>
                  </a:lnTo>
                  <a:lnTo>
                    <a:pt x="11286363" y="1784400"/>
                  </a:lnTo>
                  <a:close/>
                </a:path>
                <a:path w="15112365" h="1868805">
                  <a:moveTo>
                    <a:pt x="11490503" y="330200"/>
                  </a:moveTo>
                  <a:lnTo>
                    <a:pt x="11476558" y="330200"/>
                  </a:lnTo>
                  <a:lnTo>
                    <a:pt x="11470767" y="330200"/>
                  </a:lnTo>
                  <a:lnTo>
                    <a:pt x="11479060" y="342900"/>
                  </a:lnTo>
                  <a:lnTo>
                    <a:pt x="11485016" y="342900"/>
                  </a:lnTo>
                  <a:lnTo>
                    <a:pt x="11490503" y="330200"/>
                  </a:lnTo>
                  <a:close/>
                </a:path>
                <a:path w="15112365" h="1868805">
                  <a:moveTo>
                    <a:pt x="11682400" y="50800"/>
                  </a:moveTo>
                  <a:lnTo>
                    <a:pt x="11678285" y="38100"/>
                  </a:lnTo>
                  <a:lnTo>
                    <a:pt x="11651844" y="38100"/>
                  </a:lnTo>
                  <a:lnTo>
                    <a:pt x="11632082" y="50800"/>
                  </a:lnTo>
                  <a:lnTo>
                    <a:pt x="11682400" y="50800"/>
                  </a:lnTo>
                  <a:close/>
                </a:path>
                <a:path w="15112365" h="1868805">
                  <a:moveTo>
                    <a:pt x="12122696" y="127000"/>
                  </a:moveTo>
                  <a:lnTo>
                    <a:pt x="12115457" y="139700"/>
                  </a:lnTo>
                  <a:lnTo>
                    <a:pt x="12119178" y="139700"/>
                  </a:lnTo>
                  <a:lnTo>
                    <a:pt x="12122696" y="127000"/>
                  </a:lnTo>
                  <a:close/>
                </a:path>
                <a:path w="15112365" h="1868805">
                  <a:moveTo>
                    <a:pt x="12153811" y="152400"/>
                  </a:moveTo>
                  <a:lnTo>
                    <a:pt x="12134901" y="152400"/>
                  </a:lnTo>
                  <a:lnTo>
                    <a:pt x="12125122" y="165100"/>
                  </a:lnTo>
                  <a:lnTo>
                    <a:pt x="12151449" y="165100"/>
                  </a:lnTo>
                  <a:lnTo>
                    <a:pt x="12153811" y="152400"/>
                  </a:lnTo>
                  <a:close/>
                </a:path>
                <a:path w="15112365" h="1868805">
                  <a:moveTo>
                    <a:pt x="12159475" y="38100"/>
                  </a:moveTo>
                  <a:lnTo>
                    <a:pt x="12159082" y="38100"/>
                  </a:lnTo>
                  <a:lnTo>
                    <a:pt x="12159285" y="38785"/>
                  </a:lnTo>
                  <a:lnTo>
                    <a:pt x="12159475" y="38100"/>
                  </a:lnTo>
                  <a:close/>
                </a:path>
                <a:path w="15112365" h="1868805">
                  <a:moveTo>
                    <a:pt x="12174030" y="127000"/>
                  </a:moveTo>
                  <a:lnTo>
                    <a:pt x="12151741" y="127000"/>
                  </a:lnTo>
                  <a:lnTo>
                    <a:pt x="12165406" y="139700"/>
                  </a:lnTo>
                  <a:lnTo>
                    <a:pt x="12174030" y="127000"/>
                  </a:lnTo>
                  <a:close/>
                </a:path>
                <a:path w="15112365" h="1868805">
                  <a:moveTo>
                    <a:pt x="12176709" y="596900"/>
                  </a:moveTo>
                  <a:lnTo>
                    <a:pt x="12163019" y="596900"/>
                  </a:lnTo>
                  <a:lnTo>
                    <a:pt x="12156161" y="609600"/>
                  </a:lnTo>
                  <a:lnTo>
                    <a:pt x="12171439" y="609600"/>
                  </a:lnTo>
                  <a:lnTo>
                    <a:pt x="12176709" y="596900"/>
                  </a:lnTo>
                  <a:close/>
                </a:path>
                <a:path w="15112365" h="1868805">
                  <a:moveTo>
                    <a:pt x="12237530" y="609600"/>
                  </a:moveTo>
                  <a:lnTo>
                    <a:pt x="12236031" y="596900"/>
                  </a:lnTo>
                  <a:lnTo>
                    <a:pt x="12226100" y="596900"/>
                  </a:lnTo>
                  <a:lnTo>
                    <a:pt x="12227560" y="609600"/>
                  </a:lnTo>
                  <a:lnTo>
                    <a:pt x="12237530" y="609600"/>
                  </a:lnTo>
                  <a:close/>
                </a:path>
                <a:path w="15112365" h="1868805">
                  <a:moveTo>
                    <a:pt x="12389282" y="114300"/>
                  </a:moveTo>
                  <a:lnTo>
                    <a:pt x="12381560" y="101600"/>
                  </a:lnTo>
                  <a:lnTo>
                    <a:pt x="12374296" y="114300"/>
                  </a:lnTo>
                  <a:lnTo>
                    <a:pt x="12389282" y="114300"/>
                  </a:lnTo>
                  <a:close/>
                </a:path>
                <a:path w="15112365" h="1868805">
                  <a:moveTo>
                    <a:pt x="12395772" y="101600"/>
                  </a:moveTo>
                  <a:lnTo>
                    <a:pt x="12391250" y="88900"/>
                  </a:lnTo>
                  <a:lnTo>
                    <a:pt x="12386031" y="101600"/>
                  </a:lnTo>
                  <a:lnTo>
                    <a:pt x="12395772" y="101600"/>
                  </a:lnTo>
                  <a:close/>
                </a:path>
                <a:path w="15112365" h="1868805">
                  <a:moveTo>
                    <a:pt x="12483554" y="304800"/>
                  </a:moveTo>
                  <a:lnTo>
                    <a:pt x="12476417" y="292100"/>
                  </a:lnTo>
                  <a:lnTo>
                    <a:pt x="12470333" y="304800"/>
                  </a:lnTo>
                  <a:lnTo>
                    <a:pt x="12483554" y="304800"/>
                  </a:lnTo>
                  <a:close/>
                </a:path>
                <a:path w="15112365" h="1868805">
                  <a:moveTo>
                    <a:pt x="12513780" y="101600"/>
                  </a:moveTo>
                  <a:lnTo>
                    <a:pt x="12493269" y="101600"/>
                  </a:lnTo>
                  <a:lnTo>
                    <a:pt x="12501512" y="114300"/>
                  </a:lnTo>
                  <a:lnTo>
                    <a:pt x="12513780" y="101600"/>
                  </a:lnTo>
                  <a:close/>
                </a:path>
                <a:path w="15112365" h="1868805">
                  <a:moveTo>
                    <a:pt x="12527686" y="25400"/>
                  </a:moveTo>
                  <a:lnTo>
                    <a:pt x="12518758" y="12700"/>
                  </a:lnTo>
                  <a:lnTo>
                    <a:pt x="12508624" y="25400"/>
                  </a:lnTo>
                  <a:lnTo>
                    <a:pt x="12527686" y="25400"/>
                  </a:lnTo>
                  <a:close/>
                </a:path>
                <a:path w="15112365" h="1868805">
                  <a:moveTo>
                    <a:pt x="12587173" y="279400"/>
                  </a:moveTo>
                  <a:lnTo>
                    <a:pt x="12580366" y="286981"/>
                  </a:lnTo>
                  <a:lnTo>
                    <a:pt x="12582868" y="292100"/>
                  </a:lnTo>
                  <a:lnTo>
                    <a:pt x="12587173" y="279400"/>
                  </a:lnTo>
                  <a:close/>
                </a:path>
                <a:path w="15112365" h="1868805">
                  <a:moveTo>
                    <a:pt x="12790602" y="63500"/>
                  </a:moveTo>
                  <a:lnTo>
                    <a:pt x="12783846" y="50800"/>
                  </a:lnTo>
                  <a:lnTo>
                    <a:pt x="12777457" y="63500"/>
                  </a:lnTo>
                  <a:lnTo>
                    <a:pt x="12790602" y="63500"/>
                  </a:lnTo>
                  <a:close/>
                </a:path>
                <a:path w="15112365" h="1868805">
                  <a:moveTo>
                    <a:pt x="12917462" y="25400"/>
                  </a:moveTo>
                  <a:lnTo>
                    <a:pt x="12888303" y="12700"/>
                  </a:lnTo>
                  <a:lnTo>
                    <a:pt x="12855461" y="25400"/>
                  </a:lnTo>
                  <a:lnTo>
                    <a:pt x="12888125" y="25400"/>
                  </a:lnTo>
                  <a:lnTo>
                    <a:pt x="12880518" y="38100"/>
                  </a:lnTo>
                  <a:lnTo>
                    <a:pt x="12900063" y="38100"/>
                  </a:lnTo>
                  <a:lnTo>
                    <a:pt x="12889090" y="25400"/>
                  </a:lnTo>
                  <a:lnTo>
                    <a:pt x="12917462" y="25400"/>
                  </a:lnTo>
                  <a:close/>
                </a:path>
                <a:path w="15112365" h="1868805">
                  <a:moveTo>
                    <a:pt x="12921501" y="279400"/>
                  </a:moveTo>
                  <a:lnTo>
                    <a:pt x="12914389" y="266700"/>
                  </a:lnTo>
                  <a:lnTo>
                    <a:pt x="12908344" y="279400"/>
                  </a:lnTo>
                  <a:lnTo>
                    <a:pt x="12921501" y="279400"/>
                  </a:lnTo>
                  <a:close/>
                </a:path>
                <a:path w="15112365" h="1868805">
                  <a:moveTo>
                    <a:pt x="12992507" y="93573"/>
                  </a:moveTo>
                  <a:lnTo>
                    <a:pt x="12987617" y="88900"/>
                  </a:lnTo>
                  <a:lnTo>
                    <a:pt x="12987846" y="101600"/>
                  </a:lnTo>
                  <a:lnTo>
                    <a:pt x="12992507" y="93573"/>
                  </a:lnTo>
                  <a:close/>
                </a:path>
                <a:path w="15112365" h="1868805">
                  <a:moveTo>
                    <a:pt x="12995732" y="96647"/>
                  </a:moveTo>
                  <a:lnTo>
                    <a:pt x="12995212" y="88900"/>
                  </a:lnTo>
                  <a:lnTo>
                    <a:pt x="12992507" y="93573"/>
                  </a:lnTo>
                  <a:lnTo>
                    <a:pt x="12995732" y="96647"/>
                  </a:lnTo>
                  <a:close/>
                </a:path>
                <a:path w="15112365" h="1868805">
                  <a:moveTo>
                    <a:pt x="13156552" y="266700"/>
                  </a:moveTo>
                  <a:lnTo>
                    <a:pt x="13150393" y="263347"/>
                  </a:lnTo>
                  <a:lnTo>
                    <a:pt x="13150456" y="266700"/>
                  </a:lnTo>
                  <a:lnTo>
                    <a:pt x="13156552" y="266700"/>
                  </a:lnTo>
                  <a:close/>
                </a:path>
                <a:path w="15112365" h="1868805">
                  <a:moveTo>
                    <a:pt x="13176974" y="38100"/>
                  </a:moveTo>
                  <a:lnTo>
                    <a:pt x="13166712" y="25400"/>
                  </a:lnTo>
                  <a:lnTo>
                    <a:pt x="13172885" y="25400"/>
                  </a:lnTo>
                  <a:lnTo>
                    <a:pt x="13165481" y="12700"/>
                  </a:lnTo>
                  <a:lnTo>
                    <a:pt x="13158775" y="12700"/>
                  </a:lnTo>
                  <a:lnTo>
                    <a:pt x="13143446" y="25400"/>
                  </a:lnTo>
                  <a:lnTo>
                    <a:pt x="13131140" y="12700"/>
                  </a:lnTo>
                  <a:lnTo>
                    <a:pt x="13120688" y="12700"/>
                  </a:lnTo>
                  <a:lnTo>
                    <a:pt x="13120040" y="25400"/>
                  </a:lnTo>
                  <a:lnTo>
                    <a:pt x="13077330" y="25400"/>
                  </a:lnTo>
                  <a:lnTo>
                    <a:pt x="13070027" y="38100"/>
                  </a:lnTo>
                  <a:lnTo>
                    <a:pt x="13054292" y="38100"/>
                  </a:lnTo>
                  <a:lnTo>
                    <a:pt x="13061480" y="25400"/>
                  </a:lnTo>
                  <a:lnTo>
                    <a:pt x="13026301" y="25400"/>
                  </a:lnTo>
                  <a:lnTo>
                    <a:pt x="13033680" y="38100"/>
                  </a:lnTo>
                  <a:lnTo>
                    <a:pt x="12990373" y="38100"/>
                  </a:lnTo>
                  <a:lnTo>
                    <a:pt x="12985306" y="25400"/>
                  </a:lnTo>
                  <a:lnTo>
                    <a:pt x="12973406" y="25400"/>
                  </a:lnTo>
                  <a:lnTo>
                    <a:pt x="12975781" y="38100"/>
                  </a:lnTo>
                  <a:lnTo>
                    <a:pt x="12945644" y="38100"/>
                  </a:lnTo>
                  <a:lnTo>
                    <a:pt x="12934887" y="25400"/>
                  </a:lnTo>
                  <a:lnTo>
                    <a:pt x="12933540" y="25400"/>
                  </a:lnTo>
                  <a:lnTo>
                    <a:pt x="12936995" y="38100"/>
                  </a:lnTo>
                  <a:lnTo>
                    <a:pt x="12907696" y="38100"/>
                  </a:lnTo>
                  <a:lnTo>
                    <a:pt x="12910299" y="50800"/>
                  </a:lnTo>
                  <a:lnTo>
                    <a:pt x="12891135" y="50800"/>
                  </a:lnTo>
                  <a:lnTo>
                    <a:pt x="12878511" y="38100"/>
                  </a:lnTo>
                  <a:lnTo>
                    <a:pt x="12842824" y="38100"/>
                  </a:lnTo>
                  <a:lnTo>
                    <a:pt x="12843142" y="25400"/>
                  </a:lnTo>
                  <a:lnTo>
                    <a:pt x="12826568" y="25400"/>
                  </a:lnTo>
                  <a:lnTo>
                    <a:pt x="12809309" y="12700"/>
                  </a:lnTo>
                  <a:lnTo>
                    <a:pt x="12783312" y="12700"/>
                  </a:lnTo>
                  <a:lnTo>
                    <a:pt x="12790005" y="25400"/>
                  </a:lnTo>
                  <a:lnTo>
                    <a:pt x="12790488" y="25400"/>
                  </a:lnTo>
                  <a:lnTo>
                    <a:pt x="12804915" y="38100"/>
                  </a:lnTo>
                  <a:lnTo>
                    <a:pt x="12800000" y="38100"/>
                  </a:lnTo>
                  <a:lnTo>
                    <a:pt x="12795860" y="50800"/>
                  </a:lnTo>
                  <a:lnTo>
                    <a:pt x="12809842" y="50800"/>
                  </a:lnTo>
                  <a:lnTo>
                    <a:pt x="12801727" y="63500"/>
                  </a:lnTo>
                  <a:lnTo>
                    <a:pt x="12795733" y="63500"/>
                  </a:lnTo>
                  <a:lnTo>
                    <a:pt x="12801765" y="76200"/>
                  </a:lnTo>
                  <a:lnTo>
                    <a:pt x="12826505" y="63500"/>
                  </a:lnTo>
                  <a:lnTo>
                    <a:pt x="12838138" y="63500"/>
                  </a:lnTo>
                  <a:lnTo>
                    <a:pt x="12828854" y="50800"/>
                  </a:lnTo>
                  <a:lnTo>
                    <a:pt x="12846787" y="50800"/>
                  </a:lnTo>
                  <a:lnTo>
                    <a:pt x="12856210" y="63500"/>
                  </a:lnTo>
                  <a:lnTo>
                    <a:pt x="12950889" y="63500"/>
                  </a:lnTo>
                  <a:lnTo>
                    <a:pt x="12975120" y="50800"/>
                  </a:lnTo>
                  <a:lnTo>
                    <a:pt x="12999746" y="50800"/>
                  </a:lnTo>
                  <a:lnTo>
                    <a:pt x="13016687" y="63500"/>
                  </a:lnTo>
                  <a:lnTo>
                    <a:pt x="13019037" y="63500"/>
                  </a:lnTo>
                  <a:lnTo>
                    <a:pt x="13014452" y="50800"/>
                  </a:lnTo>
                  <a:lnTo>
                    <a:pt x="13086842" y="50800"/>
                  </a:lnTo>
                  <a:lnTo>
                    <a:pt x="13080810" y="38100"/>
                  </a:lnTo>
                  <a:lnTo>
                    <a:pt x="13092024" y="38100"/>
                  </a:lnTo>
                  <a:lnTo>
                    <a:pt x="13086842" y="50800"/>
                  </a:lnTo>
                  <a:lnTo>
                    <a:pt x="13116128" y="50800"/>
                  </a:lnTo>
                  <a:lnTo>
                    <a:pt x="13125095" y="38100"/>
                  </a:lnTo>
                  <a:lnTo>
                    <a:pt x="13176974" y="38100"/>
                  </a:lnTo>
                  <a:close/>
                </a:path>
                <a:path w="15112365" h="1868805">
                  <a:moveTo>
                    <a:pt x="13220345" y="317500"/>
                  </a:moveTo>
                  <a:lnTo>
                    <a:pt x="13215417" y="317500"/>
                  </a:lnTo>
                  <a:lnTo>
                    <a:pt x="13212496" y="330200"/>
                  </a:lnTo>
                  <a:lnTo>
                    <a:pt x="13220345" y="317500"/>
                  </a:lnTo>
                  <a:close/>
                </a:path>
                <a:path w="15112365" h="1868805">
                  <a:moveTo>
                    <a:pt x="13303580" y="76200"/>
                  </a:moveTo>
                  <a:lnTo>
                    <a:pt x="13294894" y="88900"/>
                  </a:lnTo>
                  <a:lnTo>
                    <a:pt x="13300520" y="88900"/>
                  </a:lnTo>
                  <a:lnTo>
                    <a:pt x="13303580" y="76200"/>
                  </a:lnTo>
                  <a:close/>
                </a:path>
                <a:path w="15112365" h="1868805">
                  <a:moveTo>
                    <a:pt x="13345198" y="647700"/>
                  </a:moveTo>
                  <a:lnTo>
                    <a:pt x="13321221" y="635000"/>
                  </a:lnTo>
                  <a:lnTo>
                    <a:pt x="13319316" y="635000"/>
                  </a:lnTo>
                  <a:lnTo>
                    <a:pt x="13308368" y="647700"/>
                  </a:lnTo>
                  <a:lnTo>
                    <a:pt x="13345198" y="647700"/>
                  </a:lnTo>
                  <a:close/>
                </a:path>
                <a:path w="15112365" h="1868805">
                  <a:moveTo>
                    <a:pt x="13376643" y="0"/>
                  </a:moveTo>
                  <a:lnTo>
                    <a:pt x="13330822" y="0"/>
                  </a:lnTo>
                  <a:lnTo>
                    <a:pt x="13332003" y="12700"/>
                  </a:lnTo>
                  <a:lnTo>
                    <a:pt x="13322541" y="12700"/>
                  </a:lnTo>
                  <a:lnTo>
                    <a:pt x="13330822" y="0"/>
                  </a:lnTo>
                  <a:lnTo>
                    <a:pt x="13311886" y="0"/>
                  </a:lnTo>
                  <a:lnTo>
                    <a:pt x="13308864" y="12700"/>
                  </a:lnTo>
                  <a:lnTo>
                    <a:pt x="13247027" y="12700"/>
                  </a:lnTo>
                  <a:lnTo>
                    <a:pt x="13232689" y="0"/>
                  </a:lnTo>
                  <a:lnTo>
                    <a:pt x="13227799" y="12700"/>
                  </a:lnTo>
                  <a:lnTo>
                    <a:pt x="13220433" y="12700"/>
                  </a:lnTo>
                  <a:lnTo>
                    <a:pt x="13230670" y="25400"/>
                  </a:lnTo>
                  <a:lnTo>
                    <a:pt x="13208483" y="25400"/>
                  </a:lnTo>
                  <a:lnTo>
                    <a:pt x="13220433" y="12700"/>
                  </a:lnTo>
                  <a:lnTo>
                    <a:pt x="13178739" y="12700"/>
                  </a:lnTo>
                  <a:lnTo>
                    <a:pt x="13185407" y="25400"/>
                  </a:lnTo>
                  <a:lnTo>
                    <a:pt x="13191376" y="25400"/>
                  </a:lnTo>
                  <a:lnTo>
                    <a:pt x="13176974" y="38100"/>
                  </a:lnTo>
                  <a:lnTo>
                    <a:pt x="13217271" y="38100"/>
                  </a:lnTo>
                  <a:lnTo>
                    <a:pt x="13241884" y="25400"/>
                  </a:lnTo>
                  <a:lnTo>
                    <a:pt x="13356273" y="25400"/>
                  </a:lnTo>
                  <a:lnTo>
                    <a:pt x="13369849" y="12700"/>
                  </a:lnTo>
                  <a:lnTo>
                    <a:pt x="13370179" y="12700"/>
                  </a:lnTo>
                  <a:lnTo>
                    <a:pt x="13376643" y="0"/>
                  </a:lnTo>
                  <a:close/>
                </a:path>
                <a:path w="15112365" h="1868805">
                  <a:moveTo>
                    <a:pt x="13411632" y="12700"/>
                  </a:moveTo>
                  <a:lnTo>
                    <a:pt x="13398132" y="0"/>
                  </a:lnTo>
                  <a:lnTo>
                    <a:pt x="13383197" y="0"/>
                  </a:lnTo>
                  <a:lnTo>
                    <a:pt x="13389851" y="12700"/>
                  </a:lnTo>
                  <a:lnTo>
                    <a:pt x="13411632" y="12700"/>
                  </a:lnTo>
                  <a:close/>
                </a:path>
                <a:path w="15112365" h="1868805">
                  <a:moveTo>
                    <a:pt x="13543610" y="317500"/>
                  </a:moveTo>
                  <a:lnTo>
                    <a:pt x="13534441" y="317500"/>
                  </a:lnTo>
                  <a:lnTo>
                    <a:pt x="13538340" y="330200"/>
                  </a:lnTo>
                  <a:lnTo>
                    <a:pt x="13543610" y="317500"/>
                  </a:lnTo>
                  <a:close/>
                </a:path>
                <a:path w="15112365" h="1868805">
                  <a:moveTo>
                    <a:pt x="13711517" y="495300"/>
                  </a:moveTo>
                  <a:lnTo>
                    <a:pt x="13699274" y="508000"/>
                  </a:lnTo>
                  <a:lnTo>
                    <a:pt x="13699909" y="508000"/>
                  </a:lnTo>
                  <a:lnTo>
                    <a:pt x="13711517" y="495300"/>
                  </a:lnTo>
                  <a:close/>
                </a:path>
                <a:path w="15112365" h="1868805">
                  <a:moveTo>
                    <a:pt x="13795909" y="1736280"/>
                  </a:moveTo>
                  <a:lnTo>
                    <a:pt x="13795883" y="1733270"/>
                  </a:lnTo>
                  <a:lnTo>
                    <a:pt x="13795591" y="1733092"/>
                  </a:lnTo>
                  <a:lnTo>
                    <a:pt x="13792467" y="1731162"/>
                  </a:lnTo>
                  <a:lnTo>
                    <a:pt x="13785622" y="1729968"/>
                  </a:lnTo>
                  <a:lnTo>
                    <a:pt x="13775347" y="1729676"/>
                  </a:lnTo>
                  <a:lnTo>
                    <a:pt x="13773544" y="1731492"/>
                  </a:lnTo>
                  <a:lnTo>
                    <a:pt x="13777697" y="1731721"/>
                  </a:lnTo>
                  <a:lnTo>
                    <a:pt x="13782116" y="1731886"/>
                  </a:lnTo>
                  <a:lnTo>
                    <a:pt x="13770763" y="1732724"/>
                  </a:lnTo>
                  <a:lnTo>
                    <a:pt x="13750798" y="1733092"/>
                  </a:lnTo>
                  <a:lnTo>
                    <a:pt x="13741921" y="1732508"/>
                  </a:lnTo>
                  <a:lnTo>
                    <a:pt x="13746048" y="1729397"/>
                  </a:lnTo>
                  <a:lnTo>
                    <a:pt x="13737514" y="1734312"/>
                  </a:lnTo>
                  <a:lnTo>
                    <a:pt x="13752500" y="1737575"/>
                  </a:lnTo>
                  <a:lnTo>
                    <a:pt x="13776719" y="1738477"/>
                  </a:lnTo>
                  <a:lnTo>
                    <a:pt x="13795909" y="1736280"/>
                  </a:lnTo>
                  <a:close/>
                </a:path>
                <a:path w="15112365" h="1868805">
                  <a:moveTo>
                    <a:pt x="13860971" y="355600"/>
                  </a:moveTo>
                  <a:lnTo>
                    <a:pt x="13850290" y="342900"/>
                  </a:lnTo>
                  <a:lnTo>
                    <a:pt x="13836739" y="342900"/>
                  </a:lnTo>
                  <a:lnTo>
                    <a:pt x="13829119" y="330200"/>
                  </a:lnTo>
                  <a:lnTo>
                    <a:pt x="13786472" y="330200"/>
                  </a:lnTo>
                  <a:lnTo>
                    <a:pt x="13791972" y="342900"/>
                  </a:lnTo>
                  <a:lnTo>
                    <a:pt x="13768286" y="342900"/>
                  </a:lnTo>
                  <a:lnTo>
                    <a:pt x="13776427" y="355600"/>
                  </a:lnTo>
                  <a:lnTo>
                    <a:pt x="13789470" y="355600"/>
                  </a:lnTo>
                  <a:lnTo>
                    <a:pt x="13803363" y="368300"/>
                  </a:lnTo>
                  <a:lnTo>
                    <a:pt x="13806551" y="368300"/>
                  </a:lnTo>
                  <a:lnTo>
                    <a:pt x="13804049" y="355600"/>
                  </a:lnTo>
                  <a:lnTo>
                    <a:pt x="13860971" y="355600"/>
                  </a:lnTo>
                  <a:close/>
                </a:path>
                <a:path w="15112365" h="1868805">
                  <a:moveTo>
                    <a:pt x="13901941" y="1573745"/>
                  </a:moveTo>
                  <a:lnTo>
                    <a:pt x="13894994" y="1570050"/>
                  </a:lnTo>
                  <a:lnTo>
                    <a:pt x="13882472" y="1569580"/>
                  </a:lnTo>
                  <a:lnTo>
                    <a:pt x="13868730" y="1571091"/>
                  </a:lnTo>
                  <a:lnTo>
                    <a:pt x="13858126" y="1573326"/>
                  </a:lnTo>
                  <a:lnTo>
                    <a:pt x="13864069" y="1575079"/>
                  </a:lnTo>
                  <a:lnTo>
                    <a:pt x="13861339" y="1579156"/>
                  </a:lnTo>
                  <a:lnTo>
                    <a:pt x="13871435" y="1579829"/>
                  </a:lnTo>
                  <a:lnTo>
                    <a:pt x="13883259" y="1579651"/>
                  </a:lnTo>
                  <a:lnTo>
                    <a:pt x="13888199" y="1577276"/>
                  </a:lnTo>
                  <a:lnTo>
                    <a:pt x="13892390" y="1574647"/>
                  </a:lnTo>
                  <a:lnTo>
                    <a:pt x="13901941" y="1573745"/>
                  </a:lnTo>
                  <a:close/>
                </a:path>
                <a:path w="15112365" h="1868805">
                  <a:moveTo>
                    <a:pt x="13921004" y="203200"/>
                  </a:moveTo>
                  <a:lnTo>
                    <a:pt x="13910602" y="203200"/>
                  </a:lnTo>
                  <a:lnTo>
                    <a:pt x="13914908" y="215900"/>
                  </a:lnTo>
                  <a:lnTo>
                    <a:pt x="13921004" y="203200"/>
                  </a:lnTo>
                  <a:close/>
                </a:path>
                <a:path w="15112365" h="1868805">
                  <a:moveTo>
                    <a:pt x="13924179" y="571500"/>
                  </a:moveTo>
                  <a:lnTo>
                    <a:pt x="13922921" y="558800"/>
                  </a:lnTo>
                  <a:lnTo>
                    <a:pt x="13860831" y="558800"/>
                  </a:lnTo>
                  <a:lnTo>
                    <a:pt x="13852411" y="571500"/>
                  </a:lnTo>
                  <a:lnTo>
                    <a:pt x="13924179" y="571500"/>
                  </a:lnTo>
                  <a:close/>
                </a:path>
                <a:path w="15112365" h="1868805">
                  <a:moveTo>
                    <a:pt x="13979131" y="63500"/>
                  </a:moveTo>
                  <a:lnTo>
                    <a:pt x="13967892" y="63500"/>
                  </a:lnTo>
                  <a:lnTo>
                    <a:pt x="13962329" y="76200"/>
                  </a:lnTo>
                  <a:lnTo>
                    <a:pt x="13959358" y="76200"/>
                  </a:lnTo>
                  <a:lnTo>
                    <a:pt x="13964996" y="88900"/>
                  </a:lnTo>
                  <a:lnTo>
                    <a:pt x="13969975" y="76200"/>
                  </a:lnTo>
                  <a:lnTo>
                    <a:pt x="13973785" y="76200"/>
                  </a:lnTo>
                  <a:lnTo>
                    <a:pt x="13979131" y="63500"/>
                  </a:lnTo>
                  <a:close/>
                </a:path>
                <a:path w="15112365" h="1868805">
                  <a:moveTo>
                    <a:pt x="13980135" y="1805635"/>
                  </a:moveTo>
                  <a:lnTo>
                    <a:pt x="13979957" y="1805736"/>
                  </a:lnTo>
                  <a:lnTo>
                    <a:pt x="13980135" y="1805635"/>
                  </a:lnTo>
                  <a:close/>
                </a:path>
                <a:path w="15112365" h="1868805">
                  <a:moveTo>
                    <a:pt x="14007592" y="1578343"/>
                  </a:moveTo>
                  <a:lnTo>
                    <a:pt x="14004201" y="1574825"/>
                  </a:lnTo>
                  <a:lnTo>
                    <a:pt x="13991565" y="1571561"/>
                  </a:lnTo>
                  <a:lnTo>
                    <a:pt x="13975804" y="1569974"/>
                  </a:lnTo>
                  <a:lnTo>
                    <a:pt x="13979944" y="1574406"/>
                  </a:lnTo>
                  <a:lnTo>
                    <a:pt x="13977696" y="1577644"/>
                  </a:lnTo>
                  <a:lnTo>
                    <a:pt x="13968489" y="1579651"/>
                  </a:lnTo>
                  <a:lnTo>
                    <a:pt x="13951788" y="1580451"/>
                  </a:lnTo>
                  <a:lnTo>
                    <a:pt x="13954405" y="1582750"/>
                  </a:lnTo>
                  <a:lnTo>
                    <a:pt x="13977506" y="1582559"/>
                  </a:lnTo>
                  <a:lnTo>
                    <a:pt x="13980173" y="1584858"/>
                  </a:lnTo>
                  <a:lnTo>
                    <a:pt x="13984783" y="1582381"/>
                  </a:lnTo>
                  <a:lnTo>
                    <a:pt x="13987399" y="1578610"/>
                  </a:lnTo>
                  <a:lnTo>
                    <a:pt x="13990257" y="1576933"/>
                  </a:lnTo>
                  <a:lnTo>
                    <a:pt x="13995591" y="1580730"/>
                  </a:lnTo>
                  <a:lnTo>
                    <a:pt x="14007592" y="1578343"/>
                  </a:lnTo>
                  <a:close/>
                </a:path>
                <a:path w="15112365" h="1868805">
                  <a:moveTo>
                    <a:pt x="14085697" y="1608772"/>
                  </a:moveTo>
                  <a:lnTo>
                    <a:pt x="14080655" y="1606511"/>
                  </a:lnTo>
                  <a:lnTo>
                    <a:pt x="14072642" y="1603806"/>
                  </a:lnTo>
                  <a:lnTo>
                    <a:pt x="14072108" y="1600301"/>
                  </a:lnTo>
                  <a:lnTo>
                    <a:pt x="14056081" y="1604860"/>
                  </a:lnTo>
                  <a:lnTo>
                    <a:pt x="14039596" y="1604835"/>
                  </a:lnTo>
                  <a:lnTo>
                    <a:pt x="14021105" y="1602435"/>
                  </a:lnTo>
                  <a:lnTo>
                    <a:pt x="13999007" y="1599869"/>
                  </a:lnTo>
                  <a:lnTo>
                    <a:pt x="14011821" y="1604454"/>
                  </a:lnTo>
                  <a:lnTo>
                    <a:pt x="14032878" y="1606829"/>
                  </a:lnTo>
                  <a:lnTo>
                    <a:pt x="14056576" y="1608505"/>
                  </a:lnTo>
                  <a:lnTo>
                    <a:pt x="14077328" y="1610969"/>
                  </a:lnTo>
                  <a:lnTo>
                    <a:pt x="14085697" y="1608772"/>
                  </a:lnTo>
                  <a:close/>
                </a:path>
                <a:path w="15112365" h="1868805">
                  <a:moveTo>
                    <a:pt x="14096429" y="88900"/>
                  </a:moveTo>
                  <a:lnTo>
                    <a:pt x="14085913" y="88900"/>
                  </a:lnTo>
                  <a:lnTo>
                    <a:pt x="14093063" y="101600"/>
                  </a:lnTo>
                  <a:lnTo>
                    <a:pt x="14096429" y="88900"/>
                  </a:lnTo>
                  <a:close/>
                </a:path>
                <a:path w="15112365" h="1868805">
                  <a:moveTo>
                    <a:pt x="14221473" y="406400"/>
                  </a:moveTo>
                  <a:lnTo>
                    <a:pt x="14209446" y="406400"/>
                  </a:lnTo>
                  <a:lnTo>
                    <a:pt x="14213358" y="419100"/>
                  </a:lnTo>
                  <a:lnTo>
                    <a:pt x="14221473" y="406400"/>
                  </a:lnTo>
                  <a:close/>
                </a:path>
                <a:path w="15112365" h="1868805">
                  <a:moveTo>
                    <a:pt x="14278851" y="419100"/>
                  </a:moveTo>
                  <a:lnTo>
                    <a:pt x="14262164" y="419100"/>
                  </a:lnTo>
                  <a:lnTo>
                    <a:pt x="14264920" y="406400"/>
                  </a:lnTo>
                  <a:lnTo>
                    <a:pt x="14258227" y="419100"/>
                  </a:lnTo>
                  <a:lnTo>
                    <a:pt x="14262468" y="406400"/>
                  </a:lnTo>
                  <a:lnTo>
                    <a:pt x="14264005" y="406400"/>
                  </a:lnTo>
                  <a:lnTo>
                    <a:pt x="14253769" y="393700"/>
                  </a:lnTo>
                  <a:lnTo>
                    <a:pt x="14235646" y="393700"/>
                  </a:lnTo>
                  <a:lnTo>
                    <a:pt x="14230274" y="406400"/>
                  </a:lnTo>
                  <a:lnTo>
                    <a:pt x="14241221" y="406400"/>
                  </a:lnTo>
                  <a:lnTo>
                    <a:pt x="14232674" y="419100"/>
                  </a:lnTo>
                  <a:lnTo>
                    <a:pt x="14213358" y="419100"/>
                  </a:lnTo>
                  <a:lnTo>
                    <a:pt x="14209154" y="419100"/>
                  </a:lnTo>
                  <a:lnTo>
                    <a:pt x="14209446" y="406400"/>
                  </a:lnTo>
                  <a:lnTo>
                    <a:pt x="14191971" y="406400"/>
                  </a:lnTo>
                  <a:lnTo>
                    <a:pt x="14183398" y="393700"/>
                  </a:lnTo>
                  <a:lnTo>
                    <a:pt x="14157986" y="393700"/>
                  </a:lnTo>
                  <a:lnTo>
                    <a:pt x="14164082" y="406400"/>
                  </a:lnTo>
                  <a:lnTo>
                    <a:pt x="14094892" y="406400"/>
                  </a:lnTo>
                  <a:lnTo>
                    <a:pt x="14086180" y="393700"/>
                  </a:lnTo>
                  <a:lnTo>
                    <a:pt x="14061237" y="393700"/>
                  </a:lnTo>
                  <a:lnTo>
                    <a:pt x="14042149" y="406400"/>
                  </a:lnTo>
                  <a:lnTo>
                    <a:pt x="13955586" y="406400"/>
                  </a:lnTo>
                  <a:lnTo>
                    <a:pt x="13944854" y="419100"/>
                  </a:lnTo>
                  <a:lnTo>
                    <a:pt x="13930948" y="406400"/>
                  </a:lnTo>
                  <a:lnTo>
                    <a:pt x="13852335" y="406400"/>
                  </a:lnTo>
                  <a:lnTo>
                    <a:pt x="13852335" y="469900"/>
                  </a:lnTo>
                  <a:lnTo>
                    <a:pt x="13830516" y="469900"/>
                  </a:lnTo>
                  <a:lnTo>
                    <a:pt x="13831824" y="457200"/>
                  </a:lnTo>
                  <a:lnTo>
                    <a:pt x="13845413" y="457200"/>
                  </a:lnTo>
                  <a:lnTo>
                    <a:pt x="13852335" y="469900"/>
                  </a:lnTo>
                  <a:lnTo>
                    <a:pt x="13852335" y="406400"/>
                  </a:lnTo>
                  <a:lnTo>
                    <a:pt x="13825639" y="406400"/>
                  </a:lnTo>
                  <a:lnTo>
                    <a:pt x="13825639" y="457200"/>
                  </a:lnTo>
                  <a:lnTo>
                    <a:pt x="13819340" y="469900"/>
                  </a:lnTo>
                  <a:lnTo>
                    <a:pt x="13805980" y="469900"/>
                  </a:lnTo>
                  <a:lnTo>
                    <a:pt x="13799261" y="457200"/>
                  </a:lnTo>
                  <a:lnTo>
                    <a:pt x="13825639" y="457200"/>
                  </a:lnTo>
                  <a:lnTo>
                    <a:pt x="13825639" y="406400"/>
                  </a:lnTo>
                  <a:lnTo>
                    <a:pt x="13816038" y="406400"/>
                  </a:lnTo>
                  <a:lnTo>
                    <a:pt x="13810628" y="393700"/>
                  </a:lnTo>
                  <a:lnTo>
                    <a:pt x="13794410" y="393700"/>
                  </a:lnTo>
                  <a:lnTo>
                    <a:pt x="13803211" y="406400"/>
                  </a:lnTo>
                  <a:lnTo>
                    <a:pt x="13802462" y="406400"/>
                  </a:lnTo>
                  <a:lnTo>
                    <a:pt x="13779729" y="419100"/>
                  </a:lnTo>
                  <a:lnTo>
                    <a:pt x="13759980" y="406400"/>
                  </a:lnTo>
                  <a:lnTo>
                    <a:pt x="13745680" y="406400"/>
                  </a:lnTo>
                  <a:lnTo>
                    <a:pt x="13739216" y="419100"/>
                  </a:lnTo>
                  <a:lnTo>
                    <a:pt x="13723938" y="419100"/>
                  </a:lnTo>
                  <a:lnTo>
                    <a:pt x="13717283" y="406400"/>
                  </a:lnTo>
                  <a:lnTo>
                    <a:pt x="13706031" y="406400"/>
                  </a:lnTo>
                  <a:lnTo>
                    <a:pt x="13693026" y="419100"/>
                  </a:lnTo>
                  <a:lnTo>
                    <a:pt x="13681075" y="419100"/>
                  </a:lnTo>
                  <a:lnTo>
                    <a:pt x="13678484" y="406400"/>
                  </a:lnTo>
                  <a:lnTo>
                    <a:pt x="13658672" y="406400"/>
                  </a:lnTo>
                  <a:lnTo>
                    <a:pt x="13663930" y="419100"/>
                  </a:lnTo>
                  <a:lnTo>
                    <a:pt x="13615784" y="419100"/>
                  </a:lnTo>
                  <a:lnTo>
                    <a:pt x="13613575" y="406400"/>
                  </a:lnTo>
                  <a:lnTo>
                    <a:pt x="13582942" y="406400"/>
                  </a:lnTo>
                  <a:lnTo>
                    <a:pt x="13576110" y="419100"/>
                  </a:lnTo>
                  <a:lnTo>
                    <a:pt x="13564883" y="419100"/>
                  </a:lnTo>
                  <a:lnTo>
                    <a:pt x="13543966" y="406400"/>
                  </a:lnTo>
                  <a:lnTo>
                    <a:pt x="13521550" y="406400"/>
                  </a:lnTo>
                  <a:lnTo>
                    <a:pt x="13499567" y="419100"/>
                  </a:lnTo>
                  <a:lnTo>
                    <a:pt x="13485673" y="406400"/>
                  </a:lnTo>
                  <a:lnTo>
                    <a:pt x="13480212" y="406400"/>
                  </a:lnTo>
                  <a:lnTo>
                    <a:pt x="13484822" y="419100"/>
                  </a:lnTo>
                  <a:lnTo>
                    <a:pt x="13420293" y="419100"/>
                  </a:lnTo>
                  <a:lnTo>
                    <a:pt x="13425792" y="406400"/>
                  </a:lnTo>
                  <a:lnTo>
                    <a:pt x="13407009" y="406400"/>
                  </a:lnTo>
                  <a:lnTo>
                    <a:pt x="13407098" y="419100"/>
                  </a:lnTo>
                  <a:lnTo>
                    <a:pt x="13372681" y="419100"/>
                  </a:lnTo>
                  <a:lnTo>
                    <a:pt x="13360768" y="406400"/>
                  </a:lnTo>
                  <a:lnTo>
                    <a:pt x="13336511" y="406400"/>
                  </a:lnTo>
                  <a:lnTo>
                    <a:pt x="13342823" y="393700"/>
                  </a:lnTo>
                  <a:lnTo>
                    <a:pt x="13362254" y="393700"/>
                  </a:lnTo>
                  <a:lnTo>
                    <a:pt x="13369443" y="406400"/>
                  </a:lnTo>
                  <a:lnTo>
                    <a:pt x="13390804" y="393700"/>
                  </a:lnTo>
                  <a:lnTo>
                    <a:pt x="13506310" y="393700"/>
                  </a:lnTo>
                  <a:lnTo>
                    <a:pt x="13520992" y="381000"/>
                  </a:lnTo>
                  <a:lnTo>
                    <a:pt x="13536206" y="393700"/>
                  </a:lnTo>
                  <a:lnTo>
                    <a:pt x="13562229" y="381000"/>
                  </a:lnTo>
                  <a:lnTo>
                    <a:pt x="13646988" y="381000"/>
                  </a:lnTo>
                  <a:lnTo>
                    <a:pt x="13642988" y="368300"/>
                  </a:lnTo>
                  <a:lnTo>
                    <a:pt x="13678548" y="368300"/>
                  </a:lnTo>
                  <a:lnTo>
                    <a:pt x="13679170" y="355600"/>
                  </a:lnTo>
                  <a:lnTo>
                    <a:pt x="13689775" y="355600"/>
                  </a:lnTo>
                  <a:lnTo>
                    <a:pt x="13701560" y="368300"/>
                  </a:lnTo>
                  <a:lnTo>
                    <a:pt x="13729538" y="368300"/>
                  </a:lnTo>
                  <a:lnTo>
                    <a:pt x="13733488" y="355600"/>
                  </a:lnTo>
                  <a:lnTo>
                    <a:pt x="13740689" y="368300"/>
                  </a:lnTo>
                  <a:lnTo>
                    <a:pt x="13753960" y="368300"/>
                  </a:lnTo>
                  <a:lnTo>
                    <a:pt x="13748601" y="355600"/>
                  </a:lnTo>
                  <a:lnTo>
                    <a:pt x="13764921" y="355600"/>
                  </a:lnTo>
                  <a:lnTo>
                    <a:pt x="13768286" y="342900"/>
                  </a:lnTo>
                  <a:lnTo>
                    <a:pt x="13737158" y="342900"/>
                  </a:lnTo>
                  <a:lnTo>
                    <a:pt x="13721664" y="355600"/>
                  </a:lnTo>
                  <a:lnTo>
                    <a:pt x="13696734" y="355600"/>
                  </a:lnTo>
                  <a:lnTo>
                    <a:pt x="13692950" y="342900"/>
                  </a:lnTo>
                  <a:lnTo>
                    <a:pt x="13673582" y="342900"/>
                  </a:lnTo>
                  <a:lnTo>
                    <a:pt x="13676795" y="355600"/>
                  </a:lnTo>
                  <a:lnTo>
                    <a:pt x="13657847" y="355600"/>
                  </a:lnTo>
                  <a:lnTo>
                    <a:pt x="13656310" y="342900"/>
                  </a:lnTo>
                  <a:lnTo>
                    <a:pt x="13650786" y="355600"/>
                  </a:lnTo>
                  <a:lnTo>
                    <a:pt x="13442709" y="355600"/>
                  </a:lnTo>
                  <a:lnTo>
                    <a:pt x="13447624" y="342900"/>
                  </a:lnTo>
                  <a:lnTo>
                    <a:pt x="13523468" y="342900"/>
                  </a:lnTo>
                  <a:lnTo>
                    <a:pt x="13560920" y="330200"/>
                  </a:lnTo>
                  <a:lnTo>
                    <a:pt x="13568071" y="330200"/>
                  </a:lnTo>
                  <a:lnTo>
                    <a:pt x="13568109" y="317500"/>
                  </a:lnTo>
                  <a:lnTo>
                    <a:pt x="13554240" y="317500"/>
                  </a:lnTo>
                  <a:lnTo>
                    <a:pt x="13553707" y="330200"/>
                  </a:lnTo>
                  <a:lnTo>
                    <a:pt x="13538340" y="330200"/>
                  </a:lnTo>
                  <a:lnTo>
                    <a:pt x="13522135" y="330200"/>
                  </a:lnTo>
                  <a:lnTo>
                    <a:pt x="13524281" y="317500"/>
                  </a:lnTo>
                  <a:lnTo>
                    <a:pt x="13455904" y="317500"/>
                  </a:lnTo>
                  <a:lnTo>
                    <a:pt x="13456133" y="330200"/>
                  </a:lnTo>
                  <a:lnTo>
                    <a:pt x="13443001" y="330200"/>
                  </a:lnTo>
                  <a:lnTo>
                    <a:pt x="13437845" y="317500"/>
                  </a:lnTo>
                  <a:lnTo>
                    <a:pt x="13433666" y="317500"/>
                  </a:lnTo>
                  <a:lnTo>
                    <a:pt x="13433666" y="342900"/>
                  </a:lnTo>
                  <a:lnTo>
                    <a:pt x="13430301" y="355600"/>
                  </a:lnTo>
                  <a:lnTo>
                    <a:pt x="13426974" y="355600"/>
                  </a:lnTo>
                  <a:lnTo>
                    <a:pt x="13421805" y="342900"/>
                  </a:lnTo>
                  <a:lnTo>
                    <a:pt x="13433666" y="342900"/>
                  </a:lnTo>
                  <a:lnTo>
                    <a:pt x="13433666" y="317500"/>
                  </a:lnTo>
                  <a:lnTo>
                    <a:pt x="13414388" y="317500"/>
                  </a:lnTo>
                  <a:lnTo>
                    <a:pt x="13414388" y="330200"/>
                  </a:lnTo>
                  <a:lnTo>
                    <a:pt x="13409536" y="340004"/>
                  </a:lnTo>
                  <a:lnTo>
                    <a:pt x="13409536" y="355600"/>
                  </a:lnTo>
                  <a:lnTo>
                    <a:pt x="13397370" y="355600"/>
                  </a:lnTo>
                  <a:lnTo>
                    <a:pt x="13389534" y="342900"/>
                  </a:lnTo>
                  <a:lnTo>
                    <a:pt x="13402704" y="342900"/>
                  </a:lnTo>
                  <a:lnTo>
                    <a:pt x="13409536" y="355600"/>
                  </a:lnTo>
                  <a:lnTo>
                    <a:pt x="13409536" y="340004"/>
                  </a:lnTo>
                  <a:lnTo>
                    <a:pt x="13408101" y="342900"/>
                  </a:lnTo>
                  <a:lnTo>
                    <a:pt x="13401307" y="330200"/>
                  </a:lnTo>
                  <a:lnTo>
                    <a:pt x="13414388" y="330200"/>
                  </a:lnTo>
                  <a:lnTo>
                    <a:pt x="13414388" y="317500"/>
                  </a:lnTo>
                  <a:lnTo>
                    <a:pt x="13374599" y="317500"/>
                  </a:lnTo>
                  <a:lnTo>
                    <a:pt x="13374599" y="355600"/>
                  </a:lnTo>
                  <a:lnTo>
                    <a:pt x="13366217" y="368300"/>
                  </a:lnTo>
                  <a:lnTo>
                    <a:pt x="13333756" y="368300"/>
                  </a:lnTo>
                  <a:lnTo>
                    <a:pt x="13318566" y="355600"/>
                  </a:lnTo>
                  <a:lnTo>
                    <a:pt x="13314464" y="368300"/>
                  </a:lnTo>
                  <a:lnTo>
                    <a:pt x="13282359" y="368300"/>
                  </a:lnTo>
                  <a:lnTo>
                    <a:pt x="13271310" y="355600"/>
                  </a:lnTo>
                  <a:lnTo>
                    <a:pt x="13260858" y="355600"/>
                  </a:lnTo>
                  <a:lnTo>
                    <a:pt x="13259854" y="368300"/>
                  </a:lnTo>
                  <a:lnTo>
                    <a:pt x="13253263" y="368300"/>
                  </a:lnTo>
                  <a:lnTo>
                    <a:pt x="13249872" y="355600"/>
                  </a:lnTo>
                  <a:lnTo>
                    <a:pt x="13246722" y="355600"/>
                  </a:lnTo>
                  <a:lnTo>
                    <a:pt x="13246722" y="368300"/>
                  </a:lnTo>
                  <a:lnTo>
                    <a:pt x="13242201" y="368300"/>
                  </a:lnTo>
                  <a:lnTo>
                    <a:pt x="13237998" y="381000"/>
                  </a:lnTo>
                  <a:lnTo>
                    <a:pt x="13220433" y="368300"/>
                  </a:lnTo>
                  <a:lnTo>
                    <a:pt x="13168541" y="368300"/>
                  </a:lnTo>
                  <a:lnTo>
                    <a:pt x="13167919" y="381000"/>
                  </a:lnTo>
                  <a:lnTo>
                    <a:pt x="13156044" y="381000"/>
                  </a:lnTo>
                  <a:lnTo>
                    <a:pt x="13149796" y="368300"/>
                  </a:lnTo>
                  <a:lnTo>
                    <a:pt x="13150444" y="368300"/>
                  </a:lnTo>
                  <a:lnTo>
                    <a:pt x="13137985" y="357238"/>
                  </a:lnTo>
                  <a:lnTo>
                    <a:pt x="13137985" y="368300"/>
                  </a:lnTo>
                  <a:lnTo>
                    <a:pt x="13136004" y="381000"/>
                  </a:lnTo>
                  <a:lnTo>
                    <a:pt x="13130479" y="368300"/>
                  </a:lnTo>
                  <a:lnTo>
                    <a:pt x="13137985" y="368300"/>
                  </a:lnTo>
                  <a:lnTo>
                    <a:pt x="13137985" y="357238"/>
                  </a:lnTo>
                  <a:lnTo>
                    <a:pt x="13136144" y="355600"/>
                  </a:lnTo>
                  <a:lnTo>
                    <a:pt x="13166865" y="355600"/>
                  </a:lnTo>
                  <a:lnTo>
                    <a:pt x="13182410" y="342900"/>
                  </a:lnTo>
                  <a:lnTo>
                    <a:pt x="13201269" y="355600"/>
                  </a:lnTo>
                  <a:lnTo>
                    <a:pt x="13238023" y="355600"/>
                  </a:lnTo>
                  <a:lnTo>
                    <a:pt x="13246722" y="368300"/>
                  </a:lnTo>
                  <a:lnTo>
                    <a:pt x="13246722" y="355600"/>
                  </a:lnTo>
                  <a:lnTo>
                    <a:pt x="13241909" y="355600"/>
                  </a:lnTo>
                  <a:lnTo>
                    <a:pt x="13252044" y="342900"/>
                  </a:lnTo>
                  <a:lnTo>
                    <a:pt x="13263474" y="342900"/>
                  </a:lnTo>
                  <a:lnTo>
                    <a:pt x="13273291" y="355600"/>
                  </a:lnTo>
                  <a:lnTo>
                    <a:pt x="13278561" y="355600"/>
                  </a:lnTo>
                  <a:lnTo>
                    <a:pt x="13289267" y="342900"/>
                  </a:lnTo>
                  <a:lnTo>
                    <a:pt x="13293814" y="342900"/>
                  </a:lnTo>
                  <a:lnTo>
                    <a:pt x="13284492" y="330200"/>
                  </a:lnTo>
                  <a:lnTo>
                    <a:pt x="13302742" y="330200"/>
                  </a:lnTo>
                  <a:lnTo>
                    <a:pt x="13293814" y="342900"/>
                  </a:lnTo>
                  <a:lnTo>
                    <a:pt x="13303999" y="342900"/>
                  </a:lnTo>
                  <a:lnTo>
                    <a:pt x="13320611" y="355600"/>
                  </a:lnTo>
                  <a:lnTo>
                    <a:pt x="13336956" y="342900"/>
                  </a:lnTo>
                  <a:lnTo>
                    <a:pt x="13340817" y="355600"/>
                  </a:lnTo>
                  <a:lnTo>
                    <a:pt x="13374599" y="355600"/>
                  </a:lnTo>
                  <a:lnTo>
                    <a:pt x="13374599" y="317500"/>
                  </a:lnTo>
                  <a:lnTo>
                    <a:pt x="13355028" y="317500"/>
                  </a:lnTo>
                  <a:lnTo>
                    <a:pt x="13344779" y="330200"/>
                  </a:lnTo>
                  <a:lnTo>
                    <a:pt x="13328955" y="330200"/>
                  </a:lnTo>
                  <a:lnTo>
                    <a:pt x="13317652" y="317500"/>
                  </a:lnTo>
                  <a:lnTo>
                    <a:pt x="13290626" y="317500"/>
                  </a:lnTo>
                  <a:lnTo>
                    <a:pt x="13281711" y="330200"/>
                  </a:lnTo>
                  <a:lnTo>
                    <a:pt x="13245160" y="330200"/>
                  </a:lnTo>
                  <a:lnTo>
                    <a:pt x="13226695" y="317500"/>
                  </a:lnTo>
                  <a:lnTo>
                    <a:pt x="13220345" y="317500"/>
                  </a:lnTo>
                  <a:lnTo>
                    <a:pt x="13219532" y="330200"/>
                  </a:lnTo>
                  <a:lnTo>
                    <a:pt x="13212496" y="330200"/>
                  </a:lnTo>
                  <a:lnTo>
                    <a:pt x="13144881" y="330200"/>
                  </a:lnTo>
                  <a:lnTo>
                    <a:pt x="13143217" y="317500"/>
                  </a:lnTo>
                  <a:lnTo>
                    <a:pt x="13136105" y="317500"/>
                  </a:lnTo>
                  <a:lnTo>
                    <a:pt x="13134734" y="330200"/>
                  </a:lnTo>
                  <a:lnTo>
                    <a:pt x="13129679" y="330200"/>
                  </a:lnTo>
                  <a:lnTo>
                    <a:pt x="13129679" y="368300"/>
                  </a:lnTo>
                  <a:lnTo>
                    <a:pt x="13105270" y="368300"/>
                  </a:lnTo>
                  <a:lnTo>
                    <a:pt x="13117246" y="355600"/>
                  </a:lnTo>
                  <a:lnTo>
                    <a:pt x="13129679" y="368300"/>
                  </a:lnTo>
                  <a:lnTo>
                    <a:pt x="13129679" y="330200"/>
                  </a:lnTo>
                  <a:lnTo>
                    <a:pt x="13126619" y="330200"/>
                  </a:lnTo>
                  <a:lnTo>
                    <a:pt x="13122123" y="317500"/>
                  </a:lnTo>
                  <a:lnTo>
                    <a:pt x="13101511" y="317500"/>
                  </a:lnTo>
                  <a:lnTo>
                    <a:pt x="13101511" y="355600"/>
                  </a:lnTo>
                  <a:lnTo>
                    <a:pt x="13092163" y="368300"/>
                  </a:lnTo>
                  <a:lnTo>
                    <a:pt x="13085191" y="355600"/>
                  </a:lnTo>
                  <a:lnTo>
                    <a:pt x="13101511" y="355600"/>
                  </a:lnTo>
                  <a:lnTo>
                    <a:pt x="13101511" y="317500"/>
                  </a:lnTo>
                  <a:lnTo>
                    <a:pt x="13100723" y="317500"/>
                  </a:lnTo>
                  <a:lnTo>
                    <a:pt x="13095999" y="329234"/>
                  </a:lnTo>
                  <a:lnTo>
                    <a:pt x="13094132" y="317500"/>
                  </a:lnTo>
                  <a:lnTo>
                    <a:pt x="13089001" y="330200"/>
                  </a:lnTo>
                  <a:lnTo>
                    <a:pt x="13078473" y="330200"/>
                  </a:lnTo>
                  <a:lnTo>
                    <a:pt x="13078473" y="355600"/>
                  </a:lnTo>
                  <a:lnTo>
                    <a:pt x="13072047" y="368300"/>
                  </a:lnTo>
                  <a:lnTo>
                    <a:pt x="13065900" y="368300"/>
                  </a:lnTo>
                  <a:lnTo>
                    <a:pt x="13052031" y="355600"/>
                  </a:lnTo>
                  <a:lnTo>
                    <a:pt x="13078473" y="355600"/>
                  </a:lnTo>
                  <a:lnTo>
                    <a:pt x="13078473" y="330200"/>
                  </a:lnTo>
                  <a:lnTo>
                    <a:pt x="13061556" y="330200"/>
                  </a:lnTo>
                  <a:lnTo>
                    <a:pt x="13061264" y="317500"/>
                  </a:lnTo>
                  <a:lnTo>
                    <a:pt x="13052565" y="330200"/>
                  </a:lnTo>
                  <a:lnTo>
                    <a:pt x="13006083" y="330200"/>
                  </a:lnTo>
                  <a:lnTo>
                    <a:pt x="13006083" y="355600"/>
                  </a:lnTo>
                  <a:lnTo>
                    <a:pt x="13001117" y="368300"/>
                  </a:lnTo>
                  <a:lnTo>
                    <a:pt x="13000698" y="368300"/>
                  </a:lnTo>
                  <a:lnTo>
                    <a:pt x="13006083" y="355600"/>
                  </a:lnTo>
                  <a:lnTo>
                    <a:pt x="13006083" y="330200"/>
                  </a:lnTo>
                  <a:lnTo>
                    <a:pt x="12996939" y="330200"/>
                  </a:lnTo>
                  <a:lnTo>
                    <a:pt x="12996939" y="381000"/>
                  </a:lnTo>
                  <a:lnTo>
                    <a:pt x="12962890" y="381000"/>
                  </a:lnTo>
                  <a:lnTo>
                    <a:pt x="12967576" y="368300"/>
                  </a:lnTo>
                  <a:lnTo>
                    <a:pt x="12973876" y="368300"/>
                  </a:lnTo>
                  <a:lnTo>
                    <a:pt x="12989459" y="355600"/>
                  </a:lnTo>
                  <a:lnTo>
                    <a:pt x="12995250" y="368300"/>
                  </a:lnTo>
                  <a:lnTo>
                    <a:pt x="12989459" y="368300"/>
                  </a:lnTo>
                  <a:lnTo>
                    <a:pt x="12996939" y="381000"/>
                  </a:lnTo>
                  <a:lnTo>
                    <a:pt x="12996939" y="330200"/>
                  </a:lnTo>
                  <a:lnTo>
                    <a:pt x="12906540" y="330200"/>
                  </a:lnTo>
                  <a:lnTo>
                    <a:pt x="12906769" y="342900"/>
                  </a:lnTo>
                  <a:lnTo>
                    <a:pt x="12889510" y="342900"/>
                  </a:lnTo>
                  <a:lnTo>
                    <a:pt x="12876924" y="330200"/>
                  </a:lnTo>
                  <a:lnTo>
                    <a:pt x="12866954" y="330200"/>
                  </a:lnTo>
                  <a:lnTo>
                    <a:pt x="12859017" y="342900"/>
                  </a:lnTo>
                  <a:lnTo>
                    <a:pt x="12848476" y="330200"/>
                  </a:lnTo>
                  <a:lnTo>
                    <a:pt x="12829083" y="330200"/>
                  </a:lnTo>
                  <a:lnTo>
                    <a:pt x="12819583" y="342900"/>
                  </a:lnTo>
                  <a:lnTo>
                    <a:pt x="12812992" y="336524"/>
                  </a:lnTo>
                  <a:lnTo>
                    <a:pt x="12812992" y="368300"/>
                  </a:lnTo>
                  <a:lnTo>
                    <a:pt x="12811328" y="381000"/>
                  </a:lnTo>
                  <a:lnTo>
                    <a:pt x="12767348" y="381000"/>
                  </a:lnTo>
                  <a:lnTo>
                    <a:pt x="12790081" y="368300"/>
                  </a:lnTo>
                  <a:lnTo>
                    <a:pt x="12812992" y="368300"/>
                  </a:lnTo>
                  <a:lnTo>
                    <a:pt x="12812992" y="336524"/>
                  </a:lnTo>
                  <a:lnTo>
                    <a:pt x="12806464" y="330200"/>
                  </a:lnTo>
                  <a:lnTo>
                    <a:pt x="12767069" y="330200"/>
                  </a:lnTo>
                  <a:lnTo>
                    <a:pt x="12760185" y="342900"/>
                  </a:lnTo>
                  <a:lnTo>
                    <a:pt x="12756591" y="339725"/>
                  </a:lnTo>
                  <a:lnTo>
                    <a:pt x="12756591" y="381000"/>
                  </a:lnTo>
                  <a:lnTo>
                    <a:pt x="12739472" y="381000"/>
                  </a:lnTo>
                  <a:lnTo>
                    <a:pt x="12734163" y="368300"/>
                  </a:lnTo>
                  <a:lnTo>
                    <a:pt x="12749073" y="368300"/>
                  </a:lnTo>
                  <a:lnTo>
                    <a:pt x="12756591" y="381000"/>
                  </a:lnTo>
                  <a:lnTo>
                    <a:pt x="12756591" y="339725"/>
                  </a:lnTo>
                  <a:lnTo>
                    <a:pt x="12745847" y="330200"/>
                  </a:lnTo>
                  <a:lnTo>
                    <a:pt x="12727369" y="330200"/>
                  </a:lnTo>
                  <a:lnTo>
                    <a:pt x="12727369" y="342900"/>
                  </a:lnTo>
                  <a:lnTo>
                    <a:pt x="12694501" y="342900"/>
                  </a:lnTo>
                  <a:lnTo>
                    <a:pt x="12697168" y="330200"/>
                  </a:lnTo>
                  <a:lnTo>
                    <a:pt x="12717844" y="330200"/>
                  </a:lnTo>
                  <a:lnTo>
                    <a:pt x="12727369" y="342900"/>
                  </a:lnTo>
                  <a:lnTo>
                    <a:pt x="12727369" y="330200"/>
                  </a:lnTo>
                  <a:lnTo>
                    <a:pt x="12718148" y="330200"/>
                  </a:lnTo>
                  <a:lnTo>
                    <a:pt x="12709271" y="317500"/>
                  </a:lnTo>
                  <a:lnTo>
                    <a:pt x="12686602" y="330200"/>
                  </a:lnTo>
                  <a:lnTo>
                    <a:pt x="12615316" y="330200"/>
                  </a:lnTo>
                  <a:lnTo>
                    <a:pt x="12622644" y="342900"/>
                  </a:lnTo>
                  <a:lnTo>
                    <a:pt x="12582093" y="342900"/>
                  </a:lnTo>
                  <a:lnTo>
                    <a:pt x="12578804" y="330200"/>
                  </a:lnTo>
                  <a:lnTo>
                    <a:pt x="12549619" y="330200"/>
                  </a:lnTo>
                  <a:lnTo>
                    <a:pt x="12536564" y="342900"/>
                  </a:lnTo>
                  <a:lnTo>
                    <a:pt x="12531179" y="330200"/>
                  </a:lnTo>
                  <a:lnTo>
                    <a:pt x="12507900" y="330200"/>
                  </a:lnTo>
                  <a:lnTo>
                    <a:pt x="12515317" y="317500"/>
                  </a:lnTo>
                  <a:lnTo>
                    <a:pt x="12507900" y="317500"/>
                  </a:lnTo>
                  <a:lnTo>
                    <a:pt x="12501893" y="330200"/>
                  </a:lnTo>
                  <a:lnTo>
                    <a:pt x="12480963" y="330200"/>
                  </a:lnTo>
                  <a:lnTo>
                    <a:pt x="12477217" y="317500"/>
                  </a:lnTo>
                  <a:lnTo>
                    <a:pt x="12467069" y="317500"/>
                  </a:lnTo>
                  <a:lnTo>
                    <a:pt x="12473343" y="330200"/>
                  </a:lnTo>
                  <a:lnTo>
                    <a:pt x="12466053" y="330200"/>
                  </a:lnTo>
                  <a:lnTo>
                    <a:pt x="12468708" y="342900"/>
                  </a:lnTo>
                  <a:lnTo>
                    <a:pt x="12453988" y="342900"/>
                  </a:lnTo>
                  <a:lnTo>
                    <a:pt x="12453645" y="342239"/>
                  </a:lnTo>
                  <a:lnTo>
                    <a:pt x="12453645" y="393700"/>
                  </a:lnTo>
                  <a:lnTo>
                    <a:pt x="12445441" y="406400"/>
                  </a:lnTo>
                  <a:lnTo>
                    <a:pt x="12437682" y="393700"/>
                  </a:lnTo>
                  <a:lnTo>
                    <a:pt x="12453645" y="393700"/>
                  </a:lnTo>
                  <a:lnTo>
                    <a:pt x="12453645" y="342239"/>
                  </a:lnTo>
                  <a:lnTo>
                    <a:pt x="12447397" y="330200"/>
                  </a:lnTo>
                  <a:lnTo>
                    <a:pt x="12437440" y="330200"/>
                  </a:lnTo>
                  <a:lnTo>
                    <a:pt x="12419482" y="342900"/>
                  </a:lnTo>
                  <a:lnTo>
                    <a:pt x="12399010" y="342900"/>
                  </a:lnTo>
                  <a:lnTo>
                    <a:pt x="12381979" y="330200"/>
                  </a:lnTo>
                  <a:lnTo>
                    <a:pt x="12372670" y="330200"/>
                  </a:lnTo>
                  <a:lnTo>
                    <a:pt x="12377230" y="342900"/>
                  </a:lnTo>
                  <a:lnTo>
                    <a:pt x="12364669" y="342900"/>
                  </a:lnTo>
                  <a:lnTo>
                    <a:pt x="12358586" y="330200"/>
                  </a:lnTo>
                  <a:lnTo>
                    <a:pt x="12343067" y="330200"/>
                  </a:lnTo>
                  <a:lnTo>
                    <a:pt x="12343067" y="342900"/>
                  </a:lnTo>
                  <a:lnTo>
                    <a:pt x="12337390" y="355600"/>
                  </a:lnTo>
                  <a:lnTo>
                    <a:pt x="12323216" y="355600"/>
                  </a:lnTo>
                  <a:lnTo>
                    <a:pt x="12321743" y="342900"/>
                  </a:lnTo>
                  <a:lnTo>
                    <a:pt x="12343067" y="342900"/>
                  </a:lnTo>
                  <a:lnTo>
                    <a:pt x="12343067" y="330200"/>
                  </a:lnTo>
                  <a:lnTo>
                    <a:pt x="12312929" y="330200"/>
                  </a:lnTo>
                  <a:lnTo>
                    <a:pt x="12315190" y="342900"/>
                  </a:lnTo>
                  <a:lnTo>
                    <a:pt x="12306935" y="342900"/>
                  </a:lnTo>
                  <a:lnTo>
                    <a:pt x="12282894" y="330200"/>
                  </a:lnTo>
                  <a:lnTo>
                    <a:pt x="12280214" y="342900"/>
                  </a:lnTo>
                  <a:lnTo>
                    <a:pt x="12189524" y="342900"/>
                  </a:lnTo>
                  <a:lnTo>
                    <a:pt x="12177522" y="330200"/>
                  </a:lnTo>
                  <a:lnTo>
                    <a:pt x="12171731" y="330200"/>
                  </a:lnTo>
                  <a:lnTo>
                    <a:pt x="12161177" y="342900"/>
                  </a:lnTo>
                  <a:lnTo>
                    <a:pt x="12150585" y="330200"/>
                  </a:lnTo>
                  <a:lnTo>
                    <a:pt x="12144667" y="330200"/>
                  </a:lnTo>
                  <a:lnTo>
                    <a:pt x="12131243" y="342900"/>
                  </a:lnTo>
                  <a:lnTo>
                    <a:pt x="12117222" y="342900"/>
                  </a:lnTo>
                  <a:lnTo>
                    <a:pt x="12103062" y="330200"/>
                  </a:lnTo>
                  <a:lnTo>
                    <a:pt x="12089232" y="342900"/>
                  </a:lnTo>
                  <a:lnTo>
                    <a:pt x="12087568" y="330200"/>
                  </a:lnTo>
                  <a:lnTo>
                    <a:pt x="12080405" y="330200"/>
                  </a:lnTo>
                  <a:lnTo>
                    <a:pt x="12080405" y="342900"/>
                  </a:lnTo>
                  <a:lnTo>
                    <a:pt x="12070601" y="355600"/>
                  </a:lnTo>
                  <a:lnTo>
                    <a:pt x="12060682" y="342900"/>
                  </a:lnTo>
                  <a:lnTo>
                    <a:pt x="12080405" y="342900"/>
                  </a:lnTo>
                  <a:lnTo>
                    <a:pt x="12080405" y="330200"/>
                  </a:lnTo>
                  <a:lnTo>
                    <a:pt x="12050344" y="330200"/>
                  </a:lnTo>
                  <a:lnTo>
                    <a:pt x="12031777" y="342900"/>
                  </a:lnTo>
                  <a:lnTo>
                    <a:pt x="12013527" y="342900"/>
                  </a:lnTo>
                  <a:lnTo>
                    <a:pt x="12013527" y="406400"/>
                  </a:lnTo>
                  <a:lnTo>
                    <a:pt x="11990857" y="406400"/>
                  </a:lnTo>
                  <a:lnTo>
                    <a:pt x="11983085" y="393700"/>
                  </a:lnTo>
                  <a:lnTo>
                    <a:pt x="12004434" y="393700"/>
                  </a:lnTo>
                  <a:lnTo>
                    <a:pt x="12013527" y="406400"/>
                  </a:lnTo>
                  <a:lnTo>
                    <a:pt x="12013527" y="342900"/>
                  </a:lnTo>
                  <a:lnTo>
                    <a:pt x="12006377" y="330200"/>
                  </a:lnTo>
                  <a:lnTo>
                    <a:pt x="12005437" y="330200"/>
                  </a:lnTo>
                  <a:lnTo>
                    <a:pt x="12006466" y="317500"/>
                  </a:lnTo>
                  <a:lnTo>
                    <a:pt x="12005323" y="317500"/>
                  </a:lnTo>
                  <a:lnTo>
                    <a:pt x="11999265" y="330200"/>
                  </a:lnTo>
                  <a:lnTo>
                    <a:pt x="11998477" y="330200"/>
                  </a:lnTo>
                  <a:lnTo>
                    <a:pt x="12003202" y="342900"/>
                  </a:lnTo>
                  <a:lnTo>
                    <a:pt x="11976367" y="342900"/>
                  </a:lnTo>
                  <a:lnTo>
                    <a:pt x="11980164" y="330200"/>
                  </a:lnTo>
                  <a:lnTo>
                    <a:pt x="11974474" y="330200"/>
                  </a:lnTo>
                  <a:lnTo>
                    <a:pt x="11974132" y="342900"/>
                  </a:lnTo>
                  <a:lnTo>
                    <a:pt x="11961089" y="342900"/>
                  </a:lnTo>
                  <a:lnTo>
                    <a:pt x="11957660" y="330200"/>
                  </a:lnTo>
                  <a:lnTo>
                    <a:pt x="11950992" y="330200"/>
                  </a:lnTo>
                  <a:lnTo>
                    <a:pt x="11953494" y="342900"/>
                  </a:lnTo>
                  <a:lnTo>
                    <a:pt x="11751577" y="342900"/>
                  </a:lnTo>
                  <a:lnTo>
                    <a:pt x="11758320" y="355600"/>
                  </a:lnTo>
                  <a:lnTo>
                    <a:pt x="11741810" y="355600"/>
                  </a:lnTo>
                  <a:lnTo>
                    <a:pt x="11718620" y="342900"/>
                  </a:lnTo>
                  <a:lnTo>
                    <a:pt x="11645519" y="342900"/>
                  </a:lnTo>
                  <a:lnTo>
                    <a:pt x="11655044" y="330200"/>
                  </a:lnTo>
                  <a:lnTo>
                    <a:pt x="11632908" y="330200"/>
                  </a:lnTo>
                  <a:lnTo>
                    <a:pt x="11634305" y="342900"/>
                  </a:lnTo>
                  <a:lnTo>
                    <a:pt x="11585346" y="342900"/>
                  </a:lnTo>
                  <a:lnTo>
                    <a:pt x="11593246" y="330200"/>
                  </a:lnTo>
                  <a:lnTo>
                    <a:pt x="11576964" y="330200"/>
                  </a:lnTo>
                  <a:lnTo>
                    <a:pt x="11578234" y="342900"/>
                  </a:lnTo>
                  <a:lnTo>
                    <a:pt x="11577752" y="342900"/>
                  </a:lnTo>
                  <a:lnTo>
                    <a:pt x="11567516" y="355600"/>
                  </a:lnTo>
                  <a:lnTo>
                    <a:pt x="11549393" y="342900"/>
                  </a:lnTo>
                  <a:lnTo>
                    <a:pt x="11549913" y="342900"/>
                  </a:lnTo>
                  <a:lnTo>
                    <a:pt x="11546294" y="330200"/>
                  </a:lnTo>
                  <a:lnTo>
                    <a:pt x="11535689" y="330200"/>
                  </a:lnTo>
                  <a:lnTo>
                    <a:pt x="11526761" y="330200"/>
                  </a:lnTo>
                  <a:lnTo>
                    <a:pt x="11538356" y="342900"/>
                  </a:lnTo>
                  <a:lnTo>
                    <a:pt x="11508296" y="342900"/>
                  </a:lnTo>
                  <a:lnTo>
                    <a:pt x="11503343" y="330200"/>
                  </a:lnTo>
                  <a:lnTo>
                    <a:pt x="11490503" y="330200"/>
                  </a:lnTo>
                  <a:lnTo>
                    <a:pt x="11496523" y="342900"/>
                  </a:lnTo>
                  <a:lnTo>
                    <a:pt x="11487620" y="342900"/>
                  </a:lnTo>
                  <a:lnTo>
                    <a:pt x="11494922" y="355600"/>
                  </a:lnTo>
                  <a:lnTo>
                    <a:pt x="11471212" y="355600"/>
                  </a:lnTo>
                  <a:lnTo>
                    <a:pt x="11466284" y="342900"/>
                  </a:lnTo>
                  <a:lnTo>
                    <a:pt x="11466449" y="342900"/>
                  </a:lnTo>
                  <a:lnTo>
                    <a:pt x="11465624" y="330200"/>
                  </a:lnTo>
                  <a:lnTo>
                    <a:pt x="11466513" y="330200"/>
                  </a:lnTo>
                  <a:lnTo>
                    <a:pt x="11463020" y="317500"/>
                  </a:lnTo>
                  <a:lnTo>
                    <a:pt x="11477117" y="317500"/>
                  </a:lnTo>
                  <a:lnTo>
                    <a:pt x="11476558" y="330200"/>
                  </a:lnTo>
                  <a:lnTo>
                    <a:pt x="11489919" y="317500"/>
                  </a:lnTo>
                  <a:lnTo>
                    <a:pt x="11513426" y="317500"/>
                  </a:lnTo>
                  <a:lnTo>
                    <a:pt x="11522520" y="330200"/>
                  </a:lnTo>
                  <a:lnTo>
                    <a:pt x="11520691" y="317500"/>
                  </a:lnTo>
                  <a:lnTo>
                    <a:pt x="11531054" y="317500"/>
                  </a:lnTo>
                  <a:lnTo>
                    <a:pt x="11535689" y="330200"/>
                  </a:lnTo>
                  <a:lnTo>
                    <a:pt x="11540198" y="317500"/>
                  </a:lnTo>
                  <a:lnTo>
                    <a:pt x="11554993" y="317500"/>
                  </a:lnTo>
                  <a:lnTo>
                    <a:pt x="11561928" y="330200"/>
                  </a:lnTo>
                  <a:lnTo>
                    <a:pt x="11573815" y="317500"/>
                  </a:lnTo>
                  <a:lnTo>
                    <a:pt x="11740960" y="317500"/>
                  </a:lnTo>
                  <a:lnTo>
                    <a:pt x="11744833" y="304800"/>
                  </a:lnTo>
                  <a:lnTo>
                    <a:pt x="11757609" y="317500"/>
                  </a:lnTo>
                  <a:lnTo>
                    <a:pt x="11775605" y="317500"/>
                  </a:lnTo>
                  <a:lnTo>
                    <a:pt x="11795430" y="304800"/>
                  </a:lnTo>
                  <a:lnTo>
                    <a:pt x="11813667" y="304800"/>
                  </a:lnTo>
                  <a:lnTo>
                    <a:pt x="11817820" y="317500"/>
                  </a:lnTo>
                  <a:lnTo>
                    <a:pt x="11857660" y="317500"/>
                  </a:lnTo>
                  <a:lnTo>
                    <a:pt x="11852427" y="306235"/>
                  </a:lnTo>
                  <a:lnTo>
                    <a:pt x="11875897" y="317500"/>
                  </a:lnTo>
                  <a:lnTo>
                    <a:pt x="11906237" y="317500"/>
                  </a:lnTo>
                  <a:lnTo>
                    <a:pt x="11936247" y="304800"/>
                  </a:lnTo>
                  <a:lnTo>
                    <a:pt x="11961673" y="304800"/>
                  </a:lnTo>
                  <a:lnTo>
                    <a:pt x="11959996" y="317500"/>
                  </a:lnTo>
                  <a:lnTo>
                    <a:pt x="11993474" y="317500"/>
                  </a:lnTo>
                  <a:lnTo>
                    <a:pt x="11987365" y="304800"/>
                  </a:lnTo>
                  <a:lnTo>
                    <a:pt x="12129199" y="304800"/>
                  </a:lnTo>
                  <a:lnTo>
                    <a:pt x="12120067" y="292100"/>
                  </a:lnTo>
                  <a:lnTo>
                    <a:pt x="12146585" y="292100"/>
                  </a:lnTo>
                  <a:lnTo>
                    <a:pt x="12138444" y="304800"/>
                  </a:lnTo>
                  <a:lnTo>
                    <a:pt x="12159310" y="304800"/>
                  </a:lnTo>
                  <a:lnTo>
                    <a:pt x="12151258" y="292100"/>
                  </a:lnTo>
                  <a:lnTo>
                    <a:pt x="12275414" y="292100"/>
                  </a:lnTo>
                  <a:lnTo>
                    <a:pt x="12278081" y="279400"/>
                  </a:lnTo>
                  <a:lnTo>
                    <a:pt x="12291416" y="279400"/>
                  </a:lnTo>
                  <a:lnTo>
                    <a:pt x="12307811" y="292100"/>
                  </a:lnTo>
                  <a:lnTo>
                    <a:pt x="12327407" y="279400"/>
                  </a:lnTo>
                  <a:lnTo>
                    <a:pt x="12373064" y="279400"/>
                  </a:lnTo>
                  <a:lnTo>
                    <a:pt x="12380112" y="292100"/>
                  </a:lnTo>
                  <a:lnTo>
                    <a:pt x="12399302" y="292100"/>
                  </a:lnTo>
                  <a:lnTo>
                    <a:pt x="12397308" y="279400"/>
                  </a:lnTo>
                  <a:lnTo>
                    <a:pt x="12402718" y="279400"/>
                  </a:lnTo>
                  <a:lnTo>
                    <a:pt x="12413069" y="292100"/>
                  </a:lnTo>
                  <a:lnTo>
                    <a:pt x="12448273" y="292100"/>
                  </a:lnTo>
                  <a:lnTo>
                    <a:pt x="12451652" y="304800"/>
                  </a:lnTo>
                  <a:lnTo>
                    <a:pt x="12470333" y="304800"/>
                  </a:lnTo>
                  <a:lnTo>
                    <a:pt x="12463602" y="292100"/>
                  </a:lnTo>
                  <a:lnTo>
                    <a:pt x="12476417" y="292100"/>
                  </a:lnTo>
                  <a:lnTo>
                    <a:pt x="12481954" y="292100"/>
                  </a:lnTo>
                  <a:lnTo>
                    <a:pt x="12486627" y="279400"/>
                  </a:lnTo>
                  <a:lnTo>
                    <a:pt x="12527217" y="279400"/>
                  </a:lnTo>
                  <a:lnTo>
                    <a:pt x="12544641" y="292100"/>
                  </a:lnTo>
                  <a:lnTo>
                    <a:pt x="12537300" y="279400"/>
                  </a:lnTo>
                  <a:lnTo>
                    <a:pt x="12547257" y="279400"/>
                  </a:lnTo>
                  <a:lnTo>
                    <a:pt x="12561341" y="292100"/>
                  </a:lnTo>
                  <a:lnTo>
                    <a:pt x="12575756" y="292100"/>
                  </a:lnTo>
                  <a:lnTo>
                    <a:pt x="12580366" y="286981"/>
                  </a:lnTo>
                  <a:lnTo>
                    <a:pt x="12576658" y="279400"/>
                  </a:lnTo>
                  <a:lnTo>
                    <a:pt x="12587173" y="279400"/>
                  </a:lnTo>
                  <a:lnTo>
                    <a:pt x="12668745" y="279400"/>
                  </a:lnTo>
                  <a:lnTo>
                    <a:pt x="12671336" y="266700"/>
                  </a:lnTo>
                  <a:lnTo>
                    <a:pt x="12720841" y="266700"/>
                  </a:lnTo>
                  <a:lnTo>
                    <a:pt x="12743460" y="279400"/>
                  </a:lnTo>
                  <a:lnTo>
                    <a:pt x="12767234" y="279400"/>
                  </a:lnTo>
                  <a:lnTo>
                    <a:pt x="12762751" y="266700"/>
                  </a:lnTo>
                  <a:lnTo>
                    <a:pt x="12814110" y="266700"/>
                  </a:lnTo>
                  <a:lnTo>
                    <a:pt x="12812814" y="279400"/>
                  </a:lnTo>
                  <a:lnTo>
                    <a:pt x="12841605" y="266700"/>
                  </a:lnTo>
                  <a:lnTo>
                    <a:pt x="12869913" y="266700"/>
                  </a:lnTo>
                  <a:lnTo>
                    <a:pt x="12896837" y="279400"/>
                  </a:lnTo>
                  <a:lnTo>
                    <a:pt x="12901511" y="279400"/>
                  </a:lnTo>
                  <a:lnTo>
                    <a:pt x="12906274" y="266700"/>
                  </a:lnTo>
                  <a:lnTo>
                    <a:pt x="12914389" y="266700"/>
                  </a:lnTo>
                  <a:lnTo>
                    <a:pt x="13017780" y="266700"/>
                  </a:lnTo>
                  <a:lnTo>
                    <a:pt x="13017462" y="254000"/>
                  </a:lnTo>
                  <a:lnTo>
                    <a:pt x="13037084" y="254000"/>
                  </a:lnTo>
                  <a:lnTo>
                    <a:pt x="13046469" y="266700"/>
                  </a:lnTo>
                  <a:lnTo>
                    <a:pt x="13062928" y="266700"/>
                  </a:lnTo>
                  <a:lnTo>
                    <a:pt x="13064173" y="254000"/>
                  </a:lnTo>
                  <a:lnTo>
                    <a:pt x="13087337" y="266700"/>
                  </a:lnTo>
                  <a:lnTo>
                    <a:pt x="13110236" y="254000"/>
                  </a:lnTo>
                  <a:lnTo>
                    <a:pt x="13133210" y="254000"/>
                  </a:lnTo>
                  <a:lnTo>
                    <a:pt x="13150393" y="263347"/>
                  </a:lnTo>
                  <a:lnTo>
                    <a:pt x="13150202" y="254000"/>
                  </a:lnTo>
                  <a:lnTo>
                    <a:pt x="13151955" y="254000"/>
                  </a:lnTo>
                  <a:lnTo>
                    <a:pt x="13155168" y="241300"/>
                  </a:lnTo>
                  <a:lnTo>
                    <a:pt x="13185775" y="241300"/>
                  </a:lnTo>
                  <a:lnTo>
                    <a:pt x="13194259" y="254000"/>
                  </a:lnTo>
                  <a:lnTo>
                    <a:pt x="13233934" y="254000"/>
                  </a:lnTo>
                  <a:lnTo>
                    <a:pt x="13225221" y="241300"/>
                  </a:lnTo>
                  <a:lnTo>
                    <a:pt x="13265328" y="241300"/>
                  </a:lnTo>
                  <a:lnTo>
                    <a:pt x="13266700" y="254000"/>
                  </a:lnTo>
                  <a:lnTo>
                    <a:pt x="13272961" y="241300"/>
                  </a:lnTo>
                  <a:lnTo>
                    <a:pt x="13286016" y="241300"/>
                  </a:lnTo>
                  <a:lnTo>
                    <a:pt x="13291719" y="254000"/>
                  </a:lnTo>
                  <a:lnTo>
                    <a:pt x="13308444" y="254000"/>
                  </a:lnTo>
                  <a:lnTo>
                    <a:pt x="13322237" y="241300"/>
                  </a:lnTo>
                  <a:lnTo>
                    <a:pt x="13317512" y="254000"/>
                  </a:lnTo>
                  <a:lnTo>
                    <a:pt x="13340131" y="254000"/>
                  </a:lnTo>
                  <a:lnTo>
                    <a:pt x="13365658" y="241300"/>
                  </a:lnTo>
                  <a:lnTo>
                    <a:pt x="13382498" y="241300"/>
                  </a:lnTo>
                  <a:lnTo>
                    <a:pt x="13379869" y="228600"/>
                  </a:lnTo>
                  <a:lnTo>
                    <a:pt x="13404393" y="228600"/>
                  </a:lnTo>
                  <a:lnTo>
                    <a:pt x="13416839" y="241300"/>
                  </a:lnTo>
                  <a:lnTo>
                    <a:pt x="13429145" y="228600"/>
                  </a:lnTo>
                  <a:lnTo>
                    <a:pt x="13460311" y="228600"/>
                  </a:lnTo>
                  <a:lnTo>
                    <a:pt x="13460044" y="241300"/>
                  </a:lnTo>
                  <a:lnTo>
                    <a:pt x="13471220" y="241300"/>
                  </a:lnTo>
                  <a:lnTo>
                    <a:pt x="13484708" y="228600"/>
                  </a:lnTo>
                  <a:lnTo>
                    <a:pt x="13498690" y="228600"/>
                  </a:lnTo>
                  <a:lnTo>
                    <a:pt x="13508406" y="241300"/>
                  </a:lnTo>
                  <a:lnTo>
                    <a:pt x="13558622" y="228600"/>
                  </a:lnTo>
                  <a:lnTo>
                    <a:pt x="13709879" y="228600"/>
                  </a:lnTo>
                  <a:lnTo>
                    <a:pt x="13760310" y="215900"/>
                  </a:lnTo>
                  <a:lnTo>
                    <a:pt x="13774369" y="215900"/>
                  </a:lnTo>
                  <a:lnTo>
                    <a:pt x="13771461" y="203200"/>
                  </a:lnTo>
                  <a:lnTo>
                    <a:pt x="13790155" y="203200"/>
                  </a:lnTo>
                  <a:lnTo>
                    <a:pt x="13788670" y="215900"/>
                  </a:lnTo>
                  <a:lnTo>
                    <a:pt x="13803325" y="215900"/>
                  </a:lnTo>
                  <a:lnTo>
                    <a:pt x="13803757" y="203200"/>
                  </a:lnTo>
                  <a:lnTo>
                    <a:pt x="13829500" y="203200"/>
                  </a:lnTo>
                  <a:lnTo>
                    <a:pt x="13820153" y="215900"/>
                  </a:lnTo>
                  <a:lnTo>
                    <a:pt x="13814946" y="215900"/>
                  </a:lnTo>
                  <a:lnTo>
                    <a:pt x="13808710" y="228600"/>
                  </a:lnTo>
                  <a:lnTo>
                    <a:pt x="13834466" y="228600"/>
                  </a:lnTo>
                  <a:lnTo>
                    <a:pt x="13829221" y="215900"/>
                  </a:lnTo>
                  <a:lnTo>
                    <a:pt x="13845642" y="215900"/>
                  </a:lnTo>
                  <a:lnTo>
                    <a:pt x="13864031" y="203200"/>
                  </a:lnTo>
                  <a:lnTo>
                    <a:pt x="13882586" y="203200"/>
                  </a:lnTo>
                  <a:lnTo>
                    <a:pt x="13901877" y="215900"/>
                  </a:lnTo>
                  <a:lnTo>
                    <a:pt x="13907605" y="203200"/>
                  </a:lnTo>
                  <a:lnTo>
                    <a:pt x="13900315" y="203200"/>
                  </a:lnTo>
                  <a:lnTo>
                    <a:pt x="13916000" y="190500"/>
                  </a:lnTo>
                  <a:lnTo>
                    <a:pt x="13993711" y="190500"/>
                  </a:lnTo>
                  <a:lnTo>
                    <a:pt x="13988415" y="177800"/>
                  </a:lnTo>
                  <a:lnTo>
                    <a:pt x="14029017" y="177800"/>
                  </a:lnTo>
                  <a:lnTo>
                    <a:pt x="14032916" y="190500"/>
                  </a:lnTo>
                  <a:lnTo>
                    <a:pt x="14038771" y="177800"/>
                  </a:lnTo>
                  <a:lnTo>
                    <a:pt x="14057478" y="177800"/>
                  </a:lnTo>
                  <a:lnTo>
                    <a:pt x="14046200" y="165100"/>
                  </a:lnTo>
                  <a:lnTo>
                    <a:pt x="14021448" y="165100"/>
                  </a:lnTo>
                  <a:lnTo>
                    <a:pt x="14012812" y="152400"/>
                  </a:lnTo>
                  <a:lnTo>
                    <a:pt x="13991984" y="165100"/>
                  </a:lnTo>
                  <a:lnTo>
                    <a:pt x="13975233" y="165100"/>
                  </a:lnTo>
                  <a:lnTo>
                    <a:pt x="13986332" y="177800"/>
                  </a:lnTo>
                  <a:lnTo>
                    <a:pt x="13974432" y="177800"/>
                  </a:lnTo>
                  <a:lnTo>
                    <a:pt x="13975233" y="165100"/>
                  </a:lnTo>
                  <a:lnTo>
                    <a:pt x="13899477" y="165100"/>
                  </a:lnTo>
                  <a:lnTo>
                    <a:pt x="13893762" y="177800"/>
                  </a:lnTo>
                  <a:lnTo>
                    <a:pt x="13891032" y="165100"/>
                  </a:lnTo>
                  <a:lnTo>
                    <a:pt x="13878878" y="165100"/>
                  </a:lnTo>
                  <a:lnTo>
                    <a:pt x="13877354" y="177800"/>
                  </a:lnTo>
                  <a:lnTo>
                    <a:pt x="13866571" y="177800"/>
                  </a:lnTo>
                  <a:lnTo>
                    <a:pt x="13870318" y="165100"/>
                  </a:lnTo>
                  <a:lnTo>
                    <a:pt x="13839749" y="165100"/>
                  </a:lnTo>
                  <a:lnTo>
                    <a:pt x="13842848" y="177800"/>
                  </a:lnTo>
                  <a:lnTo>
                    <a:pt x="13820470" y="177800"/>
                  </a:lnTo>
                  <a:lnTo>
                    <a:pt x="13818654" y="165100"/>
                  </a:lnTo>
                  <a:lnTo>
                    <a:pt x="13791133" y="165100"/>
                  </a:lnTo>
                  <a:lnTo>
                    <a:pt x="13793711" y="177800"/>
                  </a:lnTo>
                  <a:lnTo>
                    <a:pt x="13713981" y="177800"/>
                  </a:lnTo>
                  <a:lnTo>
                    <a:pt x="13708456" y="190500"/>
                  </a:lnTo>
                  <a:lnTo>
                    <a:pt x="13702360" y="177800"/>
                  </a:lnTo>
                  <a:lnTo>
                    <a:pt x="13678319" y="177800"/>
                  </a:lnTo>
                  <a:lnTo>
                    <a:pt x="13679018" y="190500"/>
                  </a:lnTo>
                  <a:lnTo>
                    <a:pt x="13666153" y="190500"/>
                  </a:lnTo>
                  <a:lnTo>
                    <a:pt x="13669747" y="177800"/>
                  </a:lnTo>
                  <a:lnTo>
                    <a:pt x="13669556" y="177800"/>
                  </a:lnTo>
                  <a:lnTo>
                    <a:pt x="13660895" y="165100"/>
                  </a:lnTo>
                  <a:lnTo>
                    <a:pt x="13655777" y="177800"/>
                  </a:lnTo>
                  <a:lnTo>
                    <a:pt x="13642429" y="177800"/>
                  </a:lnTo>
                  <a:lnTo>
                    <a:pt x="13636600" y="190500"/>
                  </a:lnTo>
                  <a:lnTo>
                    <a:pt x="13629666" y="177800"/>
                  </a:lnTo>
                  <a:lnTo>
                    <a:pt x="13638708" y="177800"/>
                  </a:lnTo>
                  <a:lnTo>
                    <a:pt x="13641261" y="165100"/>
                  </a:lnTo>
                  <a:lnTo>
                    <a:pt x="13626529" y="165100"/>
                  </a:lnTo>
                  <a:lnTo>
                    <a:pt x="13616585" y="173786"/>
                  </a:lnTo>
                  <a:lnTo>
                    <a:pt x="13616585" y="203200"/>
                  </a:lnTo>
                  <a:lnTo>
                    <a:pt x="13601891" y="203200"/>
                  </a:lnTo>
                  <a:lnTo>
                    <a:pt x="13609028" y="190500"/>
                  </a:lnTo>
                  <a:lnTo>
                    <a:pt x="13616585" y="203200"/>
                  </a:lnTo>
                  <a:lnTo>
                    <a:pt x="13616585" y="173786"/>
                  </a:lnTo>
                  <a:lnTo>
                    <a:pt x="13611974" y="177800"/>
                  </a:lnTo>
                  <a:lnTo>
                    <a:pt x="13588822" y="177800"/>
                  </a:lnTo>
                  <a:lnTo>
                    <a:pt x="13588822" y="203200"/>
                  </a:lnTo>
                  <a:lnTo>
                    <a:pt x="13572084" y="203200"/>
                  </a:lnTo>
                  <a:lnTo>
                    <a:pt x="13567804" y="190500"/>
                  </a:lnTo>
                  <a:lnTo>
                    <a:pt x="13578485" y="190500"/>
                  </a:lnTo>
                  <a:lnTo>
                    <a:pt x="13588822" y="203200"/>
                  </a:lnTo>
                  <a:lnTo>
                    <a:pt x="13588822" y="177800"/>
                  </a:lnTo>
                  <a:lnTo>
                    <a:pt x="13582815" y="177800"/>
                  </a:lnTo>
                  <a:lnTo>
                    <a:pt x="13575513" y="165100"/>
                  </a:lnTo>
                  <a:lnTo>
                    <a:pt x="13557377" y="165100"/>
                  </a:lnTo>
                  <a:lnTo>
                    <a:pt x="13535444" y="177800"/>
                  </a:lnTo>
                  <a:lnTo>
                    <a:pt x="13523786" y="169875"/>
                  </a:lnTo>
                  <a:lnTo>
                    <a:pt x="13523786" y="177800"/>
                  </a:lnTo>
                  <a:lnTo>
                    <a:pt x="13516699" y="190500"/>
                  </a:lnTo>
                  <a:lnTo>
                    <a:pt x="13502373" y="190500"/>
                  </a:lnTo>
                  <a:lnTo>
                    <a:pt x="13485178" y="177800"/>
                  </a:lnTo>
                  <a:lnTo>
                    <a:pt x="13523786" y="177800"/>
                  </a:lnTo>
                  <a:lnTo>
                    <a:pt x="13523786" y="169875"/>
                  </a:lnTo>
                  <a:lnTo>
                    <a:pt x="13516788" y="165100"/>
                  </a:lnTo>
                  <a:lnTo>
                    <a:pt x="13554901" y="165100"/>
                  </a:lnTo>
                  <a:lnTo>
                    <a:pt x="13569785" y="152400"/>
                  </a:lnTo>
                  <a:lnTo>
                    <a:pt x="13600989" y="152400"/>
                  </a:lnTo>
                  <a:lnTo>
                    <a:pt x="13607987" y="165100"/>
                  </a:lnTo>
                  <a:lnTo>
                    <a:pt x="13616242" y="165100"/>
                  </a:lnTo>
                  <a:lnTo>
                    <a:pt x="13614260" y="152400"/>
                  </a:lnTo>
                  <a:lnTo>
                    <a:pt x="13632561" y="152400"/>
                  </a:lnTo>
                  <a:lnTo>
                    <a:pt x="13646341" y="165100"/>
                  </a:lnTo>
                  <a:lnTo>
                    <a:pt x="13653415" y="152400"/>
                  </a:lnTo>
                  <a:lnTo>
                    <a:pt x="13659536" y="152400"/>
                  </a:lnTo>
                  <a:lnTo>
                    <a:pt x="13652132" y="139700"/>
                  </a:lnTo>
                  <a:lnTo>
                    <a:pt x="13663727" y="139700"/>
                  </a:lnTo>
                  <a:lnTo>
                    <a:pt x="13684428" y="152400"/>
                  </a:lnTo>
                  <a:lnTo>
                    <a:pt x="13740130" y="152400"/>
                  </a:lnTo>
                  <a:lnTo>
                    <a:pt x="13769124" y="165100"/>
                  </a:lnTo>
                  <a:lnTo>
                    <a:pt x="13802690" y="152400"/>
                  </a:lnTo>
                  <a:lnTo>
                    <a:pt x="13797369" y="152400"/>
                  </a:lnTo>
                  <a:lnTo>
                    <a:pt x="13785444" y="139700"/>
                  </a:lnTo>
                  <a:lnTo>
                    <a:pt x="13776973" y="152400"/>
                  </a:lnTo>
                  <a:lnTo>
                    <a:pt x="13759879" y="152400"/>
                  </a:lnTo>
                  <a:lnTo>
                    <a:pt x="13764870" y="139700"/>
                  </a:lnTo>
                  <a:lnTo>
                    <a:pt x="13785444" y="139700"/>
                  </a:lnTo>
                  <a:lnTo>
                    <a:pt x="13830694" y="139700"/>
                  </a:lnTo>
                  <a:lnTo>
                    <a:pt x="13813320" y="152400"/>
                  </a:lnTo>
                  <a:lnTo>
                    <a:pt x="13850366" y="152400"/>
                  </a:lnTo>
                  <a:lnTo>
                    <a:pt x="13848614" y="139700"/>
                  </a:lnTo>
                  <a:lnTo>
                    <a:pt x="13856119" y="139700"/>
                  </a:lnTo>
                  <a:lnTo>
                    <a:pt x="13847064" y="127000"/>
                  </a:lnTo>
                  <a:lnTo>
                    <a:pt x="13870216" y="127000"/>
                  </a:lnTo>
                  <a:lnTo>
                    <a:pt x="13875677" y="139700"/>
                  </a:lnTo>
                  <a:lnTo>
                    <a:pt x="13886104" y="127000"/>
                  </a:lnTo>
                  <a:lnTo>
                    <a:pt x="13903300" y="127000"/>
                  </a:lnTo>
                  <a:lnTo>
                    <a:pt x="13906424" y="114300"/>
                  </a:lnTo>
                  <a:lnTo>
                    <a:pt x="13916901" y="114300"/>
                  </a:lnTo>
                  <a:lnTo>
                    <a:pt x="13923658" y="127000"/>
                  </a:lnTo>
                  <a:lnTo>
                    <a:pt x="13948474" y="127000"/>
                  </a:lnTo>
                  <a:lnTo>
                    <a:pt x="13959408" y="114300"/>
                  </a:lnTo>
                  <a:lnTo>
                    <a:pt x="13991069" y="114300"/>
                  </a:lnTo>
                  <a:lnTo>
                    <a:pt x="14001903" y="101600"/>
                  </a:lnTo>
                  <a:lnTo>
                    <a:pt x="14013117" y="101600"/>
                  </a:lnTo>
                  <a:lnTo>
                    <a:pt x="14014564" y="88900"/>
                  </a:lnTo>
                  <a:lnTo>
                    <a:pt x="14060399" y="88900"/>
                  </a:lnTo>
                  <a:lnTo>
                    <a:pt x="14065860" y="76200"/>
                  </a:lnTo>
                  <a:lnTo>
                    <a:pt x="14071562" y="76200"/>
                  </a:lnTo>
                  <a:lnTo>
                    <a:pt x="14072553" y="88900"/>
                  </a:lnTo>
                  <a:lnTo>
                    <a:pt x="14064361" y="88900"/>
                  </a:lnTo>
                  <a:lnTo>
                    <a:pt x="14073581" y="101600"/>
                  </a:lnTo>
                  <a:lnTo>
                    <a:pt x="14079449" y="88900"/>
                  </a:lnTo>
                  <a:lnTo>
                    <a:pt x="14075423" y="88900"/>
                  </a:lnTo>
                  <a:lnTo>
                    <a:pt x="14086573" y="76200"/>
                  </a:lnTo>
                  <a:lnTo>
                    <a:pt x="14114132" y="76200"/>
                  </a:lnTo>
                  <a:lnTo>
                    <a:pt x="14124318" y="63500"/>
                  </a:lnTo>
                  <a:lnTo>
                    <a:pt x="14001623" y="63500"/>
                  </a:lnTo>
                  <a:lnTo>
                    <a:pt x="14001623" y="76200"/>
                  </a:lnTo>
                  <a:lnTo>
                    <a:pt x="13999909" y="88900"/>
                  </a:lnTo>
                  <a:lnTo>
                    <a:pt x="13993825" y="88900"/>
                  </a:lnTo>
                  <a:lnTo>
                    <a:pt x="13991476" y="76200"/>
                  </a:lnTo>
                  <a:lnTo>
                    <a:pt x="14001623" y="76200"/>
                  </a:lnTo>
                  <a:lnTo>
                    <a:pt x="14001623" y="63500"/>
                  </a:lnTo>
                  <a:lnTo>
                    <a:pt x="13984885" y="63500"/>
                  </a:lnTo>
                  <a:lnTo>
                    <a:pt x="13988072" y="76200"/>
                  </a:lnTo>
                  <a:lnTo>
                    <a:pt x="13978496" y="76200"/>
                  </a:lnTo>
                  <a:lnTo>
                    <a:pt x="13977061" y="88900"/>
                  </a:lnTo>
                  <a:lnTo>
                    <a:pt x="13964996" y="88900"/>
                  </a:lnTo>
                  <a:lnTo>
                    <a:pt x="13954252" y="88900"/>
                  </a:lnTo>
                  <a:lnTo>
                    <a:pt x="13959358" y="76200"/>
                  </a:lnTo>
                  <a:lnTo>
                    <a:pt x="13948690" y="76200"/>
                  </a:lnTo>
                  <a:lnTo>
                    <a:pt x="13952995" y="88900"/>
                  </a:lnTo>
                  <a:lnTo>
                    <a:pt x="13943571" y="88900"/>
                  </a:lnTo>
                  <a:lnTo>
                    <a:pt x="13934567" y="76200"/>
                  </a:lnTo>
                  <a:lnTo>
                    <a:pt x="13910513" y="76200"/>
                  </a:lnTo>
                  <a:lnTo>
                    <a:pt x="13902893" y="63500"/>
                  </a:lnTo>
                  <a:lnTo>
                    <a:pt x="13861631" y="63500"/>
                  </a:lnTo>
                  <a:lnTo>
                    <a:pt x="13848131" y="76200"/>
                  </a:lnTo>
                  <a:lnTo>
                    <a:pt x="13828535" y="76200"/>
                  </a:lnTo>
                  <a:lnTo>
                    <a:pt x="13828535" y="101600"/>
                  </a:lnTo>
                  <a:lnTo>
                    <a:pt x="13817651" y="101600"/>
                  </a:lnTo>
                  <a:lnTo>
                    <a:pt x="13813549" y="114300"/>
                  </a:lnTo>
                  <a:lnTo>
                    <a:pt x="13805878" y="101600"/>
                  </a:lnTo>
                  <a:lnTo>
                    <a:pt x="13804583" y="101600"/>
                  </a:lnTo>
                  <a:lnTo>
                    <a:pt x="13814260" y="88900"/>
                  </a:lnTo>
                  <a:lnTo>
                    <a:pt x="13828535" y="101600"/>
                  </a:lnTo>
                  <a:lnTo>
                    <a:pt x="13828535" y="76200"/>
                  </a:lnTo>
                  <a:lnTo>
                    <a:pt x="13817016" y="76200"/>
                  </a:lnTo>
                  <a:lnTo>
                    <a:pt x="13804887" y="88900"/>
                  </a:lnTo>
                  <a:lnTo>
                    <a:pt x="13798728" y="88900"/>
                  </a:lnTo>
                  <a:lnTo>
                    <a:pt x="13798728" y="101600"/>
                  </a:lnTo>
                  <a:lnTo>
                    <a:pt x="13791616" y="114300"/>
                  </a:lnTo>
                  <a:lnTo>
                    <a:pt x="13784021" y="101600"/>
                  </a:lnTo>
                  <a:lnTo>
                    <a:pt x="13798728" y="101600"/>
                  </a:lnTo>
                  <a:lnTo>
                    <a:pt x="13798728" y="88900"/>
                  </a:lnTo>
                  <a:lnTo>
                    <a:pt x="13773988" y="88900"/>
                  </a:lnTo>
                  <a:lnTo>
                    <a:pt x="13773950" y="101600"/>
                  </a:lnTo>
                  <a:lnTo>
                    <a:pt x="13761923" y="101600"/>
                  </a:lnTo>
                  <a:lnTo>
                    <a:pt x="13753541" y="88900"/>
                  </a:lnTo>
                  <a:lnTo>
                    <a:pt x="13732396" y="88900"/>
                  </a:lnTo>
                  <a:lnTo>
                    <a:pt x="13732396" y="101600"/>
                  </a:lnTo>
                  <a:lnTo>
                    <a:pt x="13726236" y="101600"/>
                  </a:lnTo>
                  <a:lnTo>
                    <a:pt x="13726236" y="127000"/>
                  </a:lnTo>
                  <a:lnTo>
                    <a:pt x="13725614" y="139700"/>
                  </a:lnTo>
                  <a:lnTo>
                    <a:pt x="13719366" y="139700"/>
                  </a:lnTo>
                  <a:lnTo>
                    <a:pt x="13712736" y="127000"/>
                  </a:lnTo>
                  <a:lnTo>
                    <a:pt x="13726236" y="127000"/>
                  </a:lnTo>
                  <a:lnTo>
                    <a:pt x="13726236" y="101600"/>
                  </a:lnTo>
                  <a:lnTo>
                    <a:pt x="13707555" y="101600"/>
                  </a:lnTo>
                  <a:lnTo>
                    <a:pt x="13707555" y="127000"/>
                  </a:lnTo>
                  <a:lnTo>
                    <a:pt x="13705624" y="139700"/>
                  </a:lnTo>
                  <a:lnTo>
                    <a:pt x="13698246" y="139700"/>
                  </a:lnTo>
                  <a:lnTo>
                    <a:pt x="13688543" y="127000"/>
                  </a:lnTo>
                  <a:lnTo>
                    <a:pt x="13707555" y="127000"/>
                  </a:lnTo>
                  <a:lnTo>
                    <a:pt x="13707555" y="101600"/>
                  </a:lnTo>
                  <a:lnTo>
                    <a:pt x="13704113" y="101600"/>
                  </a:lnTo>
                  <a:lnTo>
                    <a:pt x="13702297" y="114300"/>
                  </a:lnTo>
                  <a:lnTo>
                    <a:pt x="13691934" y="101600"/>
                  </a:lnTo>
                  <a:lnTo>
                    <a:pt x="13688581" y="101600"/>
                  </a:lnTo>
                  <a:lnTo>
                    <a:pt x="13697369" y="88900"/>
                  </a:lnTo>
                  <a:lnTo>
                    <a:pt x="13725144" y="88900"/>
                  </a:lnTo>
                  <a:lnTo>
                    <a:pt x="13732396" y="101600"/>
                  </a:lnTo>
                  <a:lnTo>
                    <a:pt x="13732396" y="88900"/>
                  </a:lnTo>
                  <a:lnTo>
                    <a:pt x="13725424" y="88900"/>
                  </a:lnTo>
                  <a:lnTo>
                    <a:pt x="13724039" y="76200"/>
                  </a:lnTo>
                  <a:lnTo>
                    <a:pt x="13693127" y="76200"/>
                  </a:lnTo>
                  <a:lnTo>
                    <a:pt x="13671461" y="88900"/>
                  </a:lnTo>
                  <a:lnTo>
                    <a:pt x="13680135" y="88900"/>
                  </a:lnTo>
                  <a:lnTo>
                    <a:pt x="13663270" y="101600"/>
                  </a:lnTo>
                  <a:lnTo>
                    <a:pt x="13629069" y="101600"/>
                  </a:lnTo>
                  <a:lnTo>
                    <a:pt x="13649046" y="88900"/>
                  </a:lnTo>
                  <a:lnTo>
                    <a:pt x="13651014" y="88900"/>
                  </a:lnTo>
                  <a:lnTo>
                    <a:pt x="13633437" y="76200"/>
                  </a:lnTo>
                  <a:lnTo>
                    <a:pt x="13634657" y="88900"/>
                  </a:lnTo>
                  <a:lnTo>
                    <a:pt x="13622833" y="88900"/>
                  </a:lnTo>
                  <a:lnTo>
                    <a:pt x="13617321" y="76200"/>
                  </a:lnTo>
                  <a:lnTo>
                    <a:pt x="13612927" y="88900"/>
                  </a:lnTo>
                  <a:lnTo>
                    <a:pt x="13607009" y="88900"/>
                  </a:lnTo>
                  <a:lnTo>
                    <a:pt x="13607009" y="127000"/>
                  </a:lnTo>
                  <a:lnTo>
                    <a:pt x="13601332" y="139700"/>
                  </a:lnTo>
                  <a:lnTo>
                    <a:pt x="13600837" y="139700"/>
                  </a:lnTo>
                  <a:lnTo>
                    <a:pt x="13564692" y="139700"/>
                  </a:lnTo>
                  <a:lnTo>
                    <a:pt x="13576580" y="127000"/>
                  </a:lnTo>
                  <a:lnTo>
                    <a:pt x="13576757" y="127000"/>
                  </a:lnTo>
                  <a:lnTo>
                    <a:pt x="13582612" y="114300"/>
                  </a:lnTo>
                  <a:lnTo>
                    <a:pt x="13589762" y="127000"/>
                  </a:lnTo>
                  <a:lnTo>
                    <a:pt x="13593915" y="127000"/>
                  </a:lnTo>
                  <a:lnTo>
                    <a:pt x="13600837" y="139700"/>
                  </a:lnTo>
                  <a:lnTo>
                    <a:pt x="13607009" y="127000"/>
                  </a:lnTo>
                  <a:lnTo>
                    <a:pt x="13607009" y="88900"/>
                  </a:lnTo>
                  <a:lnTo>
                    <a:pt x="13580809" y="88900"/>
                  </a:lnTo>
                  <a:lnTo>
                    <a:pt x="13577329" y="76200"/>
                  </a:lnTo>
                  <a:lnTo>
                    <a:pt x="13565873" y="76200"/>
                  </a:lnTo>
                  <a:lnTo>
                    <a:pt x="13563410" y="63500"/>
                  </a:lnTo>
                  <a:lnTo>
                    <a:pt x="13555574" y="76200"/>
                  </a:lnTo>
                  <a:lnTo>
                    <a:pt x="13549402" y="63500"/>
                  </a:lnTo>
                  <a:lnTo>
                    <a:pt x="13540435" y="63500"/>
                  </a:lnTo>
                  <a:lnTo>
                    <a:pt x="13544169" y="76200"/>
                  </a:lnTo>
                  <a:lnTo>
                    <a:pt x="13515620" y="76200"/>
                  </a:lnTo>
                  <a:lnTo>
                    <a:pt x="13509600" y="88900"/>
                  </a:lnTo>
                  <a:lnTo>
                    <a:pt x="13470623" y="88900"/>
                  </a:lnTo>
                  <a:lnTo>
                    <a:pt x="13462280" y="101600"/>
                  </a:lnTo>
                  <a:lnTo>
                    <a:pt x="13503783" y="101600"/>
                  </a:lnTo>
                  <a:lnTo>
                    <a:pt x="13515861" y="114300"/>
                  </a:lnTo>
                  <a:lnTo>
                    <a:pt x="13513575" y="101600"/>
                  </a:lnTo>
                  <a:lnTo>
                    <a:pt x="13507961" y="101600"/>
                  </a:lnTo>
                  <a:lnTo>
                    <a:pt x="13511035" y="88900"/>
                  </a:lnTo>
                  <a:lnTo>
                    <a:pt x="13537146" y="88900"/>
                  </a:lnTo>
                  <a:lnTo>
                    <a:pt x="13541502" y="101600"/>
                  </a:lnTo>
                  <a:lnTo>
                    <a:pt x="13574205" y="101600"/>
                  </a:lnTo>
                  <a:lnTo>
                    <a:pt x="13559841" y="114300"/>
                  </a:lnTo>
                  <a:lnTo>
                    <a:pt x="13515861" y="114300"/>
                  </a:lnTo>
                  <a:lnTo>
                    <a:pt x="13496633" y="114300"/>
                  </a:lnTo>
                  <a:lnTo>
                    <a:pt x="13495782" y="115201"/>
                  </a:lnTo>
                  <a:lnTo>
                    <a:pt x="13495782" y="139700"/>
                  </a:lnTo>
                  <a:lnTo>
                    <a:pt x="13488467" y="152400"/>
                  </a:lnTo>
                  <a:lnTo>
                    <a:pt x="13481279" y="152400"/>
                  </a:lnTo>
                  <a:lnTo>
                    <a:pt x="13483031" y="139700"/>
                  </a:lnTo>
                  <a:lnTo>
                    <a:pt x="13495782" y="139700"/>
                  </a:lnTo>
                  <a:lnTo>
                    <a:pt x="13495782" y="115201"/>
                  </a:lnTo>
                  <a:lnTo>
                    <a:pt x="13484644" y="127000"/>
                  </a:lnTo>
                  <a:lnTo>
                    <a:pt x="13481799" y="114300"/>
                  </a:lnTo>
                  <a:lnTo>
                    <a:pt x="13466623" y="114300"/>
                  </a:lnTo>
                  <a:lnTo>
                    <a:pt x="13466623" y="190500"/>
                  </a:lnTo>
                  <a:lnTo>
                    <a:pt x="13430885" y="190500"/>
                  </a:lnTo>
                  <a:lnTo>
                    <a:pt x="13441248" y="177800"/>
                  </a:lnTo>
                  <a:lnTo>
                    <a:pt x="13455434" y="177800"/>
                  </a:lnTo>
                  <a:lnTo>
                    <a:pt x="13466623" y="190500"/>
                  </a:lnTo>
                  <a:lnTo>
                    <a:pt x="13466623" y="114300"/>
                  </a:lnTo>
                  <a:lnTo>
                    <a:pt x="13453097" y="114300"/>
                  </a:lnTo>
                  <a:lnTo>
                    <a:pt x="13453097" y="127000"/>
                  </a:lnTo>
                  <a:lnTo>
                    <a:pt x="13445998" y="139700"/>
                  </a:lnTo>
                  <a:lnTo>
                    <a:pt x="13441769" y="139700"/>
                  </a:lnTo>
                  <a:lnTo>
                    <a:pt x="13435483" y="152400"/>
                  </a:lnTo>
                  <a:lnTo>
                    <a:pt x="13421894" y="152400"/>
                  </a:lnTo>
                  <a:lnTo>
                    <a:pt x="13421894" y="215900"/>
                  </a:lnTo>
                  <a:lnTo>
                    <a:pt x="13411035" y="215900"/>
                  </a:lnTo>
                  <a:lnTo>
                    <a:pt x="13408990" y="203200"/>
                  </a:lnTo>
                  <a:lnTo>
                    <a:pt x="13418071" y="203200"/>
                  </a:lnTo>
                  <a:lnTo>
                    <a:pt x="13421894" y="215900"/>
                  </a:lnTo>
                  <a:lnTo>
                    <a:pt x="13421894" y="152400"/>
                  </a:lnTo>
                  <a:lnTo>
                    <a:pt x="13415658" y="152400"/>
                  </a:lnTo>
                  <a:lnTo>
                    <a:pt x="13420522" y="139700"/>
                  </a:lnTo>
                  <a:lnTo>
                    <a:pt x="13438518" y="139700"/>
                  </a:lnTo>
                  <a:lnTo>
                    <a:pt x="13430466" y="127000"/>
                  </a:lnTo>
                  <a:lnTo>
                    <a:pt x="13453097" y="127000"/>
                  </a:lnTo>
                  <a:lnTo>
                    <a:pt x="13453097" y="114300"/>
                  </a:lnTo>
                  <a:lnTo>
                    <a:pt x="13448818" y="114300"/>
                  </a:lnTo>
                  <a:lnTo>
                    <a:pt x="13459435" y="101600"/>
                  </a:lnTo>
                  <a:lnTo>
                    <a:pt x="13462280" y="101600"/>
                  </a:lnTo>
                  <a:lnTo>
                    <a:pt x="13452247" y="88900"/>
                  </a:lnTo>
                  <a:lnTo>
                    <a:pt x="13425272" y="88900"/>
                  </a:lnTo>
                  <a:lnTo>
                    <a:pt x="13425018" y="101600"/>
                  </a:lnTo>
                  <a:lnTo>
                    <a:pt x="13422490" y="101600"/>
                  </a:lnTo>
                  <a:lnTo>
                    <a:pt x="13422490" y="127000"/>
                  </a:lnTo>
                  <a:lnTo>
                    <a:pt x="13407504" y="127000"/>
                  </a:lnTo>
                  <a:lnTo>
                    <a:pt x="13414693" y="114300"/>
                  </a:lnTo>
                  <a:lnTo>
                    <a:pt x="13422490" y="127000"/>
                  </a:lnTo>
                  <a:lnTo>
                    <a:pt x="13422490" y="101600"/>
                  </a:lnTo>
                  <a:lnTo>
                    <a:pt x="13402704" y="101600"/>
                  </a:lnTo>
                  <a:lnTo>
                    <a:pt x="13402704" y="190500"/>
                  </a:lnTo>
                  <a:lnTo>
                    <a:pt x="13399770" y="190500"/>
                  </a:lnTo>
                  <a:lnTo>
                    <a:pt x="13399770" y="215900"/>
                  </a:lnTo>
                  <a:lnTo>
                    <a:pt x="13386270" y="215900"/>
                  </a:lnTo>
                  <a:lnTo>
                    <a:pt x="13380250" y="203200"/>
                  </a:lnTo>
                  <a:lnTo>
                    <a:pt x="13376047" y="203200"/>
                  </a:lnTo>
                  <a:lnTo>
                    <a:pt x="13388505" y="190500"/>
                  </a:lnTo>
                  <a:lnTo>
                    <a:pt x="13394652" y="203200"/>
                  </a:lnTo>
                  <a:lnTo>
                    <a:pt x="13396405" y="203200"/>
                  </a:lnTo>
                  <a:lnTo>
                    <a:pt x="13399770" y="215900"/>
                  </a:lnTo>
                  <a:lnTo>
                    <a:pt x="13399770" y="190500"/>
                  </a:lnTo>
                  <a:lnTo>
                    <a:pt x="13393852" y="190500"/>
                  </a:lnTo>
                  <a:lnTo>
                    <a:pt x="13387972" y="177800"/>
                  </a:lnTo>
                  <a:lnTo>
                    <a:pt x="13398424" y="177800"/>
                  </a:lnTo>
                  <a:lnTo>
                    <a:pt x="13402704" y="190500"/>
                  </a:lnTo>
                  <a:lnTo>
                    <a:pt x="13402704" y="101600"/>
                  </a:lnTo>
                  <a:lnTo>
                    <a:pt x="13400824" y="101600"/>
                  </a:lnTo>
                  <a:lnTo>
                    <a:pt x="13400824" y="114300"/>
                  </a:lnTo>
                  <a:lnTo>
                    <a:pt x="13399834" y="127000"/>
                  </a:lnTo>
                  <a:lnTo>
                    <a:pt x="13389890" y="127000"/>
                  </a:lnTo>
                  <a:lnTo>
                    <a:pt x="13396608" y="114300"/>
                  </a:lnTo>
                  <a:lnTo>
                    <a:pt x="13400824" y="114300"/>
                  </a:lnTo>
                  <a:lnTo>
                    <a:pt x="13400824" y="101600"/>
                  </a:lnTo>
                  <a:lnTo>
                    <a:pt x="13392290" y="101600"/>
                  </a:lnTo>
                  <a:lnTo>
                    <a:pt x="13386473" y="88900"/>
                  </a:lnTo>
                  <a:lnTo>
                    <a:pt x="13394538" y="88900"/>
                  </a:lnTo>
                  <a:lnTo>
                    <a:pt x="13414553" y="76200"/>
                  </a:lnTo>
                  <a:lnTo>
                    <a:pt x="13387883" y="76200"/>
                  </a:lnTo>
                  <a:lnTo>
                    <a:pt x="13386080" y="78105"/>
                  </a:lnTo>
                  <a:lnTo>
                    <a:pt x="13386080" y="139700"/>
                  </a:lnTo>
                  <a:lnTo>
                    <a:pt x="13373265" y="152400"/>
                  </a:lnTo>
                  <a:lnTo>
                    <a:pt x="13360006" y="152400"/>
                  </a:lnTo>
                  <a:lnTo>
                    <a:pt x="13346608" y="139700"/>
                  </a:lnTo>
                  <a:lnTo>
                    <a:pt x="13386080" y="139700"/>
                  </a:lnTo>
                  <a:lnTo>
                    <a:pt x="13386080" y="78105"/>
                  </a:lnTo>
                  <a:lnTo>
                    <a:pt x="13375818" y="88900"/>
                  </a:lnTo>
                  <a:lnTo>
                    <a:pt x="13380047" y="88900"/>
                  </a:lnTo>
                  <a:lnTo>
                    <a:pt x="13374472" y="101600"/>
                  </a:lnTo>
                  <a:lnTo>
                    <a:pt x="13367550" y="101600"/>
                  </a:lnTo>
                  <a:lnTo>
                    <a:pt x="13375094" y="88900"/>
                  </a:lnTo>
                  <a:lnTo>
                    <a:pt x="13375818" y="88900"/>
                  </a:lnTo>
                  <a:lnTo>
                    <a:pt x="13376377" y="76200"/>
                  </a:lnTo>
                  <a:lnTo>
                    <a:pt x="13370319" y="63500"/>
                  </a:lnTo>
                  <a:lnTo>
                    <a:pt x="13362800" y="63500"/>
                  </a:lnTo>
                  <a:lnTo>
                    <a:pt x="13358965" y="50800"/>
                  </a:lnTo>
                  <a:lnTo>
                    <a:pt x="13356654" y="50800"/>
                  </a:lnTo>
                  <a:lnTo>
                    <a:pt x="13356654" y="88900"/>
                  </a:lnTo>
                  <a:lnTo>
                    <a:pt x="13355752" y="101600"/>
                  </a:lnTo>
                  <a:lnTo>
                    <a:pt x="13319646" y="101600"/>
                  </a:lnTo>
                  <a:lnTo>
                    <a:pt x="13313207" y="114300"/>
                  </a:lnTo>
                  <a:lnTo>
                    <a:pt x="13310642" y="114300"/>
                  </a:lnTo>
                  <a:lnTo>
                    <a:pt x="13310642" y="177800"/>
                  </a:lnTo>
                  <a:lnTo>
                    <a:pt x="13293293" y="177800"/>
                  </a:lnTo>
                  <a:lnTo>
                    <a:pt x="13296887" y="165100"/>
                  </a:lnTo>
                  <a:lnTo>
                    <a:pt x="13310642" y="177800"/>
                  </a:lnTo>
                  <a:lnTo>
                    <a:pt x="13310642" y="114300"/>
                  </a:lnTo>
                  <a:lnTo>
                    <a:pt x="13283845" y="114300"/>
                  </a:lnTo>
                  <a:lnTo>
                    <a:pt x="13273634" y="101600"/>
                  </a:lnTo>
                  <a:lnTo>
                    <a:pt x="13268808" y="114300"/>
                  </a:lnTo>
                  <a:lnTo>
                    <a:pt x="13248183" y="114300"/>
                  </a:lnTo>
                  <a:lnTo>
                    <a:pt x="13250761" y="101600"/>
                  </a:lnTo>
                  <a:lnTo>
                    <a:pt x="13268262" y="101600"/>
                  </a:lnTo>
                  <a:lnTo>
                    <a:pt x="13262293" y="88900"/>
                  </a:lnTo>
                  <a:lnTo>
                    <a:pt x="13273900" y="88900"/>
                  </a:lnTo>
                  <a:lnTo>
                    <a:pt x="13268262" y="101600"/>
                  </a:lnTo>
                  <a:lnTo>
                    <a:pt x="13273634" y="101600"/>
                  </a:lnTo>
                  <a:lnTo>
                    <a:pt x="13277647" y="101600"/>
                  </a:lnTo>
                  <a:lnTo>
                    <a:pt x="13285343" y="88900"/>
                  </a:lnTo>
                  <a:lnTo>
                    <a:pt x="13294894" y="88900"/>
                  </a:lnTo>
                  <a:lnTo>
                    <a:pt x="13290169" y="76200"/>
                  </a:lnTo>
                  <a:lnTo>
                    <a:pt x="13303580" y="76200"/>
                  </a:lnTo>
                  <a:lnTo>
                    <a:pt x="13329717" y="76200"/>
                  </a:lnTo>
                  <a:lnTo>
                    <a:pt x="13329653" y="88900"/>
                  </a:lnTo>
                  <a:lnTo>
                    <a:pt x="13332244" y="88900"/>
                  </a:lnTo>
                  <a:lnTo>
                    <a:pt x="13339331" y="76200"/>
                  </a:lnTo>
                  <a:lnTo>
                    <a:pt x="13349669" y="88900"/>
                  </a:lnTo>
                  <a:lnTo>
                    <a:pt x="13356654" y="88900"/>
                  </a:lnTo>
                  <a:lnTo>
                    <a:pt x="13356654" y="50800"/>
                  </a:lnTo>
                  <a:lnTo>
                    <a:pt x="13350227" y="50800"/>
                  </a:lnTo>
                  <a:lnTo>
                    <a:pt x="13350227" y="76200"/>
                  </a:lnTo>
                  <a:lnTo>
                    <a:pt x="13342950" y="76200"/>
                  </a:lnTo>
                  <a:lnTo>
                    <a:pt x="13341439" y="63500"/>
                  </a:lnTo>
                  <a:lnTo>
                    <a:pt x="13350227" y="76200"/>
                  </a:lnTo>
                  <a:lnTo>
                    <a:pt x="13350227" y="50800"/>
                  </a:lnTo>
                  <a:lnTo>
                    <a:pt x="13292671" y="50800"/>
                  </a:lnTo>
                  <a:lnTo>
                    <a:pt x="13300151" y="63500"/>
                  </a:lnTo>
                  <a:lnTo>
                    <a:pt x="13289864" y="63500"/>
                  </a:lnTo>
                  <a:lnTo>
                    <a:pt x="13268262" y="76200"/>
                  </a:lnTo>
                  <a:lnTo>
                    <a:pt x="13242912" y="76200"/>
                  </a:lnTo>
                  <a:lnTo>
                    <a:pt x="13242912" y="101600"/>
                  </a:lnTo>
                  <a:lnTo>
                    <a:pt x="13234759" y="114300"/>
                  </a:lnTo>
                  <a:lnTo>
                    <a:pt x="13230746" y="101600"/>
                  </a:lnTo>
                  <a:lnTo>
                    <a:pt x="13242912" y="101600"/>
                  </a:lnTo>
                  <a:lnTo>
                    <a:pt x="13242912" y="76200"/>
                  </a:lnTo>
                  <a:lnTo>
                    <a:pt x="13175806" y="76200"/>
                  </a:lnTo>
                  <a:lnTo>
                    <a:pt x="13175806" y="139700"/>
                  </a:lnTo>
                  <a:lnTo>
                    <a:pt x="13162179" y="152400"/>
                  </a:lnTo>
                  <a:lnTo>
                    <a:pt x="13163499" y="152400"/>
                  </a:lnTo>
                  <a:lnTo>
                    <a:pt x="13174218" y="165100"/>
                  </a:lnTo>
                  <a:lnTo>
                    <a:pt x="13164426" y="165100"/>
                  </a:lnTo>
                  <a:lnTo>
                    <a:pt x="13156044" y="153238"/>
                  </a:lnTo>
                  <a:lnTo>
                    <a:pt x="13156044" y="165100"/>
                  </a:lnTo>
                  <a:lnTo>
                    <a:pt x="13154736" y="169176"/>
                  </a:lnTo>
                  <a:lnTo>
                    <a:pt x="13154736" y="203200"/>
                  </a:lnTo>
                  <a:lnTo>
                    <a:pt x="13145808" y="215900"/>
                  </a:lnTo>
                  <a:lnTo>
                    <a:pt x="13127901" y="215900"/>
                  </a:lnTo>
                  <a:lnTo>
                    <a:pt x="13131381" y="203200"/>
                  </a:lnTo>
                  <a:lnTo>
                    <a:pt x="13154736" y="203200"/>
                  </a:lnTo>
                  <a:lnTo>
                    <a:pt x="13154736" y="169176"/>
                  </a:lnTo>
                  <a:lnTo>
                    <a:pt x="13151968" y="177800"/>
                  </a:lnTo>
                  <a:lnTo>
                    <a:pt x="13147434" y="165100"/>
                  </a:lnTo>
                  <a:lnTo>
                    <a:pt x="13143294" y="177800"/>
                  </a:lnTo>
                  <a:lnTo>
                    <a:pt x="13115824" y="165100"/>
                  </a:lnTo>
                  <a:lnTo>
                    <a:pt x="13147434" y="165100"/>
                  </a:lnTo>
                  <a:lnTo>
                    <a:pt x="13156044" y="165100"/>
                  </a:lnTo>
                  <a:lnTo>
                    <a:pt x="13156044" y="153238"/>
                  </a:lnTo>
                  <a:lnTo>
                    <a:pt x="13155460" y="152400"/>
                  </a:lnTo>
                  <a:lnTo>
                    <a:pt x="13105333" y="152400"/>
                  </a:lnTo>
                  <a:lnTo>
                    <a:pt x="13115252" y="139700"/>
                  </a:lnTo>
                  <a:lnTo>
                    <a:pt x="13175806" y="139700"/>
                  </a:lnTo>
                  <a:lnTo>
                    <a:pt x="13175806" y="76200"/>
                  </a:lnTo>
                  <a:lnTo>
                    <a:pt x="13161086" y="76200"/>
                  </a:lnTo>
                  <a:lnTo>
                    <a:pt x="13140601" y="88900"/>
                  </a:lnTo>
                  <a:lnTo>
                    <a:pt x="13077127" y="88900"/>
                  </a:lnTo>
                  <a:lnTo>
                    <a:pt x="13049555" y="101600"/>
                  </a:lnTo>
                  <a:lnTo>
                    <a:pt x="13000914" y="101600"/>
                  </a:lnTo>
                  <a:lnTo>
                    <a:pt x="12995732" y="96647"/>
                  </a:lnTo>
                  <a:lnTo>
                    <a:pt x="12996063" y="101600"/>
                  </a:lnTo>
                  <a:lnTo>
                    <a:pt x="12987846" y="101600"/>
                  </a:lnTo>
                  <a:lnTo>
                    <a:pt x="12960363" y="101600"/>
                  </a:lnTo>
                  <a:lnTo>
                    <a:pt x="12943180" y="114300"/>
                  </a:lnTo>
                  <a:lnTo>
                    <a:pt x="12922174" y="114300"/>
                  </a:lnTo>
                  <a:lnTo>
                    <a:pt x="12911633" y="127000"/>
                  </a:lnTo>
                  <a:lnTo>
                    <a:pt x="12909055" y="114300"/>
                  </a:lnTo>
                  <a:lnTo>
                    <a:pt x="12908483" y="114300"/>
                  </a:lnTo>
                  <a:lnTo>
                    <a:pt x="12907378" y="101600"/>
                  </a:lnTo>
                  <a:lnTo>
                    <a:pt x="12903200" y="101600"/>
                  </a:lnTo>
                  <a:lnTo>
                    <a:pt x="12900559" y="114300"/>
                  </a:lnTo>
                  <a:lnTo>
                    <a:pt x="12893129" y="127000"/>
                  </a:lnTo>
                  <a:lnTo>
                    <a:pt x="12879946" y="127000"/>
                  </a:lnTo>
                  <a:lnTo>
                    <a:pt x="12863119" y="139700"/>
                  </a:lnTo>
                  <a:lnTo>
                    <a:pt x="12843929" y="139700"/>
                  </a:lnTo>
                  <a:lnTo>
                    <a:pt x="12834099" y="127000"/>
                  </a:lnTo>
                  <a:lnTo>
                    <a:pt x="12856236" y="127000"/>
                  </a:lnTo>
                  <a:lnTo>
                    <a:pt x="12860223" y="114300"/>
                  </a:lnTo>
                  <a:lnTo>
                    <a:pt x="12811633" y="114300"/>
                  </a:lnTo>
                  <a:lnTo>
                    <a:pt x="12811633" y="139700"/>
                  </a:lnTo>
                  <a:lnTo>
                    <a:pt x="12755931" y="139700"/>
                  </a:lnTo>
                  <a:lnTo>
                    <a:pt x="12763856" y="127000"/>
                  </a:lnTo>
                  <a:lnTo>
                    <a:pt x="12803086" y="127000"/>
                  </a:lnTo>
                  <a:lnTo>
                    <a:pt x="12811633" y="139700"/>
                  </a:lnTo>
                  <a:lnTo>
                    <a:pt x="12811633" y="114300"/>
                  </a:lnTo>
                  <a:lnTo>
                    <a:pt x="12744006" y="114300"/>
                  </a:lnTo>
                  <a:lnTo>
                    <a:pt x="12734735" y="120535"/>
                  </a:lnTo>
                  <a:lnTo>
                    <a:pt x="12734735" y="254000"/>
                  </a:lnTo>
                  <a:lnTo>
                    <a:pt x="12727242" y="266700"/>
                  </a:lnTo>
                  <a:lnTo>
                    <a:pt x="12719139" y="254000"/>
                  </a:lnTo>
                  <a:lnTo>
                    <a:pt x="12734735" y="254000"/>
                  </a:lnTo>
                  <a:lnTo>
                    <a:pt x="12734735" y="120535"/>
                  </a:lnTo>
                  <a:lnTo>
                    <a:pt x="12725108" y="127000"/>
                  </a:lnTo>
                  <a:lnTo>
                    <a:pt x="12718339" y="114300"/>
                  </a:lnTo>
                  <a:lnTo>
                    <a:pt x="12678994" y="114300"/>
                  </a:lnTo>
                  <a:lnTo>
                    <a:pt x="12655271" y="127000"/>
                  </a:lnTo>
                  <a:lnTo>
                    <a:pt x="12576099" y="127000"/>
                  </a:lnTo>
                  <a:lnTo>
                    <a:pt x="12576099" y="177800"/>
                  </a:lnTo>
                  <a:lnTo>
                    <a:pt x="12574765" y="177800"/>
                  </a:lnTo>
                  <a:lnTo>
                    <a:pt x="12574765" y="190500"/>
                  </a:lnTo>
                  <a:lnTo>
                    <a:pt x="12567552" y="203200"/>
                  </a:lnTo>
                  <a:lnTo>
                    <a:pt x="12560071" y="203200"/>
                  </a:lnTo>
                  <a:lnTo>
                    <a:pt x="12551982" y="190500"/>
                  </a:lnTo>
                  <a:lnTo>
                    <a:pt x="12574765" y="190500"/>
                  </a:lnTo>
                  <a:lnTo>
                    <a:pt x="12574765" y="177800"/>
                  </a:lnTo>
                  <a:lnTo>
                    <a:pt x="12533122" y="177800"/>
                  </a:lnTo>
                  <a:lnTo>
                    <a:pt x="12520016" y="165100"/>
                  </a:lnTo>
                  <a:lnTo>
                    <a:pt x="12574765" y="165100"/>
                  </a:lnTo>
                  <a:lnTo>
                    <a:pt x="12576099" y="177800"/>
                  </a:lnTo>
                  <a:lnTo>
                    <a:pt x="12576099" y="127000"/>
                  </a:lnTo>
                  <a:lnTo>
                    <a:pt x="12519254" y="127000"/>
                  </a:lnTo>
                  <a:lnTo>
                    <a:pt x="12510414" y="139700"/>
                  </a:lnTo>
                  <a:lnTo>
                    <a:pt x="12490793" y="139700"/>
                  </a:lnTo>
                  <a:lnTo>
                    <a:pt x="12487440" y="151155"/>
                  </a:lnTo>
                  <a:lnTo>
                    <a:pt x="12487440" y="177800"/>
                  </a:lnTo>
                  <a:lnTo>
                    <a:pt x="12448045" y="177800"/>
                  </a:lnTo>
                  <a:lnTo>
                    <a:pt x="12454458" y="165100"/>
                  </a:lnTo>
                  <a:lnTo>
                    <a:pt x="12480620" y="165100"/>
                  </a:lnTo>
                  <a:lnTo>
                    <a:pt x="12487440" y="177800"/>
                  </a:lnTo>
                  <a:lnTo>
                    <a:pt x="12487440" y="151155"/>
                  </a:lnTo>
                  <a:lnTo>
                    <a:pt x="12487072" y="152400"/>
                  </a:lnTo>
                  <a:lnTo>
                    <a:pt x="12484976" y="152400"/>
                  </a:lnTo>
                  <a:lnTo>
                    <a:pt x="12481497" y="139700"/>
                  </a:lnTo>
                  <a:lnTo>
                    <a:pt x="12470003" y="139700"/>
                  </a:lnTo>
                  <a:lnTo>
                    <a:pt x="12473330" y="152400"/>
                  </a:lnTo>
                  <a:lnTo>
                    <a:pt x="12454128" y="152400"/>
                  </a:lnTo>
                  <a:lnTo>
                    <a:pt x="12446711" y="165100"/>
                  </a:lnTo>
                  <a:lnTo>
                    <a:pt x="12437478" y="152400"/>
                  </a:lnTo>
                  <a:lnTo>
                    <a:pt x="12420664" y="152400"/>
                  </a:lnTo>
                  <a:lnTo>
                    <a:pt x="12420486" y="165100"/>
                  </a:lnTo>
                  <a:lnTo>
                    <a:pt x="12411621" y="165100"/>
                  </a:lnTo>
                  <a:lnTo>
                    <a:pt x="12402287" y="152400"/>
                  </a:lnTo>
                  <a:lnTo>
                    <a:pt x="12393168" y="152400"/>
                  </a:lnTo>
                  <a:lnTo>
                    <a:pt x="12402236" y="139700"/>
                  </a:lnTo>
                  <a:lnTo>
                    <a:pt x="12393054" y="139700"/>
                  </a:lnTo>
                  <a:lnTo>
                    <a:pt x="12393054" y="165100"/>
                  </a:lnTo>
                  <a:lnTo>
                    <a:pt x="12371464" y="165100"/>
                  </a:lnTo>
                  <a:lnTo>
                    <a:pt x="12377623" y="152400"/>
                  </a:lnTo>
                  <a:lnTo>
                    <a:pt x="12390476" y="152400"/>
                  </a:lnTo>
                  <a:lnTo>
                    <a:pt x="12393054" y="165100"/>
                  </a:lnTo>
                  <a:lnTo>
                    <a:pt x="12393054" y="139700"/>
                  </a:lnTo>
                  <a:lnTo>
                    <a:pt x="12347550" y="139700"/>
                  </a:lnTo>
                  <a:lnTo>
                    <a:pt x="12347550" y="165100"/>
                  </a:lnTo>
                  <a:lnTo>
                    <a:pt x="12325274" y="165100"/>
                  </a:lnTo>
                  <a:lnTo>
                    <a:pt x="12332576" y="152400"/>
                  </a:lnTo>
                  <a:lnTo>
                    <a:pt x="12340006" y="152400"/>
                  </a:lnTo>
                  <a:lnTo>
                    <a:pt x="12347550" y="165100"/>
                  </a:lnTo>
                  <a:lnTo>
                    <a:pt x="12347550" y="139700"/>
                  </a:lnTo>
                  <a:lnTo>
                    <a:pt x="12325591" y="139700"/>
                  </a:lnTo>
                  <a:lnTo>
                    <a:pt x="12329071" y="152400"/>
                  </a:lnTo>
                  <a:lnTo>
                    <a:pt x="12304471" y="152400"/>
                  </a:lnTo>
                  <a:lnTo>
                    <a:pt x="12304471" y="177800"/>
                  </a:lnTo>
                  <a:lnTo>
                    <a:pt x="12300255" y="190500"/>
                  </a:lnTo>
                  <a:lnTo>
                    <a:pt x="12265495" y="190500"/>
                  </a:lnTo>
                  <a:lnTo>
                    <a:pt x="12232627" y="190500"/>
                  </a:lnTo>
                  <a:lnTo>
                    <a:pt x="12240539" y="177800"/>
                  </a:lnTo>
                  <a:lnTo>
                    <a:pt x="12208561" y="177800"/>
                  </a:lnTo>
                  <a:lnTo>
                    <a:pt x="12191848" y="165100"/>
                  </a:lnTo>
                  <a:lnTo>
                    <a:pt x="12223775" y="165100"/>
                  </a:lnTo>
                  <a:lnTo>
                    <a:pt x="12220105" y="152400"/>
                  </a:lnTo>
                  <a:lnTo>
                    <a:pt x="12238012" y="152400"/>
                  </a:lnTo>
                  <a:lnTo>
                    <a:pt x="12238215" y="165100"/>
                  </a:lnTo>
                  <a:lnTo>
                    <a:pt x="12248769" y="165100"/>
                  </a:lnTo>
                  <a:lnTo>
                    <a:pt x="12257735" y="177800"/>
                  </a:lnTo>
                  <a:lnTo>
                    <a:pt x="12256961" y="177800"/>
                  </a:lnTo>
                  <a:lnTo>
                    <a:pt x="12265495" y="190500"/>
                  </a:lnTo>
                  <a:lnTo>
                    <a:pt x="12274969" y="177800"/>
                  </a:lnTo>
                  <a:lnTo>
                    <a:pt x="12304471" y="177800"/>
                  </a:lnTo>
                  <a:lnTo>
                    <a:pt x="12304471" y="152400"/>
                  </a:lnTo>
                  <a:lnTo>
                    <a:pt x="12301436" y="152400"/>
                  </a:lnTo>
                  <a:lnTo>
                    <a:pt x="12305182" y="139700"/>
                  </a:lnTo>
                  <a:lnTo>
                    <a:pt x="12288291" y="139700"/>
                  </a:lnTo>
                  <a:lnTo>
                    <a:pt x="12288215" y="152400"/>
                  </a:lnTo>
                  <a:lnTo>
                    <a:pt x="12281967" y="152400"/>
                  </a:lnTo>
                  <a:lnTo>
                    <a:pt x="12279363" y="151028"/>
                  </a:lnTo>
                  <a:lnTo>
                    <a:pt x="12279363" y="165100"/>
                  </a:lnTo>
                  <a:lnTo>
                    <a:pt x="12258853" y="165100"/>
                  </a:lnTo>
                  <a:lnTo>
                    <a:pt x="12250826" y="152400"/>
                  </a:lnTo>
                  <a:lnTo>
                    <a:pt x="12272543" y="152400"/>
                  </a:lnTo>
                  <a:lnTo>
                    <a:pt x="12279363" y="165100"/>
                  </a:lnTo>
                  <a:lnTo>
                    <a:pt x="12279363" y="151028"/>
                  </a:lnTo>
                  <a:lnTo>
                    <a:pt x="12258015" y="139700"/>
                  </a:lnTo>
                  <a:lnTo>
                    <a:pt x="12214085" y="139700"/>
                  </a:lnTo>
                  <a:lnTo>
                    <a:pt x="12199595" y="152400"/>
                  </a:lnTo>
                  <a:lnTo>
                    <a:pt x="12169534" y="152400"/>
                  </a:lnTo>
                  <a:lnTo>
                    <a:pt x="12165279" y="165100"/>
                  </a:lnTo>
                  <a:lnTo>
                    <a:pt x="12173649" y="165100"/>
                  </a:lnTo>
                  <a:lnTo>
                    <a:pt x="12179656" y="177800"/>
                  </a:lnTo>
                  <a:lnTo>
                    <a:pt x="12185358" y="165100"/>
                  </a:lnTo>
                  <a:lnTo>
                    <a:pt x="12188889" y="177800"/>
                  </a:lnTo>
                  <a:lnTo>
                    <a:pt x="12179656" y="177800"/>
                  </a:lnTo>
                  <a:lnTo>
                    <a:pt x="12179325" y="177800"/>
                  </a:lnTo>
                  <a:lnTo>
                    <a:pt x="12162257" y="165100"/>
                  </a:lnTo>
                  <a:lnTo>
                    <a:pt x="12154357" y="165100"/>
                  </a:lnTo>
                  <a:lnTo>
                    <a:pt x="12157697" y="177800"/>
                  </a:lnTo>
                  <a:lnTo>
                    <a:pt x="12143194" y="177800"/>
                  </a:lnTo>
                  <a:lnTo>
                    <a:pt x="12143194" y="190500"/>
                  </a:lnTo>
                  <a:lnTo>
                    <a:pt x="12138127" y="203200"/>
                  </a:lnTo>
                  <a:lnTo>
                    <a:pt x="12132526" y="203200"/>
                  </a:lnTo>
                  <a:lnTo>
                    <a:pt x="12130977" y="190500"/>
                  </a:lnTo>
                  <a:lnTo>
                    <a:pt x="12143194" y="190500"/>
                  </a:lnTo>
                  <a:lnTo>
                    <a:pt x="12143194" y="177800"/>
                  </a:lnTo>
                  <a:lnTo>
                    <a:pt x="12082132" y="177800"/>
                  </a:lnTo>
                  <a:lnTo>
                    <a:pt x="12106567" y="165100"/>
                  </a:lnTo>
                  <a:lnTo>
                    <a:pt x="12118150" y="165100"/>
                  </a:lnTo>
                  <a:lnTo>
                    <a:pt x="12112079" y="152400"/>
                  </a:lnTo>
                  <a:lnTo>
                    <a:pt x="12098020" y="152400"/>
                  </a:lnTo>
                  <a:lnTo>
                    <a:pt x="12097449" y="165100"/>
                  </a:lnTo>
                  <a:lnTo>
                    <a:pt x="12065089" y="165100"/>
                  </a:lnTo>
                  <a:lnTo>
                    <a:pt x="12057634" y="177800"/>
                  </a:lnTo>
                  <a:lnTo>
                    <a:pt x="12014848" y="177800"/>
                  </a:lnTo>
                  <a:lnTo>
                    <a:pt x="12010593" y="165100"/>
                  </a:lnTo>
                  <a:lnTo>
                    <a:pt x="12006669" y="152400"/>
                  </a:lnTo>
                  <a:lnTo>
                    <a:pt x="11998897" y="152400"/>
                  </a:lnTo>
                  <a:lnTo>
                    <a:pt x="11998897" y="165100"/>
                  </a:lnTo>
                  <a:lnTo>
                    <a:pt x="11994921" y="165100"/>
                  </a:lnTo>
                  <a:lnTo>
                    <a:pt x="11991721" y="177800"/>
                  </a:lnTo>
                  <a:lnTo>
                    <a:pt x="11960466" y="177800"/>
                  </a:lnTo>
                  <a:lnTo>
                    <a:pt x="11962079" y="165100"/>
                  </a:lnTo>
                  <a:lnTo>
                    <a:pt x="11950802" y="165100"/>
                  </a:lnTo>
                  <a:lnTo>
                    <a:pt x="11944426" y="152400"/>
                  </a:lnTo>
                  <a:lnTo>
                    <a:pt x="11939092" y="165100"/>
                  </a:lnTo>
                  <a:lnTo>
                    <a:pt x="11933593" y="165100"/>
                  </a:lnTo>
                  <a:lnTo>
                    <a:pt x="11927891" y="152400"/>
                  </a:lnTo>
                  <a:lnTo>
                    <a:pt x="11922036" y="152400"/>
                  </a:lnTo>
                  <a:lnTo>
                    <a:pt x="11920182" y="165100"/>
                  </a:lnTo>
                  <a:lnTo>
                    <a:pt x="11914594" y="165100"/>
                  </a:lnTo>
                  <a:lnTo>
                    <a:pt x="11911609" y="152400"/>
                  </a:lnTo>
                  <a:lnTo>
                    <a:pt x="11900192" y="152400"/>
                  </a:lnTo>
                  <a:lnTo>
                    <a:pt x="11888737" y="165100"/>
                  </a:lnTo>
                  <a:lnTo>
                    <a:pt x="11865966" y="165100"/>
                  </a:lnTo>
                  <a:lnTo>
                    <a:pt x="11867858" y="152400"/>
                  </a:lnTo>
                  <a:lnTo>
                    <a:pt x="11847271" y="152400"/>
                  </a:lnTo>
                  <a:lnTo>
                    <a:pt x="11847271" y="177800"/>
                  </a:lnTo>
                  <a:lnTo>
                    <a:pt x="11837314" y="177800"/>
                  </a:lnTo>
                  <a:lnTo>
                    <a:pt x="11847068" y="165100"/>
                  </a:lnTo>
                  <a:lnTo>
                    <a:pt x="11847271" y="177800"/>
                  </a:lnTo>
                  <a:lnTo>
                    <a:pt x="11847271" y="152400"/>
                  </a:lnTo>
                  <a:lnTo>
                    <a:pt x="11840972" y="152400"/>
                  </a:lnTo>
                  <a:lnTo>
                    <a:pt x="11835905" y="143370"/>
                  </a:lnTo>
                  <a:lnTo>
                    <a:pt x="11835905" y="165100"/>
                  </a:lnTo>
                  <a:lnTo>
                    <a:pt x="11828577" y="177800"/>
                  </a:lnTo>
                  <a:lnTo>
                    <a:pt x="11820563" y="165100"/>
                  </a:lnTo>
                  <a:lnTo>
                    <a:pt x="11829161" y="165100"/>
                  </a:lnTo>
                  <a:lnTo>
                    <a:pt x="11825948" y="152400"/>
                  </a:lnTo>
                  <a:lnTo>
                    <a:pt x="11834546" y="152400"/>
                  </a:lnTo>
                  <a:lnTo>
                    <a:pt x="11834381" y="165100"/>
                  </a:lnTo>
                  <a:lnTo>
                    <a:pt x="11835905" y="165100"/>
                  </a:lnTo>
                  <a:lnTo>
                    <a:pt x="11835905" y="143370"/>
                  </a:lnTo>
                  <a:lnTo>
                    <a:pt x="11833847" y="139700"/>
                  </a:lnTo>
                  <a:lnTo>
                    <a:pt x="11950675" y="139700"/>
                  </a:lnTo>
                  <a:lnTo>
                    <a:pt x="11955069" y="127000"/>
                  </a:lnTo>
                  <a:lnTo>
                    <a:pt x="11962155" y="139700"/>
                  </a:lnTo>
                  <a:lnTo>
                    <a:pt x="11982996" y="139700"/>
                  </a:lnTo>
                  <a:lnTo>
                    <a:pt x="11974208" y="127000"/>
                  </a:lnTo>
                  <a:lnTo>
                    <a:pt x="11985816" y="127000"/>
                  </a:lnTo>
                  <a:lnTo>
                    <a:pt x="11992915" y="139700"/>
                  </a:lnTo>
                  <a:lnTo>
                    <a:pt x="12005488" y="139700"/>
                  </a:lnTo>
                  <a:lnTo>
                    <a:pt x="11999722" y="127000"/>
                  </a:lnTo>
                  <a:lnTo>
                    <a:pt x="12020956" y="127000"/>
                  </a:lnTo>
                  <a:lnTo>
                    <a:pt x="12018124" y="139700"/>
                  </a:lnTo>
                  <a:lnTo>
                    <a:pt x="12029846" y="127000"/>
                  </a:lnTo>
                  <a:lnTo>
                    <a:pt x="12047512" y="127000"/>
                  </a:lnTo>
                  <a:lnTo>
                    <a:pt x="12050878" y="139700"/>
                  </a:lnTo>
                  <a:lnTo>
                    <a:pt x="12066854" y="139700"/>
                  </a:lnTo>
                  <a:lnTo>
                    <a:pt x="12067616" y="127000"/>
                  </a:lnTo>
                  <a:lnTo>
                    <a:pt x="12084647" y="127000"/>
                  </a:lnTo>
                  <a:lnTo>
                    <a:pt x="12083796" y="139700"/>
                  </a:lnTo>
                  <a:lnTo>
                    <a:pt x="12093372" y="139700"/>
                  </a:lnTo>
                  <a:lnTo>
                    <a:pt x="12113920" y="127000"/>
                  </a:lnTo>
                  <a:lnTo>
                    <a:pt x="12122696" y="127000"/>
                  </a:lnTo>
                  <a:lnTo>
                    <a:pt x="12148972" y="127000"/>
                  </a:lnTo>
                  <a:lnTo>
                    <a:pt x="12154065" y="114300"/>
                  </a:lnTo>
                  <a:lnTo>
                    <a:pt x="12200192" y="114300"/>
                  </a:lnTo>
                  <a:lnTo>
                    <a:pt x="12191340" y="127000"/>
                  </a:lnTo>
                  <a:lnTo>
                    <a:pt x="12208066" y="127000"/>
                  </a:lnTo>
                  <a:lnTo>
                    <a:pt x="12205056" y="114300"/>
                  </a:lnTo>
                  <a:lnTo>
                    <a:pt x="12285561" y="114300"/>
                  </a:lnTo>
                  <a:lnTo>
                    <a:pt x="12285917" y="127000"/>
                  </a:lnTo>
                  <a:lnTo>
                    <a:pt x="12298718" y="127000"/>
                  </a:lnTo>
                  <a:lnTo>
                    <a:pt x="12303785" y="114300"/>
                  </a:lnTo>
                  <a:lnTo>
                    <a:pt x="12322683" y="114300"/>
                  </a:lnTo>
                  <a:lnTo>
                    <a:pt x="12321781" y="127000"/>
                  </a:lnTo>
                  <a:lnTo>
                    <a:pt x="12368911" y="127000"/>
                  </a:lnTo>
                  <a:lnTo>
                    <a:pt x="12363641" y="114300"/>
                  </a:lnTo>
                  <a:lnTo>
                    <a:pt x="12374296" y="114300"/>
                  </a:lnTo>
                  <a:lnTo>
                    <a:pt x="12366269" y="101600"/>
                  </a:lnTo>
                  <a:lnTo>
                    <a:pt x="12365114" y="101600"/>
                  </a:lnTo>
                  <a:lnTo>
                    <a:pt x="12368174" y="88900"/>
                  </a:lnTo>
                  <a:lnTo>
                    <a:pt x="12391250" y="88900"/>
                  </a:lnTo>
                  <a:lnTo>
                    <a:pt x="12404446" y="88900"/>
                  </a:lnTo>
                  <a:lnTo>
                    <a:pt x="12402896" y="76200"/>
                  </a:lnTo>
                  <a:lnTo>
                    <a:pt x="12411113" y="76200"/>
                  </a:lnTo>
                  <a:lnTo>
                    <a:pt x="12419749" y="88900"/>
                  </a:lnTo>
                  <a:lnTo>
                    <a:pt x="12406287" y="88900"/>
                  </a:lnTo>
                  <a:lnTo>
                    <a:pt x="12414631" y="101600"/>
                  </a:lnTo>
                  <a:lnTo>
                    <a:pt x="12478309" y="101600"/>
                  </a:lnTo>
                  <a:lnTo>
                    <a:pt x="12484672" y="114300"/>
                  </a:lnTo>
                  <a:lnTo>
                    <a:pt x="12487999" y="101600"/>
                  </a:lnTo>
                  <a:lnTo>
                    <a:pt x="12492063" y="101600"/>
                  </a:lnTo>
                  <a:lnTo>
                    <a:pt x="12492647" y="88900"/>
                  </a:lnTo>
                  <a:lnTo>
                    <a:pt x="12498311" y="88900"/>
                  </a:lnTo>
                  <a:lnTo>
                    <a:pt x="12491428" y="76200"/>
                  </a:lnTo>
                  <a:lnTo>
                    <a:pt x="12511113" y="76200"/>
                  </a:lnTo>
                  <a:lnTo>
                    <a:pt x="12504826" y="88900"/>
                  </a:lnTo>
                  <a:lnTo>
                    <a:pt x="12637376" y="88900"/>
                  </a:lnTo>
                  <a:lnTo>
                    <a:pt x="12655118" y="76200"/>
                  </a:lnTo>
                  <a:lnTo>
                    <a:pt x="12651092" y="76200"/>
                  </a:lnTo>
                  <a:lnTo>
                    <a:pt x="12650978" y="63500"/>
                  </a:lnTo>
                  <a:lnTo>
                    <a:pt x="12664834" y="63500"/>
                  </a:lnTo>
                  <a:lnTo>
                    <a:pt x="12658484" y="76200"/>
                  </a:lnTo>
                  <a:lnTo>
                    <a:pt x="12710935" y="76200"/>
                  </a:lnTo>
                  <a:lnTo>
                    <a:pt x="12705283" y="88900"/>
                  </a:lnTo>
                  <a:lnTo>
                    <a:pt x="12722860" y="88900"/>
                  </a:lnTo>
                  <a:lnTo>
                    <a:pt x="12723686" y="76200"/>
                  </a:lnTo>
                  <a:lnTo>
                    <a:pt x="12740500" y="76200"/>
                  </a:lnTo>
                  <a:lnTo>
                    <a:pt x="12732690" y="88900"/>
                  </a:lnTo>
                  <a:lnTo>
                    <a:pt x="12739916" y="88900"/>
                  </a:lnTo>
                  <a:lnTo>
                    <a:pt x="12741961" y="76200"/>
                  </a:lnTo>
                  <a:lnTo>
                    <a:pt x="12782156" y="76200"/>
                  </a:lnTo>
                  <a:lnTo>
                    <a:pt x="12776264" y="63500"/>
                  </a:lnTo>
                  <a:lnTo>
                    <a:pt x="12764453" y="63500"/>
                  </a:lnTo>
                  <a:lnTo>
                    <a:pt x="12770701" y="50800"/>
                  </a:lnTo>
                  <a:lnTo>
                    <a:pt x="12783846" y="50800"/>
                  </a:lnTo>
                  <a:lnTo>
                    <a:pt x="12795860" y="50800"/>
                  </a:lnTo>
                  <a:lnTo>
                    <a:pt x="12790196" y="38100"/>
                  </a:lnTo>
                  <a:lnTo>
                    <a:pt x="12779223" y="38100"/>
                  </a:lnTo>
                  <a:lnTo>
                    <a:pt x="12768237" y="25400"/>
                  </a:lnTo>
                  <a:lnTo>
                    <a:pt x="12761405" y="25400"/>
                  </a:lnTo>
                  <a:lnTo>
                    <a:pt x="12765431" y="38100"/>
                  </a:lnTo>
                  <a:lnTo>
                    <a:pt x="12754445" y="38100"/>
                  </a:lnTo>
                  <a:lnTo>
                    <a:pt x="12761405" y="25400"/>
                  </a:lnTo>
                  <a:lnTo>
                    <a:pt x="12741402" y="25400"/>
                  </a:lnTo>
                  <a:lnTo>
                    <a:pt x="12741402" y="63500"/>
                  </a:lnTo>
                  <a:lnTo>
                    <a:pt x="12736081" y="63500"/>
                  </a:lnTo>
                  <a:lnTo>
                    <a:pt x="12737719" y="50800"/>
                  </a:lnTo>
                  <a:lnTo>
                    <a:pt x="12741148" y="50800"/>
                  </a:lnTo>
                  <a:lnTo>
                    <a:pt x="12741402" y="63500"/>
                  </a:lnTo>
                  <a:lnTo>
                    <a:pt x="12741402" y="25400"/>
                  </a:lnTo>
                  <a:lnTo>
                    <a:pt x="12725680" y="25400"/>
                  </a:lnTo>
                  <a:lnTo>
                    <a:pt x="12729197" y="38100"/>
                  </a:lnTo>
                  <a:lnTo>
                    <a:pt x="12739929" y="38100"/>
                  </a:lnTo>
                  <a:lnTo>
                    <a:pt x="12732804" y="50800"/>
                  </a:lnTo>
                  <a:lnTo>
                    <a:pt x="12712954" y="50800"/>
                  </a:lnTo>
                  <a:lnTo>
                    <a:pt x="12721019" y="38100"/>
                  </a:lnTo>
                  <a:lnTo>
                    <a:pt x="12718441" y="38100"/>
                  </a:lnTo>
                  <a:lnTo>
                    <a:pt x="12725680" y="25400"/>
                  </a:lnTo>
                  <a:lnTo>
                    <a:pt x="12687173" y="25400"/>
                  </a:lnTo>
                  <a:lnTo>
                    <a:pt x="12674968" y="12700"/>
                  </a:lnTo>
                  <a:lnTo>
                    <a:pt x="12643676" y="12700"/>
                  </a:lnTo>
                  <a:lnTo>
                    <a:pt x="12643676" y="63500"/>
                  </a:lnTo>
                  <a:lnTo>
                    <a:pt x="12634074" y="63500"/>
                  </a:lnTo>
                  <a:lnTo>
                    <a:pt x="12627089" y="76200"/>
                  </a:lnTo>
                  <a:lnTo>
                    <a:pt x="12618339" y="76200"/>
                  </a:lnTo>
                  <a:lnTo>
                    <a:pt x="12615647" y="63500"/>
                  </a:lnTo>
                  <a:lnTo>
                    <a:pt x="12584417" y="63500"/>
                  </a:lnTo>
                  <a:lnTo>
                    <a:pt x="12593511" y="50800"/>
                  </a:lnTo>
                  <a:lnTo>
                    <a:pt x="12627445" y="50800"/>
                  </a:lnTo>
                  <a:lnTo>
                    <a:pt x="12643676" y="63500"/>
                  </a:lnTo>
                  <a:lnTo>
                    <a:pt x="12643676" y="12700"/>
                  </a:lnTo>
                  <a:lnTo>
                    <a:pt x="12563208" y="12700"/>
                  </a:lnTo>
                  <a:lnTo>
                    <a:pt x="12537935" y="25400"/>
                  </a:lnTo>
                  <a:lnTo>
                    <a:pt x="12545632" y="25400"/>
                  </a:lnTo>
                  <a:lnTo>
                    <a:pt x="12533465" y="38100"/>
                  </a:lnTo>
                  <a:lnTo>
                    <a:pt x="12496673" y="38100"/>
                  </a:lnTo>
                  <a:lnTo>
                    <a:pt x="12508624" y="25400"/>
                  </a:lnTo>
                  <a:lnTo>
                    <a:pt x="12453239" y="25400"/>
                  </a:lnTo>
                  <a:lnTo>
                    <a:pt x="12453239" y="63500"/>
                  </a:lnTo>
                  <a:lnTo>
                    <a:pt x="12414021" y="63500"/>
                  </a:lnTo>
                  <a:lnTo>
                    <a:pt x="12400585" y="50800"/>
                  </a:lnTo>
                  <a:lnTo>
                    <a:pt x="12447537" y="50800"/>
                  </a:lnTo>
                  <a:lnTo>
                    <a:pt x="12453239" y="63500"/>
                  </a:lnTo>
                  <a:lnTo>
                    <a:pt x="12453239" y="25400"/>
                  </a:lnTo>
                  <a:lnTo>
                    <a:pt x="12420829" y="25400"/>
                  </a:lnTo>
                  <a:lnTo>
                    <a:pt x="12418200" y="38100"/>
                  </a:lnTo>
                  <a:lnTo>
                    <a:pt x="12392266" y="25400"/>
                  </a:lnTo>
                  <a:lnTo>
                    <a:pt x="12359754" y="25400"/>
                  </a:lnTo>
                  <a:lnTo>
                    <a:pt x="12359754" y="50800"/>
                  </a:lnTo>
                  <a:lnTo>
                    <a:pt x="12358180" y="63500"/>
                  </a:lnTo>
                  <a:lnTo>
                    <a:pt x="12351449" y="53009"/>
                  </a:lnTo>
                  <a:lnTo>
                    <a:pt x="12351449" y="63500"/>
                  </a:lnTo>
                  <a:lnTo>
                    <a:pt x="12350953" y="76200"/>
                  </a:lnTo>
                  <a:lnTo>
                    <a:pt x="12332830" y="76200"/>
                  </a:lnTo>
                  <a:lnTo>
                    <a:pt x="12332005" y="63500"/>
                  </a:lnTo>
                  <a:lnTo>
                    <a:pt x="12351449" y="63500"/>
                  </a:lnTo>
                  <a:lnTo>
                    <a:pt x="12351449" y="53009"/>
                  </a:lnTo>
                  <a:lnTo>
                    <a:pt x="12350039" y="50800"/>
                  </a:lnTo>
                  <a:lnTo>
                    <a:pt x="12333770" y="50800"/>
                  </a:lnTo>
                  <a:lnTo>
                    <a:pt x="12335955" y="38100"/>
                  </a:lnTo>
                  <a:lnTo>
                    <a:pt x="12342266" y="38100"/>
                  </a:lnTo>
                  <a:lnTo>
                    <a:pt x="12353277" y="50800"/>
                  </a:lnTo>
                  <a:lnTo>
                    <a:pt x="12359754" y="50800"/>
                  </a:lnTo>
                  <a:lnTo>
                    <a:pt x="12359754" y="25400"/>
                  </a:lnTo>
                  <a:lnTo>
                    <a:pt x="12347829" y="25400"/>
                  </a:lnTo>
                  <a:lnTo>
                    <a:pt x="12329973" y="38100"/>
                  </a:lnTo>
                  <a:lnTo>
                    <a:pt x="12319953" y="38100"/>
                  </a:lnTo>
                  <a:lnTo>
                    <a:pt x="12321807" y="50800"/>
                  </a:lnTo>
                  <a:lnTo>
                    <a:pt x="12315469" y="50800"/>
                  </a:lnTo>
                  <a:lnTo>
                    <a:pt x="12310758" y="63500"/>
                  </a:lnTo>
                  <a:lnTo>
                    <a:pt x="12301792" y="63500"/>
                  </a:lnTo>
                  <a:lnTo>
                    <a:pt x="12297258" y="76200"/>
                  </a:lnTo>
                  <a:lnTo>
                    <a:pt x="12290158" y="63500"/>
                  </a:lnTo>
                  <a:lnTo>
                    <a:pt x="12295823" y="63500"/>
                  </a:lnTo>
                  <a:lnTo>
                    <a:pt x="12274055" y="50800"/>
                  </a:lnTo>
                  <a:lnTo>
                    <a:pt x="12260872" y="44577"/>
                  </a:lnTo>
                  <a:lnTo>
                    <a:pt x="12260872" y="63500"/>
                  </a:lnTo>
                  <a:lnTo>
                    <a:pt x="12249277" y="76200"/>
                  </a:lnTo>
                  <a:lnTo>
                    <a:pt x="12235802" y="76200"/>
                  </a:lnTo>
                  <a:lnTo>
                    <a:pt x="12230697" y="88900"/>
                  </a:lnTo>
                  <a:lnTo>
                    <a:pt x="12214758" y="88900"/>
                  </a:lnTo>
                  <a:lnTo>
                    <a:pt x="12214339" y="76200"/>
                  </a:lnTo>
                  <a:lnTo>
                    <a:pt x="12192800" y="76200"/>
                  </a:lnTo>
                  <a:lnTo>
                    <a:pt x="12199099" y="63500"/>
                  </a:lnTo>
                  <a:lnTo>
                    <a:pt x="12260872" y="63500"/>
                  </a:lnTo>
                  <a:lnTo>
                    <a:pt x="12260872" y="44577"/>
                  </a:lnTo>
                  <a:lnTo>
                    <a:pt x="12247156" y="38100"/>
                  </a:lnTo>
                  <a:lnTo>
                    <a:pt x="12203684" y="38100"/>
                  </a:lnTo>
                  <a:lnTo>
                    <a:pt x="12205589" y="50800"/>
                  </a:lnTo>
                  <a:lnTo>
                    <a:pt x="12177789" y="50800"/>
                  </a:lnTo>
                  <a:lnTo>
                    <a:pt x="12173191" y="38100"/>
                  </a:lnTo>
                  <a:lnTo>
                    <a:pt x="12162892" y="50800"/>
                  </a:lnTo>
                  <a:lnTo>
                    <a:pt x="12159285" y="38785"/>
                  </a:lnTo>
                  <a:lnTo>
                    <a:pt x="12155881" y="50800"/>
                  </a:lnTo>
                  <a:lnTo>
                    <a:pt x="12147474" y="50800"/>
                  </a:lnTo>
                  <a:lnTo>
                    <a:pt x="12133936" y="38100"/>
                  </a:lnTo>
                  <a:lnTo>
                    <a:pt x="12128348" y="50800"/>
                  </a:lnTo>
                  <a:lnTo>
                    <a:pt x="12115914" y="50800"/>
                  </a:lnTo>
                  <a:lnTo>
                    <a:pt x="12113984" y="38100"/>
                  </a:lnTo>
                  <a:lnTo>
                    <a:pt x="12069445" y="38100"/>
                  </a:lnTo>
                  <a:lnTo>
                    <a:pt x="12026456" y="50800"/>
                  </a:lnTo>
                  <a:lnTo>
                    <a:pt x="11895836" y="50800"/>
                  </a:lnTo>
                  <a:lnTo>
                    <a:pt x="11895836" y="88900"/>
                  </a:lnTo>
                  <a:lnTo>
                    <a:pt x="11887822" y="101600"/>
                  </a:lnTo>
                  <a:lnTo>
                    <a:pt x="11879529" y="88900"/>
                  </a:lnTo>
                  <a:lnTo>
                    <a:pt x="11895836" y="88900"/>
                  </a:lnTo>
                  <a:lnTo>
                    <a:pt x="11895836" y="50800"/>
                  </a:lnTo>
                  <a:lnTo>
                    <a:pt x="11855539" y="50800"/>
                  </a:lnTo>
                  <a:lnTo>
                    <a:pt x="11855539" y="88900"/>
                  </a:lnTo>
                  <a:lnTo>
                    <a:pt x="11842560" y="101600"/>
                  </a:lnTo>
                  <a:lnTo>
                    <a:pt x="11831511" y="92341"/>
                  </a:lnTo>
                  <a:lnTo>
                    <a:pt x="11831511" y="139700"/>
                  </a:lnTo>
                  <a:lnTo>
                    <a:pt x="11822036" y="152400"/>
                  </a:lnTo>
                  <a:lnTo>
                    <a:pt x="11823065" y="152400"/>
                  </a:lnTo>
                  <a:lnTo>
                    <a:pt x="11819712" y="165100"/>
                  </a:lnTo>
                  <a:lnTo>
                    <a:pt x="11804345" y="165100"/>
                  </a:lnTo>
                  <a:lnTo>
                    <a:pt x="11802580" y="152400"/>
                  </a:lnTo>
                  <a:lnTo>
                    <a:pt x="11822036" y="152400"/>
                  </a:lnTo>
                  <a:lnTo>
                    <a:pt x="11808384" y="139700"/>
                  </a:lnTo>
                  <a:lnTo>
                    <a:pt x="11831511" y="139700"/>
                  </a:lnTo>
                  <a:lnTo>
                    <a:pt x="11831511" y="92341"/>
                  </a:lnTo>
                  <a:lnTo>
                    <a:pt x="11827408" y="88900"/>
                  </a:lnTo>
                  <a:lnTo>
                    <a:pt x="11855539" y="88900"/>
                  </a:lnTo>
                  <a:lnTo>
                    <a:pt x="11855539" y="50800"/>
                  </a:lnTo>
                  <a:lnTo>
                    <a:pt x="11824856" y="50800"/>
                  </a:lnTo>
                  <a:lnTo>
                    <a:pt x="11820652" y="63500"/>
                  </a:lnTo>
                  <a:lnTo>
                    <a:pt x="11813781" y="63500"/>
                  </a:lnTo>
                  <a:lnTo>
                    <a:pt x="11810568" y="57378"/>
                  </a:lnTo>
                  <a:lnTo>
                    <a:pt x="11810568" y="88900"/>
                  </a:lnTo>
                  <a:lnTo>
                    <a:pt x="11802605" y="101600"/>
                  </a:lnTo>
                  <a:lnTo>
                    <a:pt x="11793995" y="101600"/>
                  </a:lnTo>
                  <a:lnTo>
                    <a:pt x="11787035" y="88900"/>
                  </a:lnTo>
                  <a:lnTo>
                    <a:pt x="11810568" y="88900"/>
                  </a:lnTo>
                  <a:lnTo>
                    <a:pt x="11810568" y="57378"/>
                  </a:lnTo>
                  <a:lnTo>
                    <a:pt x="11807127" y="50800"/>
                  </a:lnTo>
                  <a:lnTo>
                    <a:pt x="11800599" y="50800"/>
                  </a:lnTo>
                  <a:lnTo>
                    <a:pt x="11794160" y="63500"/>
                  </a:lnTo>
                  <a:lnTo>
                    <a:pt x="11762854" y="63500"/>
                  </a:lnTo>
                  <a:lnTo>
                    <a:pt x="11762854" y="165100"/>
                  </a:lnTo>
                  <a:lnTo>
                    <a:pt x="11742103" y="165100"/>
                  </a:lnTo>
                  <a:lnTo>
                    <a:pt x="11751996" y="177800"/>
                  </a:lnTo>
                  <a:lnTo>
                    <a:pt x="11736070" y="177800"/>
                  </a:lnTo>
                  <a:lnTo>
                    <a:pt x="11742103" y="165100"/>
                  </a:lnTo>
                  <a:lnTo>
                    <a:pt x="11729301" y="165100"/>
                  </a:lnTo>
                  <a:lnTo>
                    <a:pt x="11722354" y="177800"/>
                  </a:lnTo>
                  <a:lnTo>
                    <a:pt x="11715356" y="168706"/>
                  </a:lnTo>
                  <a:lnTo>
                    <a:pt x="11715356" y="190500"/>
                  </a:lnTo>
                  <a:lnTo>
                    <a:pt x="11697437" y="190500"/>
                  </a:lnTo>
                  <a:lnTo>
                    <a:pt x="11710022" y="177800"/>
                  </a:lnTo>
                  <a:lnTo>
                    <a:pt x="11711216" y="177800"/>
                  </a:lnTo>
                  <a:lnTo>
                    <a:pt x="11715356" y="190500"/>
                  </a:lnTo>
                  <a:lnTo>
                    <a:pt x="11715356" y="168706"/>
                  </a:lnTo>
                  <a:lnTo>
                    <a:pt x="11712588" y="165100"/>
                  </a:lnTo>
                  <a:lnTo>
                    <a:pt x="11708549" y="165100"/>
                  </a:lnTo>
                  <a:lnTo>
                    <a:pt x="11704701" y="152400"/>
                  </a:lnTo>
                  <a:lnTo>
                    <a:pt x="11746459" y="152400"/>
                  </a:lnTo>
                  <a:lnTo>
                    <a:pt x="11739423" y="139700"/>
                  </a:lnTo>
                  <a:lnTo>
                    <a:pt x="11752453" y="139700"/>
                  </a:lnTo>
                  <a:lnTo>
                    <a:pt x="11746459" y="152400"/>
                  </a:lnTo>
                  <a:lnTo>
                    <a:pt x="11762118" y="152400"/>
                  </a:lnTo>
                  <a:lnTo>
                    <a:pt x="11762854" y="165100"/>
                  </a:lnTo>
                  <a:lnTo>
                    <a:pt x="11762854" y="63500"/>
                  </a:lnTo>
                  <a:lnTo>
                    <a:pt x="11681282" y="63500"/>
                  </a:lnTo>
                  <a:lnTo>
                    <a:pt x="11681282" y="177800"/>
                  </a:lnTo>
                  <a:lnTo>
                    <a:pt x="11653253" y="177800"/>
                  </a:lnTo>
                  <a:lnTo>
                    <a:pt x="11650510" y="168275"/>
                  </a:lnTo>
                  <a:lnTo>
                    <a:pt x="11650510" y="215900"/>
                  </a:lnTo>
                  <a:lnTo>
                    <a:pt x="11627333" y="215900"/>
                  </a:lnTo>
                  <a:lnTo>
                    <a:pt x="11634648" y="203200"/>
                  </a:lnTo>
                  <a:lnTo>
                    <a:pt x="11642484" y="203200"/>
                  </a:lnTo>
                  <a:lnTo>
                    <a:pt x="11650510" y="215900"/>
                  </a:lnTo>
                  <a:lnTo>
                    <a:pt x="11650510" y="168275"/>
                  </a:lnTo>
                  <a:lnTo>
                    <a:pt x="11649596" y="165100"/>
                  </a:lnTo>
                  <a:lnTo>
                    <a:pt x="11627218" y="165100"/>
                  </a:lnTo>
                  <a:lnTo>
                    <a:pt x="11645329" y="152400"/>
                  </a:lnTo>
                  <a:lnTo>
                    <a:pt x="11655692" y="165100"/>
                  </a:lnTo>
                  <a:lnTo>
                    <a:pt x="11667655" y="165100"/>
                  </a:lnTo>
                  <a:lnTo>
                    <a:pt x="11681282" y="177800"/>
                  </a:lnTo>
                  <a:lnTo>
                    <a:pt x="11681282" y="63500"/>
                  </a:lnTo>
                  <a:lnTo>
                    <a:pt x="11663871" y="63500"/>
                  </a:lnTo>
                  <a:lnTo>
                    <a:pt x="11663871" y="101600"/>
                  </a:lnTo>
                  <a:lnTo>
                    <a:pt x="11656606" y="114300"/>
                  </a:lnTo>
                  <a:lnTo>
                    <a:pt x="11648846" y="114300"/>
                  </a:lnTo>
                  <a:lnTo>
                    <a:pt x="11640744" y="101600"/>
                  </a:lnTo>
                  <a:lnTo>
                    <a:pt x="11663871" y="101600"/>
                  </a:lnTo>
                  <a:lnTo>
                    <a:pt x="11663871" y="63500"/>
                  </a:lnTo>
                  <a:lnTo>
                    <a:pt x="11604993" y="63500"/>
                  </a:lnTo>
                  <a:lnTo>
                    <a:pt x="11604993" y="165100"/>
                  </a:lnTo>
                  <a:lnTo>
                    <a:pt x="11592941" y="165100"/>
                  </a:lnTo>
                  <a:lnTo>
                    <a:pt x="11574475" y="177800"/>
                  </a:lnTo>
                  <a:lnTo>
                    <a:pt x="11557445" y="165100"/>
                  </a:lnTo>
                  <a:lnTo>
                    <a:pt x="11575085" y="165100"/>
                  </a:lnTo>
                  <a:lnTo>
                    <a:pt x="11570703" y="152400"/>
                  </a:lnTo>
                  <a:lnTo>
                    <a:pt x="11581549" y="152400"/>
                  </a:lnTo>
                  <a:lnTo>
                    <a:pt x="11604993" y="165100"/>
                  </a:lnTo>
                  <a:lnTo>
                    <a:pt x="11604993" y="63500"/>
                  </a:lnTo>
                  <a:lnTo>
                    <a:pt x="11603647" y="63500"/>
                  </a:lnTo>
                  <a:lnTo>
                    <a:pt x="11618443" y="50800"/>
                  </a:lnTo>
                  <a:lnTo>
                    <a:pt x="11615331" y="50800"/>
                  </a:lnTo>
                  <a:lnTo>
                    <a:pt x="11605438" y="38100"/>
                  </a:lnTo>
                  <a:lnTo>
                    <a:pt x="11579466" y="38100"/>
                  </a:lnTo>
                  <a:lnTo>
                    <a:pt x="11584076" y="50800"/>
                  </a:lnTo>
                  <a:lnTo>
                    <a:pt x="11569598" y="50800"/>
                  </a:lnTo>
                  <a:lnTo>
                    <a:pt x="11566360" y="38100"/>
                  </a:lnTo>
                  <a:lnTo>
                    <a:pt x="11560632" y="50800"/>
                  </a:lnTo>
                  <a:lnTo>
                    <a:pt x="11564836" y="50800"/>
                  </a:lnTo>
                  <a:lnTo>
                    <a:pt x="11574297" y="63500"/>
                  </a:lnTo>
                  <a:lnTo>
                    <a:pt x="11580559" y="63500"/>
                  </a:lnTo>
                  <a:lnTo>
                    <a:pt x="11585321" y="50800"/>
                  </a:lnTo>
                  <a:lnTo>
                    <a:pt x="11591112" y="50800"/>
                  </a:lnTo>
                  <a:lnTo>
                    <a:pt x="11600447" y="63500"/>
                  </a:lnTo>
                  <a:lnTo>
                    <a:pt x="11596065" y="63500"/>
                  </a:lnTo>
                  <a:lnTo>
                    <a:pt x="11598974" y="76200"/>
                  </a:lnTo>
                  <a:lnTo>
                    <a:pt x="11572189" y="76200"/>
                  </a:lnTo>
                  <a:lnTo>
                    <a:pt x="11559426" y="63500"/>
                  </a:lnTo>
                  <a:lnTo>
                    <a:pt x="11555311" y="60833"/>
                  </a:lnTo>
                  <a:lnTo>
                    <a:pt x="11555311" y="165100"/>
                  </a:lnTo>
                  <a:lnTo>
                    <a:pt x="11547996" y="165100"/>
                  </a:lnTo>
                  <a:lnTo>
                    <a:pt x="11537785" y="177800"/>
                  </a:lnTo>
                  <a:lnTo>
                    <a:pt x="11525682" y="177800"/>
                  </a:lnTo>
                  <a:lnTo>
                    <a:pt x="11524221" y="165100"/>
                  </a:lnTo>
                  <a:lnTo>
                    <a:pt x="11528971" y="165100"/>
                  </a:lnTo>
                  <a:lnTo>
                    <a:pt x="11517020" y="152400"/>
                  </a:lnTo>
                  <a:lnTo>
                    <a:pt x="11546142" y="152400"/>
                  </a:lnTo>
                  <a:lnTo>
                    <a:pt x="11555311" y="165100"/>
                  </a:lnTo>
                  <a:lnTo>
                    <a:pt x="11555311" y="60833"/>
                  </a:lnTo>
                  <a:lnTo>
                    <a:pt x="11539893" y="50800"/>
                  </a:lnTo>
                  <a:lnTo>
                    <a:pt x="11521923" y="50800"/>
                  </a:lnTo>
                  <a:lnTo>
                    <a:pt x="11532641" y="63500"/>
                  </a:lnTo>
                  <a:lnTo>
                    <a:pt x="11511559" y="63500"/>
                  </a:lnTo>
                  <a:lnTo>
                    <a:pt x="11511229" y="62966"/>
                  </a:lnTo>
                  <a:lnTo>
                    <a:pt x="11511229" y="152400"/>
                  </a:lnTo>
                  <a:lnTo>
                    <a:pt x="11511217" y="165100"/>
                  </a:lnTo>
                  <a:lnTo>
                    <a:pt x="11468405" y="165100"/>
                  </a:lnTo>
                  <a:lnTo>
                    <a:pt x="11474145" y="152400"/>
                  </a:lnTo>
                  <a:lnTo>
                    <a:pt x="11511229" y="152400"/>
                  </a:lnTo>
                  <a:lnTo>
                    <a:pt x="11511229" y="62966"/>
                  </a:lnTo>
                  <a:lnTo>
                    <a:pt x="11503812" y="50800"/>
                  </a:lnTo>
                  <a:lnTo>
                    <a:pt x="11484597" y="50800"/>
                  </a:lnTo>
                  <a:lnTo>
                    <a:pt x="11495519" y="63500"/>
                  </a:lnTo>
                  <a:lnTo>
                    <a:pt x="11463287" y="63500"/>
                  </a:lnTo>
                  <a:lnTo>
                    <a:pt x="11461369" y="61417"/>
                  </a:lnTo>
                  <a:lnTo>
                    <a:pt x="11461369" y="342900"/>
                  </a:lnTo>
                  <a:lnTo>
                    <a:pt x="11452136" y="342900"/>
                  </a:lnTo>
                  <a:lnTo>
                    <a:pt x="11453495" y="355600"/>
                  </a:lnTo>
                  <a:lnTo>
                    <a:pt x="11435893" y="355600"/>
                  </a:lnTo>
                  <a:lnTo>
                    <a:pt x="11435817" y="342900"/>
                  </a:lnTo>
                  <a:lnTo>
                    <a:pt x="11408448" y="342900"/>
                  </a:lnTo>
                  <a:lnTo>
                    <a:pt x="11411598" y="330200"/>
                  </a:lnTo>
                  <a:lnTo>
                    <a:pt x="11453647" y="330200"/>
                  </a:lnTo>
                  <a:lnTo>
                    <a:pt x="11461369" y="342900"/>
                  </a:lnTo>
                  <a:lnTo>
                    <a:pt x="11461369" y="61417"/>
                  </a:lnTo>
                  <a:lnTo>
                    <a:pt x="11452479" y="51701"/>
                  </a:lnTo>
                  <a:lnTo>
                    <a:pt x="11452479" y="177800"/>
                  </a:lnTo>
                  <a:lnTo>
                    <a:pt x="11430013" y="177800"/>
                  </a:lnTo>
                  <a:lnTo>
                    <a:pt x="11423244" y="165100"/>
                  </a:lnTo>
                  <a:lnTo>
                    <a:pt x="11414658" y="165100"/>
                  </a:lnTo>
                  <a:lnTo>
                    <a:pt x="11418710" y="152400"/>
                  </a:lnTo>
                  <a:lnTo>
                    <a:pt x="11426381" y="165100"/>
                  </a:lnTo>
                  <a:lnTo>
                    <a:pt x="11449456" y="165100"/>
                  </a:lnTo>
                  <a:lnTo>
                    <a:pt x="11452479" y="177800"/>
                  </a:lnTo>
                  <a:lnTo>
                    <a:pt x="11452479" y="51701"/>
                  </a:lnTo>
                  <a:lnTo>
                    <a:pt x="11451654" y="50800"/>
                  </a:lnTo>
                  <a:lnTo>
                    <a:pt x="11442827" y="50800"/>
                  </a:lnTo>
                  <a:lnTo>
                    <a:pt x="11439614" y="63500"/>
                  </a:lnTo>
                  <a:lnTo>
                    <a:pt x="11429225" y="63500"/>
                  </a:lnTo>
                  <a:lnTo>
                    <a:pt x="11420996" y="76200"/>
                  </a:lnTo>
                  <a:lnTo>
                    <a:pt x="11419942" y="63500"/>
                  </a:lnTo>
                  <a:lnTo>
                    <a:pt x="11429060" y="63500"/>
                  </a:lnTo>
                  <a:lnTo>
                    <a:pt x="11420754" y="50800"/>
                  </a:lnTo>
                  <a:lnTo>
                    <a:pt x="11409363" y="50800"/>
                  </a:lnTo>
                  <a:lnTo>
                    <a:pt x="11409363" y="203200"/>
                  </a:lnTo>
                  <a:lnTo>
                    <a:pt x="11389779" y="203200"/>
                  </a:lnTo>
                  <a:lnTo>
                    <a:pt x="11389779" y="342900"/>
                  </a:lnTo>
                  <a:lnTo>
                    <a:pt x="11383366" y="355600"/>
                  </a:lnTo>
                  <a:lnTo>
                    <a:pt x="11376673" y="355600"/>
                  </a:lnTo>
                  <a:lnTo>
                    <a:pt x="11371593" y="342900"/>
                  </a:lnTo>
                  <a:lnTo>
                    <a:pt x="11359109" y="342900"/>
                  </a:lnTo>
                  <a:lnTo>
                    <a:pt x="11365636" y="330200"/>
                  </a:lnTo>
                  <a:lnTo>
                    <a:pt x="11385067" y="330200"/>
                  </a:lnTo>
                  <a:lnTo>
                    <a:pt x="11381219" y="342900"/>
                  </a:lnTo>
                  <a:lnTo>
                    <a:pt x="11389779" y="342900"/>
                  </a:lnTo>
                  <a:lnTo>
                    <a:pt x="11389779" y="203200"/>
                  </a:lnTo>
                  <a:lnTo>
                    <a:pt x="11383340" y="203200"/>
                  </a:lnTo>
                  <a:lnTo>
                    <a:pt x="11383112" y="190500"/>
                  </a:lnTo>
                  <a:lnTo>
                    <a:pt x="11399901" y="190500"/>
                  </a:lnTo>
                  <a:lnTo>
                    <a:pt x="11409363" y="203200"/>
                  </a:lnTo>
                  <a:lnTo>
                    <a:pt x="11409363" y="50800"/>
                  </a:lnTo>
                  <a:lnTo>
                    <a:pt x="11384280" y="50800"/>
                  </a:lnTo>
                  <a:lnTo>
                    <a:pt x="11379454" y="63500"/>
                  </a:lnTo>
                  <a:lnTo>
                    <a:pt x="11392891" y="63500"/>
                  </a:lnTo>
                  <a:lnTo>
                    <a:pt x="11378184" y="76200"/>
                  </a:lnTo>
                  <a:lnTo>
                    <a:pt x="11363439" y="76200"/>
                  </a:lnTo>
                  <a:lnTo>
                    <a:pt x="11348542" y="63500"/>
                  </a:lnTo>
                  <a:lnTo>
                    <a:pt x="11363693" y="63500"/>
                  </a:lnTo>
                  <a:lnTo>
                    <a:pt x="11366373" y="50800"/>
                  </a:lnTo>
                  <a:lnTo>
                    <a:pt x="11345380" y="50800"/>
                  </a:lnTo>
                  <a:lnTo>
                    <a:pt x="11345380" y="76200"/>
                  </a:lnTo>
                  <a:lnTo>
                    <a:pt x="11331397" y="76200"/>
                  </a:lnTo>
                  <a:lnTo>
                    <a:pt x="11331397" y="177800"/>
                  </a:lnTo>
                  <a:lnTo>
                    <a:pt x="11321707" y="177800"/>
                  </a:lnTo>
                  <a:lnTo>
                    <a:pt x="11321707" y="190500"/>
                  </a:lnTo>
                  <a:lnTo>
                    <a:pt x="11315141" y="190500"/>
                  </a:lnTo>
                  <a:lnTo>
                    <a:pt x="11315141" y="330200"/>
                  </a:lnTo>
                  <a:lnTo>
                    <a:pt x="11311623" y="342900"/>
                  </a:lnTo>
                  <a:lnTo>
                    <a:pt x="11303686" y="342900"/>
                  </a:lnTo>
                  <a:lnTo>
                    <a:pt x="11309655" y="330200"/>
                  </a:lnTo>
                  <a:lnTo>
                    <a:pt x="11315141" y="330200"/>
                  </a:lnTo>
                  <a:lnTo>
                    <a:pt x="11315141" y="190500"/>
                  </a:lnTo>
                  <a:lnTo>
                    <a:pt x="11300739" y="190500"/>
                  </a:lnTo>
                  <a:lnTo>
                    <a:pt x="11295101" y="177800"/>
                  </a:lnTo>
                  <a:lnTo>
                    <a:pt x="11286947" y="190500"/>
                  </a:lnTo>
                  <a:lnTo>
                    <a:pt x="11273523" y="190500"/>
                  </a:lnTo>
                  <a:lnTo>
                    <a:pt x="11265687" y="177800"/>
                  </a:lnTo>
                  <a:lnTo>
                    <a:pt x="11291037" y="177800"/>
                  </a:lnTo>
                  <a:lnTo>
                    <a:pt x="11283569" y="165100"/>
                  </a:lnTo>
                  <a:lnTo>
                    <a:pt x="11299749" y="165100"/>
                  </a:lnTo>
                  <a:lnTo>
                    <a:pt x="11298453" y="177800"/>
                  </a:lnTo>
                  <a:lnTo>
                    <a:pt x="11318964" y="177800"/>
                  </a:lnTo>
                  <a:lnTo>
                    <a:pt x="11321707" y="190500"/>
                  </a:lnTo>
                  <a:lnTo>
                    <a:pt x="11321707" y="177800"/>
                  </a:lnTo>
                  <a:lnTo>
                    <a:pt x="11319307" y="177800"/>
                  </a:lnTo>
                  <a:lnTo>
                    <a:pt x="11314773" y="165100"/>
                  </a:lnTo>
                  <a:lnTo>
                    <a:pt x="11331397" y="177800"/>
                  </a:lnTo>
                  <a:lnTo>
                    <a:pt x="11331397" y="76200"/>
                  </a:lnTo>
                  <a:lnTo>
                    <a:pt x="11330330" y="76200"/>
                  </a:lnTo>
                  <a:lnTo>
                    <a:pt x="11330330" y="127000"/>
                  </a:lnTo>
                  <a:lnTo>
                    <a:pt x="11297323" y="127000"/>
                  </a:lnTo>
                  <a:lnTo>
                    <a:pt x="11303508" y="114300"/>
                  </a:lnTo>
                  <a:lnTo>
                    <a:pt x="11316830" y="114300"/>
                  </a:lnTo>
                  <a:lnTo>
                    <a:pt x="11330330" y="127000"/>
                  </a:lnTo>
                  <a:lnTo>
                    <a:pt x="11330330" y="76200"/>
                  </a:lnTo>
                  <a:lnTo>
                    <a:pt x="11315141" y="76200"/>
                  </a:lnTo>
                  <a:lnTo>
                    <a:pt x="11327625" y="63500"/>
                  </a:lnTo>
                  <a:lnTo>
                    <a:pt x="11327790" y="63500"/>
                  </a:lnTo>
                  <a:lnTo>
                    <a:pt x="11319104" y="50800"/>
                  </a:lnTo>
                  <a:lnTo>
                    <a:pt x="11332756" y="50800"/>
                  </a:lnTo>
                  <a:lnTo>
                    <a:pt x="11327790" y="63500"/>
                  </a:lnTo>
                  <a:lnTo>
                    <a:pt x="11339386" y="63500"/>
                  </a:lnTo>
                  <a:lnTo>
                    <a:pt x="11345380" y="76200"/>
                  </a:lnTo>
                  <a:lnTo>
                    <a:pt x="11345380" y="50800"/>
                  </a:lnTo>
                  <a:lnTo>
                    <a:pt x="11339868" y="50800"/>
                  </a:lnTo>
                  <a:lnTo>
                    <a:pt x="11334775" y="38100"/>
                  </a:lnTo>
                  <a:lnTo>
                    <a:pt x="11302771" y="38100"/>
                  </a:lnTo>
                  <a:lnTo>
                    <a:pt x="11302022" y="25400"/>
                  </a:lnTo>
                  <a:lnTo>
                    <a:pt x="11297882" y="25400"/>
                  </a:lnTo>
                  <a:lnTo>
                    <a:pt x="11297882" y="63500"/>
                  </a:lnTo>
                  <a:lnTo>
                    <a:pt x="11280331" y="63500"/>
                  </a:lnTo>
                  <a:lnTo>
                    <a:pt x="11280051" y="50800"/>
                  </a:lnTo>
                  <a:lnTo>
                    <a:pt x="11292815" y="50800"/>
                  </a:lnTo>
                  <a:lnTo>
                    <a:pt x="11297882" y="63500"/>
                  </a:lnTo>
                  <a:lnTo>
                    <a:pt x="11297882" y="25400"/>
                  </a:lnTo>
                  <a:lnTo>
                    <a:pt x="11292916" y="25400"/>
                  </a:lnTo>
                  <a:lnTo>
                    <a:pt x="11285068" y="38100"/>
                  </a:lnTo>
                  <a:lnTo>
                    <a:pt x="11273536" y="38100"/>
                  </a:lnTo>
                  <a:lnTo>
                    <a:pt x="11273536" y="63500"/>
                  </a:lnTo>
                  <a:lnTo>
                    <a:pt x="11253267" y="63500"/>
                  </a:lnTo>
                  <a:lnTo>
                    <a:pt x="11252505" y="61607"/>
                  </a:lnTo>
                  <a:lnTo>
                    <a:pt x="11252505" y="342900"/>
                  </a:lnTo>
                  <a:lnTo>
                    <a:pt x="11234191" y="342900"/>
                  </a:lnTo>
                  <a:lnTo>
                    <a:pt x="11243221" y="330200"/>
                  </a:lnTo>
                  <a:lnTo>
                    <a:pt x="11252505" y="342900"/>
                  </a:lnTo>
                  <a:lnTo>
                    <a:pt x="11252505" y="61607"/>
                  </a:lnTo>
                  <a:lnTo>
                    <a:pt x="11248161" y="50800"/>
                  </a:lnTo>
                  <a:lnTo>
                    <a:pt x="11272939" y="50800"/>
                  </a:lnTo>
                  <a:lnTo>
                    <a:pt x="11273536" y="63500"/>
                  </a:lnTo>
                  <a:lnTo>
                    <a:pt x="11273536" y="38100"/>
                  </a:lnTo>
                  <a:lnTo>
                    <a:pt x="11253153" y="38100"/>
                  </a:lnTo>
                  <a:lnTo>
                    <a:pt x="11242459" y="50800"/>
                  </a:lnTo>
                  <a:lnTo>
                    <a:pt x="11232591" y="50800"/>
                  </a:lnTo>
                  <a:lnTo>
                    <a:pt x="11243577" y="63500"/>
                  </a:lnTo>
                  <a:lnTo>
                    <a:pt x="11235500" y="63500"/>
                  </a:lnTo>
                  <a:lnTo>
                    <a:pt x="11235500" y="177800"/>
                  </a:lnTo>
                  <a:lnTo>
                    <a:pt x="11229416" y="190500"/>
                  </a:lnTo>
                  <a:lnTo>
                    <a:pt x="11225340" y="185229"/>
                  </a:lnTo>
                  <a:lnTo>
                    <a:pt x="11225340" y="342900"/>
                  </a:lnTo>
                  <a:lnTo>
                    <a:pt x="11200981" y="342900"/>
                  </a:lnTo>
                  <a:lnTo>
                    <a:pt x="11197958" y="330200"/>
                  </a:lnTo>
                  <a:lnTo>
                    <a:pt x="11216005" y="330200"/>
                  </a:lnTo>
                  <a:lnTo>
                    <a:pt x="11225340" y="342900"/>
                  </a:lnTo>
                  <a:lnTo>
                    <a:pt x="11225340" y="185229"/>
                  </a:lnTo>
                  <a:lnTo>
                    <a:pt x="11219612" y="177800"/>
                  </a:lnTo>
                  <a:lnTo>
                    <a:pt x="11235500" y="177800"/>
                  </a:lnTo>
                  <a:lnTo>
                    <a:pt x="11235500" y="63500"/>
                  </a:lnTo>
                  <a:lnTo>
                    <a:pt x="11204067" y="63500"/>
                  </a:lnTo>
                  <a:lnTo>
                    <a:pt x="11204067" y="177800"/>
                  </a:lnTo>
                  <a:lnTo>
                    <a:pt x="11191735" y="190500"/>
                  </a:lnTo>
                  <a:lnTo>
                    <a:pt x="11169790" y="190500"/>
                  </a:lnTo>
                  <a:lnTo>
                    <a:pt x="11174349" y="177800"/>
                  </a:lnTo>
                  <a:lnTo>
                    <a:pt x="11167643" y="177800"/>
                  </a:lnTo>
                  <a:lnTo>
                    <a:pt x="11186160" y="165100"/>
                  </a:lnTo>
                  <a:lnTo>
                    <a:pt x="11185322" y="177800"/>
                  </a:lnTo>
                  <a:lnTo>
                    <a:pt x="11204067" y="177800"/>
                  </a:lnTo>
                  <a:lnTo>
                    <a:pt x="11204067" y="63500"/>
                  </a:lnTo>
                  <a:lnTo>
                    <a:pt x="11192116" y="63500"/>
                  </a:lnTo>
                  <a:lnTo>
                    <a:pt x="11193094" y="50800"/>
                  </a:lnTo>
                  <a:lnTo>
                    <a:pt x="11179772" y="63500"/>
                  </a:lnTo>
                  <a:lnTo>
                    <a:pt x="11158855" y="63500"/>
                  </a:lnTo>
                  <a:lnTo>
                    <a:pt x="11159757" y="50800"/>
                  </a:lnTo>
                  <a:lnTo>
                    <a:pt x="11163897" y="50800"/>
                  </a:lnTo>
                  <a:lnTo>
                    <a:pt x="11162132" y="38100"/>
                  </a:lnTo>
                  <a:lnTo>
                    <a:pt x="11156366" y="50800"/>
                  </a:lnTo>
                  <a:lnTo>
                    <a:pt x="11152442" y="38100"/>
                  </a:lnTo>
                  <a:lnTo>
                    <a:pt x="11139716" y="38100"/>
                  </a:lnTo>
                  <a:lnTo>
                    <a:pt x="11137024" y="50800"/>
                  </a:lnTo>
                  <a:lnTo>
                    <a:pt x="11107572" y="50800"/>
                  </a:lnTo>
                  <a:lnTo>
                    <a:pt x="11102861" y="63500"/>
                  </a:lnTo>
                  <a:lnTo>
                    <a:pt x="11088967" y="63500"/>
                  </a:lnTo>
                  <a:lnTo>
                    <a:pt x="11088967" y="215900"/>
                  </a:lnTo>
                  <a:lnTo>
                    <a:pt x="11083023" y="228600"/>
                  </a:lnTo>
                  <a:lnTo>
                    <a:pt x="11043488" y="228600"/>
                  </a:lnTo>
                  <a:lnTo>
                    <a:pt x="11049381" y="215900"/>
                  </a:lnTo>
                  <a:lnTo>
                    <a:pt x="11088967" y="215900"/>
                  </a:lnTo>
                  <a:lnTo>
                    <a:pt x="11088967" y="63500"/>
                  </a:lnTo>
                  <a:lnTo>
                    <a:pt x="11083950" y="63500"/>
                  </a:lnTo>
                  <a:lnTo>
                    <a:pt x="11084801" y="50800"/>
                  </a:lnTo>
                  <a:lnTo>
                    <a:pt x="11072686" y="50800"/>
                  </a:lnTo>
                  <a:lnTo>
                    <a:pt x="11079594" y="63500"/>
                  </a:lnTo>
                  <a:lnTo>
                    <a:pt x="11074311" y="63500"/>
                  </a:lnTo>
                  <a:lnTo>
                    <a:pt x="11074311" y="203200"/>
                  </a:lnTo>
                  <a:lnTo>
                    <a:pt x="11060811" y="203200"/>
                  </a:lnTo>
                  <a:lnTo>
                    <a:pt x="11073663" y="190500"/>
                  </a:lnTo>
                  <a:lnTo>
                    <a:pt x="11074311" y="203200"/>
                  </a:lnTo>
                  <a:lnTo>
                    <a:pt x="11074311" y="63500"/>
                  </a:lnTo>
                  <a:lnTo>
                    <a:pt x="11050702" y="63500"/>
                  </a:lnTo>
                  <a:lnTo>
                    <a:pt x="11050702" y="177800"/>
                  </a:lnTo>
                  <a:lnTo>
                    <a:pt x="11047794" y="190500"/>
                  </a:lnTo>
                  <a:lnTo>
                    <a:pt x="11039666" y="190500"/>
                  </a:lnTo>
                  <a:lnTo>
                    <a:pt x="11039666" y="330200"/>
                  </a:lnTo>
                  <a:lnTo>
                    <a:pt x="11037468" y="342900"/>
                  </a:lnTo>
                  <a:lnTo>
                    <a:pt x="11023752" y="342900"/>
                  </a:lnTo>
                  <a:lnTo>
                    <a:pt x="11017085" y="330200"/>
                  </a:lnTo>
                  <a:lnTo>
                    <a:pt x="11039666" y="330200"/>
                  </a:lnTo>
                  <a:lnTo>
                    <a:pt x="11039666" y="190500"/>
                  </a:lnTo>
                  <a:lnTo>
                    <a:pt x="11033163" y="190500"/>
                  </a:lnTo>
                  <a:lnTo>
                    <a:pt x="11041545" y="177800"/>
                  </a:lnTo>
                  <a:lnTo>
                    <a:pt x="11050702" y="177800"/>
                  </a:lnTo>
                  <a:lnTo>
                    <a:pt x="11050702" y="63500"/>
                  </a:lnTo>
                  <a:lnTo>
                    <a:pt x="11009808" y="63500"/>
                  </a:lnTo>
                  <a:lnTo>
                    <a:pt x="11009808" y="177800"/>
                  </a:lnTo>
                  <a:lnTo>
                    <a:pt x="11006582" y="190500"/>
                  </a:lnTo>
                  <a:lnTo>
                    <a:pt x="10991799" y="190500"/>
                  </a:lnTo>
                  <a:lnTo>
                    <a:pt x="10972851" y="177800"/>
                  </a:lnTo>
                  <a:lnTo>
                    <a:pt x="11009808" y="177800"/>
                  </a:lnTo>
                  <a:lnTo>
                    <a:pt x="11009808" y="63500"/>
                  </a:lnTo>
                  <a:lnTo>
                    <a:pt x="10960151" y="63500"/>
                  </a:lnTo>
                  <a:lnTo>
                    <a:pt x="10955871" y="76200"/>
                  </a:lnTo>
                  <a:lnTo>
                    <a:pt x="10947603" y="76200"/>
                  </a:lnTo>
                  <a:lnTo>
                    <a:pt x="10938535" y="63500"/>
                  </a:lnTo>
                  <a:lnTo>
                    <a:pt x="10924299" y="63500"/>
                  </a:lnTo>
                  <a:lnTo>
                    <a:pt x="10924299" y="177800"/>
                  </a:lnTo>
                  <a:lnTo>
                    <a:pt x="10917492" y="190500"/>
                  </a:lnTo>
                  <a:lnTo>
                    <a:pt x="10906430" y="190500"/>
                  </a:lnTo>
                  <a:lnTo>
                    <a:pt x="10924299" y="177800"/>
                  </a:lnTo>
                  <a:lnTo>
                    <a:pt x="10924299" y="63500"/>
                  </a:lnTo>
                  <a:lnTo>
                    <a:pt x="10920311" y="63500"/>
                  </a:lnTo>
                  <a:lnTo>
                    <a:pt x="10913110" y="50800"/>
                  </a:lnTo>
                  <a:lnTo>
                    <a:pt x="10912196" y="63500"/>
                  </a:lnTo>
                  <a:lnTo>
                    <a:pt x="10910265" y="63500"/>
                  </a:lnTo>
                  <a:lnTo>
                    <a:pt x="10911269" y="76200"/>
                  </a:lnTo>
                  <a:lnTo>
                    <a:pt x="10888955" y="76200"/>
                  </a:lnTo>
                  <a:lnTo>
                    <a:pt x="10887812" y="88900"/>
                  </a:lnTo>
                  <a:lnTo>
                    <a:pt x="10862958" y="88900"/>
                  </a:lnTo>
                  <a:lnTo>
                    <a:pt x="10869219" y="76200"/>
                  </a:lnTo>
                  <a:lnTo>
                    <a:pt x="10866501" y="76200"/>
                  </a:lnTo>
                  <a:lnTo>
                    <a:pt x="10858170" y="63500"/>
                  </a:lnTo>
                  <a:lnTo>
                    <a:pt x="10830852" y="63500"/>
                  </a:lnTo>
                  <a:lnTo>
                    <a:pt x="10836656" y="76200"/>
                  </a:lnTo>
                  <a:lnTo>
                    <a:pt x="10841520" y="88900"/>
                  </a:lnTo>
                  <a:lnTo>
                    <a:pt x="10837304" y="88900"/>
                  </a:lnTo>
                  <a:lnTo>
                    <a:pt x="10837304" y="342900"/>
                  </a:lnTo>
                  <a:lnTo>
                    <a:pt x="10821607" y="355600"/>
                  </a:lnTo>
                  <a:lnTo>
                    <a:pt x="10805566" y="342900"/>
                  </a:lnTo>
                  <a:lnTo>
                    <a:pt x="10810075" y="342900"/>
                  </a:lnTo>
                  <a:lnTo>
                    <a:pt x="10816285" y="330200"/>
                  </a:lnTo>
                  <a:lnTo>
                    <a:pt x="10817682" y="342900"/>
                  </a:lnTo>
                  <a:lnTo>
                    <a:pt x="10837304" y="342900"/>
                  </a:lnTo>
                  <a:lnTo>
                    <a:pt x="10837304" y="88900"/>
                  </a:lnTo>
                  <a:lnTo>
                    <a:pt x="10832465" y="88900"/>
                  </a:lnTo>
                  <a:lnTo>
                    <a:pt x="10832465" y="114300"/>
                  </a:lnTo>
                  <a:lnTo>
                    <a:pt x="10809313" y="114300"/>
                  </a:lnTo>
                  <a:lnTo>
                    <a:pt x="10806557" y="101600"/>
                  </a:lnTo>
                  <a:lnTo>
                    <a:pt x="10827639" y="101600"/>
                  </a:lnTo>
                  <a:lnTo>
                    <a:pt x="10832465" y="114300"/>
                  </a:lnTo>
                  <a:lnTo>
                    <a:pt x="10832465" y="88900"/>
                  </a:lnTo>
                  <a:lnTo>
                    <a:pt x="10804017" y="88900"/>
                  </a:lnTo>
                  <a:lnTo>
                    <a:pt x="10811345" y="76200"/>
                  </a:lnTo>
                  <a:lnTo>
                    <a:pt x="10817238" y="76200"/>
                  </a:lnTo>
                  <a:lnTo>
                    <a:pt x="10815574" y="63500"/>
                  </a:lnTo>
                  <a:lnTo>
                    <a:pt x="10803573" y="63500"/>
                  </a:lnTo>
                  <a:lnTo>
                    <a:pt x="10803573" y="342900"/>
                  </a:lnTo>
                  <a:lnTo>
                    <a:pt x="10795216" y="342900"/>
                  </a:lnTo>
                  <a:lnTo>
                    <a:pt x="10796537" y="330200"/>
                  </a:lnTo>
                  <a:lnTo>
                    <a:pt x="10803573" y="342900"/>
                  </a:lnTo>
                  <a:lnTo>
                    <a:pt x="10803573" y="63500"/>
                  </a:lnTo>
                  <a:lnTo>
                    <a:pt x="10791406" y="63500"/>
                  </a:lnTo>
                  <a:lnTo>
                    <a:pt x="10791406" y="88900"/>
                  </a:lnTo>
                  <a:lnTo>
                    <a:pt x="10784142" y="101600"/>
                  </a:lnTo>
                  <a:lnTo>
                    <a:pt x="10776331" y="101600"/>
                  </a:lnTo>
                  <a:lnTo>
                    <a:pt x="10773321" y="96862"/>
                  </a:lnTo>
                  <a:lnTo>
                    <a:pt x="10773321" y="215900"/>
                  </a:lnTo>
                  <a:lnTo>
                    <a:pt x="10751896" y="215900"/>
                  </a:lnTo>
                  <a:lnTo>
                    <a:pt x="10765333" y="203200"/>
                  </a:lnTo>
                  <a:lnTo>
                    <a:pt x="10771340" y="203200"/>
                  </a:lnTo>
                  <a:lnTo>
                    <a:pt x="10773321" y="215900"/>
                  </a:lnTo>
                  <a:lnTo>
                    <a:pt x="10773321" y="96862"/>
                  </a:lnTo>
                  <a:lnTo>
                    <a:pt x="10768267" y="88900"/>
                  </a:lnTo>
                  <a:lnTo>
                    <a:pt x="10791406" y="88900"/>
                  </a:lnTo>
                  <a:lnTo>
                    <a:pt x="10791406" y="63500"/>
                  </a:lnTo>
                  <a:lnTo>
                    <a:pt x="10737533" y="63500"/>
                  </a:lnTo>
                  <a:lnTo>
                    <a:pt x="10737533" y="203200"/>
                  </a:lnTo>
                  <a:lnTo>
                    <a:pt x="10724388" y="203200"/>
                  </a:lnTo>
                  <a:lnTo>
                    <a:pt x="10715079" y="190500"/>
                  </a:lnTo>
                  <a:lnTo>
                    <a:pt x="10728058" y="190500"/>
                  </a:lnTo>
                  <a:lnTo>
                    <a:pt x="10737533" y="203200"/>
                  </a:lnTo>
                  <a:lnTo>
                    <a:pt x="10737533" y="63500"/>
                  </a:lnTo>
                  <a:lnTo>
                    <a:pt x="10707002" y="63500"/>
                  </a:lnTo>
                  <a:lnTo>
                    <a:pt x="10707027" y="76200"/>
                  </a:lnTo>
                  <a:lnTo>
                    <a:pt x="10694099" y="76200"/>
                  </a:lnTo>
                  <a:lnTo>
                    <a:pt x="10697312" y="63500"/>
                  </a:lnTo>
                  <a:lnTo>
                    <a:pt x="10703306" y="63500"/>
                  </a:lnTo>
                  <a:lnTo>
                    <a:pt x="10682796" y="50800"/>
                  </a:lnTo>
                  <a:lnTo>
                    <a:pt x="10674833" y="63500"/>
                  </a:lnTo>
                  <a:lnTo>
                    <a:pt x="10653319" y="63500"/>
                  </a:lnTo>
                  <a:lnTo>
                    <a:pt x="10647032" y="50800"/>
                  </a:lnTo>
                  <a:lnTo>
                    <a:pt x="10637266" y="63500"/>
                  </a:lnTo>
                  <a:lnTo>
                    <a:pt x="10578503" y="63500"/>
                  </a:lnTo>
                  <a:lnTo>
                    <a:pt x="10584866" y="76200"/>
                  </a:lnTo>
                  <a:lnTo>
                    <a:pt x="10563835" y="76200"/>
                  </a:lnTo>
                  <a:lnTo>
                    <a:pt x="10563835" y="190500"/>
                  </a:lnTo>
                  <a:lnTo>
                    <a:pt x="10551147" y="203200"/>
                  </a:lnTo>
                  <a:lnTo>
                    <a:pt x="10545712" y="203200"/>
                  </a:lnTo>
                  <a:lnTo>
                    <a:pt x="10538892" y="215900"/>
                  </a:lnTo>
                  <a:lnTo>
                    <a:pt x="10522725" y="203936"/>
                  </a:lnTo>
                  <a:lnTo>
                    <a:pt x="10522242" y="215900"/>
                  </a:lnTo>
                  <a:lnTo>
                    <a:pt x="10515981" y="215900"/>
                  </a:lnTo>
                  <a:lnTo>
                    <a:pt x="10511231" y="203200"/>
                  </a:lnTo>
                  <a:lnTo>
                    <a:pt x="10521721" y="203200"/>
                  </a:lnTo>
                  <a:lnTo>
                    <a:pt x="10522725" y="203936"/>
                  </a:lnTo>
                  <a:lnTo>
                    <a:pt x="10522750" y="203200"/>
                  </a:lnTo>
                  <a:lnTo>
                    <a:pt x="10522115" y="203200"/>
                  </a:lnTo>
                  <a:lnTo>
                    <a:pt x="10535095" y="190500"/>
                  </a:lnTo>
                  <a:lnTo>
                    <a:pt x="10563835" y="190500"/>
                  </a:lnTo>
                  <a:lnTo>
                    <a:pt x="10563835" y="76200"/>
                  </a:lnTo>
                  <a:lnTo>
                    <a:pt x="10546448" y="76200"/>
                  </a:lnTo>
                  <a:lnTo>
                    <a:pt x="10540340" y="88900"/>
                  </a:lnTo>
                  <a:lnTo>
                    <a:pt x="10531183" y="76200"/>
                  </a:lnTo>
                  <a:lnTo>
                    <a:pt x="10514114" y="76200"/>
                  </a:lnTo>
                  <a:lnTo>
                    <a:pt x="10501744" y="65747"/>
                  </a:lnTo>
                  <a:lnTo>
                    <a:pt x="10501744" y="76200"/>
                  </a:lnTo>
                  <a:lnTo>
                    <a:pt x="10500843" y="88900"/>
                  </a:lnTo>
                  <a:lnTo>
                    <a:pt x="10489070" y="76200"/>
                  </a:lnTo>
                  <a:lnTo>
                    <a:pt x="10501744" y="76200"/>
                  </a:lnTo>
                  <a:lnTo>
                    <a:pt x="10501744" y="65747"/>
                  </a:lnTo>
                  <a:lnTo>
                    <a:pt x="10499090" y="63500"/>
                  </a:lnTo>
                  <a:lnTo>
                    <a:pt x="10483177" y="63500"/>
                  </a:lnTo>
                  <a:lnTo>
                    <a:pt x="10483177" y="203200"/>
                  </a:lnTo>
                  <a:lnTo>
                    <a:pt x="10475976" y="203200"/>
                  </a:lnTo>
                  <a:lnTo>
                    <a:pt x="10479354" y="215900"/>
                  </a:lnTo>
                  <a:lnTo>
                    <a:pt x="10458844" y="215900"/>
                  </a:lnTo>
                  <a:lnTo>
                    <a:pt x="10464432" y="203200"/>
                  </a:lnTo>
                  <a:lnTo>
                    <a:pt x="10465486" y="203200"/>
                  </a:lnTo>
                  <a:lnTo>
                    <a:pt x="10478071" y="190500"/>
                  </a:lnTo>
                  <a:lnTo>
                    <a:pt x="10483177" y="203200"/>
                  </a:lnTo>
                  <a:lnTo>
                    <a:pt x="10483177" y="63500"/>
                  </a:lnTo>
                  <a:lnTo>
                    <a:pt x="10474592" y="63500"/>
                  </a:lnTo>
                  <a:lnTo>
                    <a:pt x="10476001" y="76200"/>
                  </a:lnTo>
                  <a:lnTo>
                    <a:pt x="10458120" y="76200"/>
                  </a:lnTo>
                  <a:lnTo>
                    <a:pt x="10466591" y="63500"/>
                  </a:lnTo>
                  <a:lnTo>
                    <a:pt x="10454399" y="63500"/>
                  </a:lnTo>
                  <a:lnTo>
                    <a:pt x="10454399" y="215900"/>
                  </a:lnTo>
                  <a:lnTo>
                    <a:pt x="10442626" y="215900"/>
                  </a:lnTo>
                  <a:lnTo>
                    <a:pt x="10446258" y="203200"/>
                  </a:lnTo>
                  <a:lnTo>
                    <a:pt x="10454399" y="215900"/>
                  </a:lnTo>
                  <a:lnTo>
                    <a:pt x="10454399" y="63500"/>
                  </a:lnTo>
                  <a:lnTo>
                    <a:pt x="10436822" y="63500"/>
                  </a:lnTo>
                  <a:lnTo>
                    <a:pt x="10436822" y="215900"/>
                  </a:lnTo>
                  <a:lnTo>
                    <a:pt x="10420515" y="215900"/>
                  </a:lnTo>
                  <a:lnTo>
                    <a:pt x="10412247" y="203200"/>
                  </a:lnTo>
                  <a:lnTo>
                    <a:pt x="10428364" y="203200"/>
                  </a:lnTo>
                  <a:lnTo>
                    <a:pt x="10436822" y="215900"/>
                  </a:lnTo>
                  <a:lnTo>
                    <a:pt x="10436822" y="63500"/>
                  </a:lnTo>
                  <a:lnTo>
                    <a:pt x="10422217" y="63500"/>
                  </a:lnTo>
                  <a:lnTo>
                    <a:pt x="10420744" y="76200"/>
                  </a:lnTo>
                  <a:lnTo>
                    <a:pt x="10398773" y="63500"/>
                  </a:lnTo>
                  <a:lnTo>
                    <a:pt x="10359771" y="63500"/>
                  </a:lnTo>
                  <a:lnTo>
                    <a:pt x="10359771" y="228600"/>
                  </a:lnTo>
                  <a:lnTo>
                    <a:pt x="10352595" y="241300"/>
                  </a:lnTo>
                  <a:lnTo>
                    <a:pt x="10345204" y="241300"/>
                  </a:lnTo>
                  <a:lnTo>
                    <a:pt x="10337660" y="228600"/>
                  </a:lnTo>
                  <a:lnTo>
                    <a:pt x="10359771" y="228600"/>
                  </a:lnTo>
                  <a:lnTo>
                    <a:pt x="10359771" y="63500"/>
                  </a:lnTo>
                  <a:lnTo>
                    <a:pt x="10324605" y="63500"/>
                  </a:lnTo>
                  <a:lnTo>
                    <a:pt x="10332974" y="76200"/>
                  </a:lnTo>
                  <a:lnTo>
                    <a:pt x="10317480" y="76200"/>
                  </a:lnTo>
                  <a:lnTo>
                    <a:pt x="10314153" y="63500"/>
                  </a:lnTo>
                  <a:lnTo>
                    <a:pt x="10312133" y="63500"/>
                  </a:lnTo>
                  <a:lnTo>
                    <a:pt x="10320299" y="50800"/>
                  </a:lnTo>
                  <a:lnTo>
                    <a:pt x="10308895" y="50800"/>
                  </a:lnTo>
                  <a:lnTo>
                    <a:pt x="10308895" y="76200"/>
                  </a:lnTo>
                  <a:lnTo>
                    <a:pt x="10286009" y="76200"/>
                  </a:lnTo>
                  <a:lnTo>
                    <a:pt x="10285070" y="63500"/>
                  </a:lnTo>
                  <a:lnTo>
                    <a:pt x="10305110" y="63500"/>
                  </a:lnTo>
                  <a:lnTo>
                    <a:pt x="10308895" y="76200"/>
                  </a:lnTo>
                  <a:lnTo>
                    <a:pt x="10308895" y="50800"/>
                  </a:lnTo>
                  <a:lnTo>
                    <a:pt x="10244785" y="50800"/>
                  </a:lnTo>
                  <a:lnTo>
                    <a:pt x="10246487" y="38100"/>
                  </a:lnTo>
                  <a:lnTo>
                    <a:pt x="10236937" y="38100"/>
                  </a:lnTo>
                  <a:lnTo>
                    <a:pt x="10234638" y="50800"/>
                  </a:lnTo>
                  <a:lnTo>
                    <a:pt x="10227805" y="50800"/>
                  </a:lnTo>
                  <a:lnTo>
                    <a:pt x="10247351" y="63500"/>
                  </a:lnTo>
                  <a:lnTo>
                    <a:pt x="10276726" y="63500"/>
                  </a:lnTo>
                  <a:lnTo>
                    <a:pt x="10269004" y="76200"/>
                  </a:lnTo>
                  <a:lnTo>
                    <a:pt x="10273284" y="76200"/>
                  </a:lnTo>
                  <a:lnTo>
                    <a:pt x="10280879" y="76200"/>
                  </a:lnTo>
                  <a:lnTo>
                    <a:pt x="10280421" y="88900"/>
                  </a:lnTo>
                  <a:lnTo>
                    <a:pt x="10274224" y="88900"/>
                  </a:lnTo>
                  <a:lnTo>
                    <a:pt x="10273284" y="76200"/>
                  </a:lnTo>
                  <a:lnTo>
                    <a:pt x="10264343" y="88900"/>
                  </a:lnTo>
                  <a:lnTo>
                    <a:pt x="10252951" y="88900"/>
                  </a:lnTo>
                  <a:lnTo>
                    <a:pt x="10243426" y="76200"/>
                  </a:lnTo>
                  <a:lnTo>
                    <a:pt x="10269004" y="76200"/>
                  </a:lnTo>
                  <a:lnTo>
                    <a:pt x="10225189" y="63500"/>
                  </a:lnTo>
                  <a:lnTo>
                    <a:pt x="10180587" y="75488"/>
                  </a:lnTo>
                  <a:lnTo>
                    <a:pt x="10180587" y="215900"/>
                  </a:lnTo>
                  <a:lnTo>
                    <a:pt x="10174402" y="228600"/>
                  </a:lnTo>
                  <a:lnTo>
                    <a:pt x="10159555" y="215900"/>
                  </a:lnTo>
                  <a:lnTo>
                    <a:pt x="10180587" y="215900"/>
                  </a:lnTo>
                  <a:lnTo>
                    <a:pt x="10180587" y="75488"/>
                  </a:lnTo>
                  <a:lnTo>
                    <a:pt x="10177920" y="76200"/>
                  </a:lnTo>
                  <a:lnTo>
                    <a:pt x="10141280" y="76200"/>
                  </a:lnTo>
                  <a:lnTo>
                    <a:pt x="10135387" y="88900"/>
                  </a:lnTo>
                  <a:lnTo>
                    <a:pt x="10023056" y="88900"/>
                  </a:lnTo>
                  <a:lnTo>
                    <a:pt x="10022700" y="76200"/>
                  </a:lnTo>
                  <a:lnTo>
                    <a:pt x="10028504" y="76200"/>
                  </a:lnTo>
                  <a:lnTo>
                    <a:pt x="10023119" y="63500"/>
                  </a:lnTo>
                  <a:lnTo>
                    <a:pt x="10030993" y="63500"/>
                  </a:lnTo>
                  <a:lnTo>
                    <a:pt x="10028504" y="76200"/>
                  </a:lnTo>
                  <a:lnTo>
                    <a:pt x="10056139" y="76200"/>
                  </a:lnTo>
                  <a:lnTo>
                    <a:pt x="10043846" y="63500"/>
                  </a:lnTo>
                  <a:lnTo>
                    <a:pt x="10053383" y="63500"/>
                  </a:lnTo>
                  <a:lnTo>
                    <a:pt x="10060051" y="76200"/>
                  </a:lnTo>
                  <a:lnTo>
                    <a:pt x="10139667" y="76200"/>
                  </a:lnTo>
                  <a:lnTo>
                    <a:pt x="10122941" y="63500"/>
                  </a:lnTo>
                  <a:lnTo>
                    <a:pt x="10129888" y="63500"/>
                  </a:lnTo>
                  <a:lnTo>
                    <a:pt x="10121913" y="50800"/>
                  </a:lnTo>
                  <a:lnTo>
                    <a:pt x="10140798" y="50800"/>
                  </a:lnTo>
                  <a:lnTo>
                    <a:pt x="10153485" y="63500"/>
                  </a:lnTo>
                  <a:lnTo>
                    <a:pt x="10172243" y="63500"/>
                  </a:lnTo>
                  <a:lnTo>
                    <a:pt x="10159213" y="50800"/>
                  </a:lnTo>
                  <a:lnTo>
                    <a:pt x="10147986" y="50800"/>
                  </a:lnTo>
                  <a:lnTo>
                    <a:pt x="10141013" y="38100"/>
                  </a:lnTo>
                  <a:lnTo>
                    <a:pt x="10149129" y="38100"/>
                  </a:lnTo>
                  <a:lnTo>
                    <a:pt x="10143363" y="25400"/>
                  </a:lnTo>
                  <a:lnTo>
                    <a:pt x="10133940" y="38100"/>
                  </a:lnTo>
                  <a:lnTo>
                    <a:pt x="10112108" y="38100"/>
                  </a:lnTo>
                  <a:lnTo>
                    <a:pt x="10112146" y="50800"/>
                  </a:lnTo>
                  <a:lnTo>
                    <a:pt x="10097059" y="38100"/>
                  </a:lnTo>
                  <a:lnTo>
                    <a:pt x="10075278" y="38100"/>
                  </a:lnTo>
                  <a:lnTo>
                    <a:pt x="10075278" y="50800"/>
                  </a:lnTo>
                  <a:lnTo>
                    <a:pt x="10070008" y="63500"/>
                  </a:lnTo>
                  <a:lnTo>
                    <a:pt x="10057282" y="50800"/>
                  </a:lnTo>
                  <a:lnTo>
                    <a:pt x="10075278" y="50800"/>
                  </a:lnTo>
                  <a:lnTo>
                    <a:pt x="10075278" y="38100"/>
                  </a:lnTo>
                  <a:lnTo>
                    <a:pt x="10013340" y="38100"/>
                  </a:lnTo>
                  <a:lnTo>
                    <a:pt x="10019678" y="50800"/>
                  </a:lnTo>
                  <a:lnTo>
                    <a:pt x="10010318" y="50800"/>
                  </a:lnTo>
                  <a:lnTo>
                    <a:pt x="10011867" y="38100"/>
                  </a:lnTo>
                  <a:lnTo>
                    <a:pt x="9969817" y="38100"/>
                  </a:lnTo>
                  <a:lnTo>
                    <a:pt x="9987013" y="50800"/>
                  </a:lnTo>
                  <a:lnTo>
                    <a:pt x="9985273" y="50800"/>
                  </a:lnTo>
                  <a:lnTo>
                    <a:pt x="9985273" y="63500"/>
                  </a:lnTo>
                  <a:lnTo>
                    <a:pt x="9973945" y="76200"/>
                  </a:lnTo>
                  <a:lnTo>
                    <a:pt x="9948774" y="76200"/>
                  </a:lnTo>
                  <a:lnTo>
                    <a:pt x="9942741" y="88900"/>
                  </a:lnTo>
                  <a:lnTo>
                    <a:pt x="9932975" y="88900"/>
                  </a:lnTo>
                  <a:lnTo>
                    <a:pt x="9923932" y="76200"/>
                  </a:lnTo>
                  <a:lnTo>
                    <a:pt x="9930511" y="76200"/>
                  </a:lnTo>
                  <a:lnTo>
                    <a:pt x="9928822" y="63500"/>
                  </a:lnTo>
                  <a:lnTo>
                    <a:pt x="9985273" y="63500"/>
                  </a:lnTo>
                  <a:lnTo>
                    <a:pt x="9985273" y="50800"/>
                  </a:lnTo>
                  <a:lnTo>
                    <a:pt x="9961651" y="50800"/>
                  </a:lnTo>
                  <a:lnTo>
                    <a:pt x="9969817" y="38100"/>
                  </a:lnTo>
                  <a:lnTo>
                    <a:pt x="9913379" y="38100"/>
                  </a:lnTo>
                  <a:lnTo>
                    <a:pt x="9907270" y="50800"/>
                  </a:lnTo>
                  <a:lnTo>
                    <a:pt x="9931413" y="50800"/>
                  </a:lnTo>
                  <a:lnTo>
                    <a:pt x="9924961" y="63500"/>
                  </a:lnTo>
                  <a:lnTo>
                    <a:pt x="9915665" y="63500"/>
                  </a:lnTo>
                  <a:lnTo>
                    <a:pt x="9916490" y="76200"/>
                  </a:lnTo>
                  <a:lnTo>
                    <a:pt x="9898875" y="76200"/>
                  </a:lnTo>
                  <a:lnTo>
                    <a:pt x="9900958" y="88900"/>
                  </a:lnTo>
                  <a:lnTo>
                    <a:pt x="9854844" y="88900"/>
                  </a:lnTo>
                  <a:lnTo>
                    <a:pt x="9857676" y="76200"/>
                  </a:lnTo>
                  <a:lnTo>
                    <a:pt x="9871367" y="76200"/>
                  </a:lnTo>
                  <a:lnTo>
                    <a:pt x="9867582" y="63500"/>
                  </a:lnTo>
                  <a:lnTo>
                    <a:pt x="9879749" y="63500"/>
                  </a:lnTo>
                  <a:lnTo>
                    <a:pt x="9887712" y="76200"/>
                  </a:lnTo>
                  <a:lnTo>
                    <a:pt x="9889350" y="76200"/>
                  </a:lnTo>
                  <a:lnTo>
                    <a:pt x="9886417" y="63500"/>
                  </a:lnTo>
                  <a:lnTo>
                    <a:pt x="9890582" y="63500"/>
                  </a:lnTo>
                  <a:lnTo>
                    <a:pt x="9892944" y="76200"/>
                  </a:lnTo>
                  <a:lnTo>
                    <a:pt x="9898736" y="76200"/>
                  </a:lnTo>
                  <a:lnTo>
                    <a:pt x="9899244" y="63500"/>
                  </a:lnTo>
                  <a:lnTo>
                    <a:pt x="9911613" y="63500"/>
                  </a:lnTo>
                  <a:lnTo>
                    <a:pt x="9904959" y="50800"/>
                  </a:lnTo>
                  <a:lnTo>
                    <a:pt x="9898621" y="50800"/>
                  </a:lnTo>
                  <a:lnTo>
                    <a:pt x="9900094" y="38100"/>
                  </a:lnTo>
                  <a:lnTo>
                    <a:pt x="9892703" y="50800"/>
                  </a:lnTo>
                  <a:lnTo>
                    <a:pt x="9869030" y="50800"/>
                  </a:lnTo>
                  <a:lnTo>
                    <a:pt x="9860750" y="38100"/>
                  </a:lnTo>
                  <a:lnTo>
                    <a:pt x="9855619" y="50800"/>
                  </a:lnTo>
                  <a:lnTo>
                    <a:pt x="9848342" y="50800"/>
                  </a:lnTo>
                  <a:lnTo>
                    <a:pt x="9860801" y="63500"/>
                  </a:lnTo>
                  <a:lnTo>
                    <a:pt x="9851352" y="63500"/>
                  </a:lnTo>
                  <a:lnTo>
                    <a:pt x="9851352" y="88900"/>
                  </a:lnTo>
                  <a:lnTo>
                    <a:pt x="9798914" y="88900"/>
                  </a:lnTo>
                  <a:lnTo>
                    <a:pt x="9791916" y="76200"/>
                  </a:lnTo>
                  <a:lnTo>
                    <a:pt x="9838322" y="76200"/>
                  </a:lnTo>
                  <a:lnTo>
                    <a:pt x="9851352" y="88900"/>
                  </a:lnTo>
                  <a:lnTo>
                    <a:pt x="9851352" y="63500"/>
                  </a:lnTo>
                  <a:lnTo>
                    <a:pt x="9838106" y="63500"/>
                  </a:lnTo>
                  <a:lnTo>
                    <a:pt x="9835566" y="50800"/>
                  </a:lnTo>
                  <a:lnTo>
                    <a:pt x="9822840" y="63500"/>
                  </a:lnTo>
                  <a:lnTo>
                    <a:pt x="9780867" y="63500"/>
                  </a:lnTo>
                  <a:lnTo>
                    <a:pt x="9772713" y="50800"/>
                  </a:lnTo>
                  <a:lnTo>
                    <a:pt x="9765373" y="63500"/>
                  </a:lnTo>
                  <a:lnTo>
                    <a:pt x="9749815" y="63500"/>
                  </a:lnTo>
                  <a:lnTo>
                    <a:pt x="9746336" y="50800"/>
                  </a:lnTo>
                  <a:lnTo>
                    <a:pt x="9736277" y="63500"/>
                  </a:lnTo>
                  <a:lnTo>
                    <a:pt x="9734486" y="50800"/>
                  </a:lnTo>
                  <a:lnTo>
                    <a:pt x="9713239" y="50800"/>
                  </a:lnTo>
                  <a:lnTo>
                    <a:pt x="9705175" y="63500"/>
                  </a:lnTo>
                  <a:lnTo>
                    <a:pt x="9732734" y="63500"/>
                  </a:lnTo>
                  <a:lnTo>
                    <a:pt x="9746602" y="76200"/>
                  </a:lnTo>
                  <a:lnTo>
                    <a:pt x="9755632" y="88900"/>
                  </a:lnTo>
                  <a:lnTo>
                    <a:pt x="9742399" y="88900"/>
                  </a:lnTo>
                  <a:lnTo>
                    <a:pt x="9741878" y="88011"/>
                  </a:lnTo>
                  <a:lnTo>
                    <a:pt x="9741649" y="88900"/>
                  </a:lnTo>
                  <a:lnTo>
                    <a:pt x="9712909" y="88900"/>
                  </a:lnTo>
                  <a:lnTo>
                    <a:pt x="9720059" y="76200"/>
                  </a:lnTo>
                  <a:lnTo>
                    <a:pt x="9705734" y="76200"/>
                  </a:lnTo>
                  <a:lnTo>
                    <a:pt x="9712820" y="88900"/>
                  </a:lnTo>
                  <a:lnTo>
                    <a:pt x="9673209" y="88900"/>
                  </a:lnTo>
                  <a:lnTo>
                    <a:pt x="9672764" y="76200"/>
                  </a:lnTo>
                  <a:lnTo>
                    <a:pt x="9674733" y="76200"/>
                  </a:lnTo>
                  <a:lnTo>
                    <a:pt x="9675038" y="63500"/>
                  </a:lnTo>
                  <a:lnTo>
                    <a:pt x="9642043" y="63500"/>
                  </a:lnTo>
                  <a:lnTo>
                    <a:pt x="9641027" y="76200"/>
                  </a:lnTo>
                  <a:lnTo>
                    <a:pt x="9637636" y="88900"/>
                  </a:lnTo>
                  <a:lnTo>
                    <a:pt x="9622282" y="88900"/>
                  </a:lnTo>
                  <a:lnTo>
                    <a:pt x="9614497" y="76200"/>
                  </a:lnTo>
                  <a:lnTo>
                    <a:pt x="9628810" y="76200"/>
                  </a:lnTo>
                  <a:lnTo>
                    <a:pt x="9642043" y="63500"/>
                  </a:lnTo>
                  <a:lnTo>
                    <a:pt x="9580423" y="63500"/>
                  </a:lnTo>
                  <a:lnTo>
                    <a:pt x="9580423" y="76200"/>
                  </a:lnTo>
                  <a:lnTo>
                    <a:pt x="9579483" y="88900"/>
                  </a:lnTo>
                  <a:lnTo>
                    <a:pt x="9574149" y="88900"/>
                  </a:lnTo>
                  <a:lnTo>
                    <a:pt x="9569818" y="101600"/>
                  </a:lnTo>
                  <a:lnTo>
                    <a:pt x="9565627" y="101600"/>
                  </a:lnTo>
                  <a:lnTo>
                    <a:pt x="9562325" y="88900"/>
                  </a:lnTo>
                  <a:lnTo>
                    <a:pt x="9564967" y="88900"/>
                  </a:lnTo>
                  <a:lnTo>
                    <a:pt x="9573539" y="76200"/>
                  </a:lnTo>
                  <a:lnTo>
                    <a:pt x="9580423" y="76200"/>
                  </a:lnTo>
                  <a:lnTo>
                    <a:pt x="9580423" y="63500"/>
                  </a:lnTo>
                  <a:lnTo>
                    <a:pt x="9546272" y="63500"/>
                  </a:lnTo>
                  <a:lnTo>
                    <a:pt x="9555162" y="76200"/>
                  </a:lnTo>
                  <a:lnTo>
                    <a:pt x="9549028" y="76200"/>
                  </a:lnTo>
                  <a:lnTo>
                    <a:pt x="9552826" y="88900"/>
                  </a:lnTo>
                  <a:lnTo>
                    <a:pt x="9508503" y="88900"/>
                  </a:lnTo>
                  <a:lnTo>
                    <a:pt x="9504439" y="76200"/>
                  </a:lnTo>
                  <a:lnTo>
                    <a:pt x="9548241" y="76200"/>
                  </a:lnTo>
                  <a:lnTo>
                    <a:pt x="9546272" y="63500"/>
                  </a:lnTo>
                  <a:lnTo>
                    <a:pt x="9509354" y="63500"/>
                  </a:lnTo>
                  <a:lnTo>
                    <a:pt x="9508604" y="50800"/>
                  </a:lnTo>
                  <a:lnTo>
                    <a:pt x="9502965" y="63500"/>
                  </a:lnTo>
                  <a:lnTo>
                    <a:pt x="9482887" y="63500"/>
                  </a:lnTo>
                  <a:lnTo>
                    <a:pt x="9485541" y="76200"/>
                  </a:lnTo>
                  <a:lnTo>
                    <a:pt x="9470530" y="76200"/>
                  </a:lnTo>
                  <a:lnTo>
                    <a:pt x="9476626" y="63500"/>
                  </a:lnTo>
                  <a:lnTo>
                    <a:pt x="9468993" y="63500"/>
                  </a:lnTo>
                  <a:lnTo>
                    <a:pt x="9467050" y="76200"/>
                  </a:lnTo>
                  <a:lnTo>
                    <a:pt x="9460192" y="76200"/>
                  </a:lnTo>
                  <a:lnTo>
                    <a:pt x="9466783" y="63500"/>
                  </a:lnTo>
                  <a:lnTo>
                    <a:pt x="9437256" y="63500"/>
                  </a:lnTo>
                  <a:lnTo>
                    <a:pt x="9428886" y="76200"/>
                  </a:lnTo>
                  <a:lnTo>
                    <a:pt x="9426308" y="63500"/>
                  </a:lnTo>
                  <a:lnTo>
                    <a:pt x="9423362" y="63500"/>
                  </a:lnTo>
                  <a:lnTo>
                    <a:pt x="9423362" y="76200"/>
                  </a:lnTo>
                  <a:lnTo>
                    <a:pt x="9394965" y="76200"/>
                  </a:lnTo>
                  <a:lnTo>
                    <a:pt x="9396501" y="63500"/>
                  </a:lnTo>
                  <a:lnTo>
                    <a:pt x="9307512" y="63500"/>
                  </a:lnTo>
                  <a:lnTo>
                    <a:pt x="9305353" y="76200"/>
                  </a:lnTo>
                  <a:lnTo>
                    <a:pt x="9310357" y="76200"/>
                  </a:lnTo>
                  <a:lnTo>
                    <a:pt x="9319831" y="88900"/>
                  </a:lnTo>
                  <a:lnTo>
                    <a:pt x="9290228" y="88900"/>
                  </a:lnTo>
                  <a:lnTo>
                    <a:pt x="9294711" y="101600"/>
                  </a:lnTo>
                  <a:lnTo>
                    <a:pt x="9278404" y="101600"/>
                  </a:lnTo>
                  <a:lnTo>
                    <a:pt x="9273032" y="88900"/>
                  </a:lnTo>
                  <a:lnTo>
                    <a:pt x="9287192" y="88900"/>
                  </a:lnTo>
                  <a:lnTo>
                    <a:pt x="9289834" y="76200"/>
                  </a:lnTo>
                  <a:lnTo>
                    <a:pt x="9305353" y="76200"/>
                  </a:lnTo>
                  <a:lnTo>
                    <a:pt x="9286811" y="63500"/>
                  </a:lnTo>
                  <a:lnTo>
                    <a:pt x="9251607" y="63500"/>
                  </a:lnTo>
                  <a:lnTo>
                    <a:pt x="9239377" y="76200"/>
                  </a:lnTo>
                  <a:lnTo>
                    <a:pt x="9239161" y="76200"/>
                  </a:lnTo>
                  <a:lnTo>
                    <a:pt x="9250401" y="88900"/>
                  </a:lnTo>
                  <a:lnTo>
                    <a:pt x="9271444" y="88900"/>
                  </a:lnTo>
                  <a:lnTo>
                    <a:pt x="9258478" y="101600"/>
                  </a:lnTo>
                  <a:lnTo>
                    <a:pt x="9231986" y="101600"/>
                  </a:lnTo>
                  <a:lnTo>
                    <a:pt x="9218333" y="88900"/>
                  </a:lnTo>
                  <a:lnTo>
                    <a:pt x="9225483" y="88900"/>
                  </a:lnTo>
                  <a:lnTo>
                    <a:pt x="9214447" y="76200"/>
                  </a:lnTo>
                  <a:lnTo>
                    <a:pt x="9205976" y="76200"/>
                  </a:lnTo>
                  <a:lnTo>
                    <a:pt x="9202852" y="63500"/>
                  </a:lnTo>
                  <a:lnTo>
                    <a:pt x="9172245" y="63500"/>
                  </a:lnTo>
                  <a:lnTo>
                    <a:pt x="9179217" y="76200"/>
                  </a:lnTo>
                  <a:lnTo>
                    <a:pt x="9195283" y="76200"/>
                  </a:lnTo>
                  <a:lnTo>
                    <a:pt x="9204795" y="88900"/>
                  </a:lnTo>
                  <a:lnTo>
                    <a:pt x="9160256" y="88900"/>
                  </a:lnTo>
                  <a:lnTo>
                    <a:pt x="9160256" y="101600"/>
                  </a:lnTo>
                  <a:lnTo>
                    <a:pt x="9149905" y="114300"/>
                  </a:lnTo>
                  <a:lnTo>
                    <a:pt x="9128290" y="114300"/>
                  </a:lnTo>
                  <a:lnTo>
                    <a:pt x="9117165" y="101600"/>
                  </a:lnTo>
                  <a:lnTo>
                    <a:pt x="9160256" y="101600"/>
                  </a:lnTo>
                  <a:lnTo>
                    <a:pt x="9160256" y="88900"/>
                  </a:lnTo>
                  <a:lnTo>
                    <a:pt x="9126868" y="88900"/>
                  </a:lnTo>
                  <a:lnTo>
                    <a:pt x="9111336" y="76200"/>
                  </a:lnTo>
                  <a:lnTo>
                    <a:pt x="9106522" y="88900"/>
                  </a:lnTo>
                  <a:lnTo>
                    <a:pt x="9057830" y="88900"/>
                  </a:lnTo>
                  <a:lnTo>
                    <a:pt x="9074709" y="76200"/>
                  </a:lnTo>
                  <a:lnTo>
                    <a:pt x="9032977" y="76200"/>
                  </a:lnTo>
                  <a:lnTo>
                    <a:pt x="9025204" y="70954"/>
                  </a:lnTo>
                  <a:lnTo>
                    <a:pt x="9025204" y="76200"/>
                  </a:lnTo>
                  <a:lnTo>
                    <a:pt x="9022042" y="88900"/>
                  </a:lnTo>
                  <a:lnTo>
                    <a:pt x="9015273" y="76200"/>
                  </a:lnTo>
                  <a:lnTo>
                    <a:pt x="9018968" y="88900"/>
                  </a:lnTo>
                  <a:lnTo>
                    <a:pt x="8999042" y="88900"/>
                  </a:lnTo>
                  <a:lnTo>
                    <a:pt x="9005024" y="76200"/>
                  </a:lnTo>
                  <a:lnTo>
                    <a:pt x="9015273" y="76200"/>
                  </a:lnTo>
                  <a:lnTo>
                    <a:pt x="9025204" y="76200"/>
                  </a:lnTo>
                  <a:lnTo>
                    <a:pt x="9025204" y="70954"/>
                  </a:lnTo>
                  <a:lnTo>
                    <a:pt x="9014168" y="63500"/>
                  </a:lnTo>
                  <a:lnTo>
                    <a:pt x="8997455" y="63500"/>
                  </a:lnTo>
                  <a:lnTo>
                    <a:pt x="9002624" y="76200"/>
                  </a:lnTo>
                  <a:lnTo>
                    <a:pt x="8974849" y="76200"/>
                  </a:lnTo>
                  <a:lnTo>
                    <a:pt x="8984170" y="63500"/>
                  </a:lnTo>
                  <a:lnTo>
                    <a:pt x="8960256" y="76200"/>
                  </a:lnTo>
                  <a:lnTo>
                    <a:pt x="8939073" y="65011"/>
                  </a:lnTo>
                  <a:lnTo>
                    <a:pt x="8939073" y="76200"/>
                  </a:lnTo>
                  <a:lnTo>
                    <a:pt x="8938730" y="88900"/>
                  </a:lnTo>
                  <a:lnTo>
                    <a:pt x="8916454" y="88900"/>
                  </a:lnTo>
                  <a:lnTo>
                    <a:pt x="8920556" y="76200"/>
                  </a:lnTo>
                  <a:lnTo>
                    <a:pt x="8939073" y="76200"/>
                  </a:lnTo>
                  <a:lnTo>
                    <a:pt x="8939073" y="65011"/>
                  </a:lnTo>
                  <a:lnTo>
                    <a:pt x="8936215" y="63500"/>
                  </a:lnTo>
                  <a:lnTo>
                    <a:pt x="8882367" y="63500"/>
                  </a:lnTo>
                  <a:lnTo>
                    <a:pt x="8880831" y="76200"/>
                  </a:lnTo>
                  <a:lnTo>
                    <a:pt x="8848763" y="76200"/>
                  </a:lnTo>
                  <a:lnTo>
                    <a:pt x="8845194" y="63500"/>
                  </a:lnTo>
                  <a:lnTo>
                    <a:pt x="8837816" y="76200"/>
                  </a:lnTo>
                  <a:lnTo>
                    <a:pt x="8830310" y="76200"/>
                  </a:lnTo>
                  <a:lnTo>
                    <a:pt x="8822855" y="63500"/>
                  </a:lnTo>
                  <a:lnTo>
                    <a:pt x="8815616" y="76200"/>
                  </a:lnTo>
                  <a:lnTo>
                    <a:pt x="8804872" y="76200"/>
                  </a:lnTo>
                  <a:lnTo>
                    <a:pt x="8804618" y="63500"/>
                  </a:lnTo>
                  <a:lnTo>
                    <a:pt x="8801748" y="63500"/>
                  </a:lnTo>
                  <a:lnTo>
                    <a:pt x="8788286" y="76200"/>
                  </a:lnTo>
                  <a:lnTo>
                    <a:pt x="8774163" y="76200"/>
                  </a:lnTo>
                  <a:lnTo>
                    <a:pt x="8759838" y="63500"/>
                  </a:lnTo>
                  <a:lnTo>
                    <a:pt x="8745791" y="63500"/>
                  </a:lnTo>
                  <a:lnTo>
                    <a:pt x="8743582" y="76200"/>
                  </a:lnTo>
                  <a:lnTo>
                    <a:pt x="8638578" y="76200"/>
                  </a:lnTo>
                  <a:lnTo>
                    <a:pt x="8599183" y="88900"/>
                  </a:lnTo>
                  <a:lnTo>
                    <a:pt x="8598662" y="88900"/>
                  </a:lnTo>
                  <a:lnTo>
                    <a:pt x="8598878" y="76200"/>
                  </a:lnTo>
                  <a:lnTo>
                    <a:pt x="8587994" y="76200"/>
                  </a:lnTo>
                  <a:lnTo>
                    <a:pt x="8588578" y="88900"/>
                  </a:lnTo>
                  <a:lnTo>
                    <a:pt x="8579929" y="88900"/>
                  </a:lnTo>
                  <a:lnTo>
                    <a:pt x="8575142" y="76200"/>
                  </a:lnTo>
                  <a:lnTo>
                    <a:pt x="8571116" y="88900"/>
                  </a:lnTo>
                  <a:lnTo>
                    <a:pt x="8525078" y="88900"/>
                  </a:lnTo>
                  <a:lnTo>
                    <a:pt x="8524824" y="76200"/>
                  </a:lnTo>
                  <a:lnTo>
                    <a:pt x="8452256" y="76200"/>
                  </a:lnTo>
                  <a:lnTo>
                    <a:pt x="8456828" y="88900"/>
                  </a:lnTo>
                  <a:lnTo>
                    <a:pt x="8445208" y="88900"/>
                  </a:lnTo>
                  <a:lnTo>
                    <a:pt x="8450301" y="76200"/>
                  </a:lnTo>
                  <a:lnTo>
                    <a:pt x="8410537" y="76200"/>
                  </a:lnTo>
                  <a:lnTo>
                    <a:pt x="8402802" y="88900"/>
                  </a:lnTo>
                  <a:lnTo>
                    <a:pt x="8383778" y="88900"/>
                  </a:lnTo>
                  <a:lnTo>
                    <a:pt x="8387816" y="76200"/>
                  </a:lnTo>
                  <a:lnTo>
                    <a:pt x="8373643" y="76200"/>
                  </a:lnTo>
                  <a:lnTo>
                    <a:pt x="8366709" y="88900"/>
                  </a:lnTo>
                  <a:lnTo>
                    <a:pt x="8361870" y="76200"/>
                  </a:lnTo>
                  <a:lnTo>
                    <a:pt x="8344954" y="76200"/>
                  </a:lnTo>
                  <a:lnTo>
                    <a:pt x="8340268" y="88900"/>
                  </a:lnTo>
                  <a:lnTo>
                    <a:pt x="8320659" y="76200"/>
                  </a:lnTo>
                  <a:lnTo>
                    <a:pt x="8282521" y="76200"/>
                  </a:lnTo>
                  <a:lnTo>
                    <a:pt x="8263623" y="88900"/>
                  </a:lnTo>
                  <a:lnTo>
                    <a:pt x="8254886" y="76200"/>
                  </a:lnTo>
                  <a:lnTo>
                    <a:pt x="8227009" y="76200"/>
                  </a:lnTo>
                  <a:lnTo>
                    <a:pt x="8220951" y="88900"/>
                  </a:lnTo>
                  <a:lnTo>
                    <a:pt x="8200504" y="76200"/>
                  </a:lnTo>
                  <a:lnTo>
                    <a:pt x="8160296" y="76200"/>
                  </a:lnTo>
                  <a:lnTo>
                    <a:pt x="8145716" y="63500"/>
                  </a:lnTo>
                  <a:lnTo>
                    <a:pt x="8138541" y="76200"/>
                  </a:lnTo>
                  <a:lnTo>
                    <a:pt x="8130997" y="76200"/>
                  </a:lnTo>
                  <a:lnTo>
                    <a:pt x="8123326" y="63500"/>
                  </a:lnTo>
                  <a:lnTo>
                    <a:pt x="8115782" y="63500"/>
                  </a:lnTo>
                  <a:lnTo>
                    <a:pt x="8112176" y="76200"/>
                  </a:lnTo>
                  <a:lnTo>
                    <a:pt x="8055813" y="76200"/>
                  </a:lnTo>
                  <a:lnTo>
                    <a:pt x="8032915" y="63500"/>
                  </a:lnTo>
                  <a:lnTo>
                    <a:pt x="8034388" y="76200"/>
                  </a:lnTo>
                  <a:lnTo>
                    <a:pt x="8050428" y="76200"/>
                  </a:lnTo>
                  <a:lnTo>
                    <a:pt x="8043329" y="88900"/>
                  </a:lnTo>
                  <a:lnTo>
                    <a:pt x="8015211" y="88900"/>
                  </a:lnTo>
                  <a:lnTo>
                    <a:pt x="8016265" y="76200"/>
                  </a:lnTo>
                  <a:lnTo>
                    <a:pt x="8009052" y="76200"/>
                  </a:lnTo>
                  <a:lnTo>
                    <a:pt x="8008569" y="88900"/>
                  </a:lnTo>
                  <a:lnTo>
                    <a:pt x="7984287" y="88900"/>
                  </a:lnTo>
                  <a:lnTo>
                    <a:pt x="7984236" y="101600"/>
                  </a:lnTo>
                  <a:lnTo>
                    <a:pt x="7978953" y="101600"/>
                  </a:lnTo>
                  <a:lnTo>
                    <a:pt x="7975016" y="88900"/>
                  </a:lnTo>
                  <a:lnTo>
                    <a:pt x="7970875" y="88900"/>
                  </a:lnTo>
                  <a:lnTo>
                    <a:pt x="7964945" y="76200"/>
                  </a:lnTo>
                  <a:lnTo>
                    <a:pt x="7957325" y="88900"/>
                  </a:lnTo>
                  <a:lnTo>
                    <a:pt x="7935620" y="88900"/>
                  </a:lnTo>
                  <a:lnTo>
                    <a:pt x="7943558" y="76200"/>
                  </a:lnTo>
                  <a:lnTo>
                    <a:pt x="7921206" y="76200"/>
                  </a:lnTo>
                  <a:lnTo>
                    <a:pt x="7908163" y="88900"/>
                  </a:lnTo>
                  <a:lnTo>
                    <a:pt x="7888706" y="76200"/>
                  </a:lnTo>
                  <a:lnTo>
                    <a:pt x="7871942" y="76200"/>
                  </a:lnTo>
                  <a:lnTo>
                    <a:pt x="7876019" y="88900"/>
                  </a:lnTo>
                  <a:lnTo>
                    <a:pt x="7865796" y="88900"/>
                  </a:lnTo>
                  <a:lnTo>
                    <a:pt x="7858620" y="101600"/>
                  </a:lnTo>
                  <a:lnTo>
                    <a:pt x="7850302" y="88900"/>
                  </a:lnTo>
                  <a:lnTo>
                    <a:pt x="7747152" y="88900"/>
                  </a:lnTo>
                  <a:lnTo>
                    <a:pt x="7747025" y="101600"/>
                  </a:lnTo>
                  <a:lnTo>
                    <a:pt x="7729042" y="101600"/>
                  </a:lnTo>
                  <a:lnTo>
                    <a:pt x="7738707" y="88900"/>
                  </a:lnTo>
                  <a:lnTo>
                    <a:pt x="7726337" y="88900"/>
                  </a:lnTo>
                  <a:lnTo>
                    <a:pt x="7718031" y="101600"/>
                  </a:lnTo>
                  <a:lnTo>
                    <a:pt x="7706614" y="88900"/>
                  </a:lnTo>
                  <a:lnTo>
                    <a:pt x="7685138" y="88900"/>
                  </a:lnTo>
                  <a:lnTo>
                    <a:pt x="7693050" y="101600"/>
                  </a:lnTo>
                  <a:lnTo>
                    <a:pt x="7639329" y="101600"/>
                  </a:lnTo>
                  <a:lnTo>
                    <a:pt x="7630706" y="88900"/>
                  </a:lnTo>
                  <a:lnTo>
                    <a:pt x="7589291" y="88900"/>
                  </a:lnTo>
                  <a:lnTo>
                    <a:pt x="7589291" y="101600"/>
                  </a:lnTo>
                  <a:lnTo>
                    <a:pt x="7580096" y="114300"/>
                  </a:lnTo>
                  <a:lnTo>
                    <a:pt x="7570025" y="101600"/>
                  </a:lnTo>
                  <a:lnTo>
                    <a:pt x="7589291" y="101600"/>
                  </a:lnTo>
                  <a:lnTo>
                    <a:pt x="7589291" y="88900"/>
                  </a:lnTo>
                  <a:lnTo>
                    <a:pt x="7564539" y="88900"/>
                  </a:lnTo>
                  <a:lnTo>
                    <a:pt x="7569403" y="101600"/>
                  </a:lnTo>
                  <a:lnTo>
                    <a:pt x="7551572" y="101600"/>
                  </a:lnTo>
                  <a:lnTo>
                    <a:pt x="7558087" y="88900"/>
                  </a:lnTo>
                  <a:lnTo>
                    <a:pt x="7510691" y="88900"/>
                  </a:lnTo>
                  <a:lnTo>
                    <a:pt x="7509802" y="101600"/>
                  </a:lnTo>
                  <a:lnTo>
                    <a:pt x="7498270" y="101600"/>
                  </a:lnTo>
                  <a:lnTo>
                    <a:pt x="7499629" y="88900"/>
                  </a:lnTo>
                  <a:lnTo>
                    <a:pt x="7443089" y="88900"/>
                  </a:lnTo>
                  <a:lnTo>
                    <a:pt x="7441946" y="101600"/>
                  </a:lnTo>
                  <a:lnTo>
                    <a:pt x="7400544" y="101600"/>
                  </a:lnTo>
                  <a:lnTo>
                    <a:pt x="7391133" y="88900"/>
                  </a:lnTo>
                  <a:lnTo>
                    <a:pt x="7344130" y="88900"/>
                  </a:lnTo>
                  <a:lnTo>
                    <a:pt x="7342175" y="101600"/>
                  </a:lnTo>
                  <a:lnTo>
                    <a:pt x="7301293" y="101600"/>
                  </a:lnTo>
                  <a:lnTo>
                    <a:pt x="7295007" y="88900"/>
                  </a:lnTo>
                  <a:lnTo>
                    <a:pt x="7288225" y="88900"/>
                  </a:lnTo>
                  <a:lnTo>
                    <a:pt x="7292619" y="101600"/>
                  </a:lnTo>
                  <a:lnTo>
                    <a:pt x="7251928" y="101600"/>
                  </a:lnTo>
                  <a:lnTo>
                    <a:pt x="7254748" y="88900"/>
                  </a:lnTo>
                  <a:lnTo>
                    <a:pt x="7228827" y="88900"/>
                  </a:lnTo>
                  <a:lnTo>
                    <a:pt x="7233717" y="101600"/>
                  </a:lnTo>
                  <a:lnTo>
                    <a:pt x="7223569" y="101600"/>
                  </a:lnTo>
                  <a:lnTo>
                    <a:pt x="7228827" y="88900"/>
                  </a:lnTo>
                  <a:lnTo>
                    <a:pt x="7180681" y="88900"/>
                  </a:lnTo>
                  <a:lnTo>
                    <a:pt x="7178891" y="101600"/>
                  </a:lnTo>
                  <a:lnTo>
                    <a:pt x="7179043" y="101600"/>
                  </a:lnTo>
                  <a:lnTo>
                    <a:pt x="7165289" y="114300"/>
                  </a:lnTo>
                  <a:lnTo>
                    <a:pt x="7153249" y="101600"/>
                  </a:lnTo>
                  <a:lnTo>
                    <a:pt x="7172287" y="101600"/>
                  </a:lnTo>
                  <a:lnTo>
                    <a:pt x="7156907" y="88900"/>
                  </a:lnTo>
                  <a:lnTo>
                    <a:pt x="7129500" y="88900"/>
                  </a:lnTo>
                  <a:lnTo>
                    <a:pt x="7129500" y="114300"/>
                  </a:lnTo>
                  <a:lnTo>
                    <a:pt x="7116800" y="114300"/>
                  </a:lnTo>
                  <a:lnTo>
                    <a:pt x="7108850" y="101600"/>
                  </a:lnTo>
                  <a:lnTo>
                    <a:pt x="7129335" y="101600"/>
                  </a:lnTo>
                  <a:lnTo>
                    <a:pt x="7129500" y="114300"/>
                  </a:lnTo>
                  <a:lnTo>
                    <a:pt x="7129500" y="88900"/>
                  </a:lnTo>
                  <a:lnTo>
                    <a:pt x="7084403" y="88900"/>
                  </a:lnTo>
                  <a:lnTo>
                    <a:pt x="7084403" y="114300"/>
                  </a:lnTo>
                  <a:lnTo>
                    <a:pt x="7061378" y="114300"/>
                  </a:lnTo>
                  <a:lnTo>
                    <a:pt x="7063473" y="101600"/>
                  </a:lnTo>
                  <a:lnTo>
                    <a:pt x="7073633" y="101600"/>
                  </a:lnTo>
                  <a:lnTo>
                    <a:pt x="7084403" y="114300"/>
                  </a:lnTo>
                  <a:lnTo>
                    <a:pt x="7084403" y="88900"/>
                  </a:lnTo>
                  <a:lnTo>
                    <a:pt x="7077773" y="88900"/>
                  </a:lnTo>
                  <a:lnTo>
                    <a:pt x="7075525" y="101600"/>
                  </a:lnTo>
                  <a:lnTo>
                    <a:pt x="7062978" y="88900"/>
                  </a:lnTo>
                  <a:lnTo>
                    <a:pt x="6998563" y="88900"/>
                  </a:lnTo>
                  <a:lnTo>
                    <a:pt x="7006463" y="101600"/>
                  </a:lnTo>
                  <a:lnTo>
                    <a:pt x="7041223" y="101600"/>
                  </a:lnTo>
                  <a:lnTo>
                    <a:pt x="7044499" y="114300"/>
                  </a:lnTo>
                  <a:lnTo>
                    <a:pt x="7018604" y="114300"/>
                  </a:lnTo>
                  <a:lnTo>
                    <a:pt x="7004037" y="101600"/>
                  </a:lnTo>
                  <a:lnTo>
                    <a:pt x="6970877" y="101600"/>
                  </a:lnTo>
                  <a:lnTo>
                    <a:pt x="6955269" y="88900"/>
                  </a:lnTo>
                  <a:lnTo>
                    <a:pt x="6955079" y="101600"/>
                  </a:lnTo>
                  <a:lnTo>
                    <a:pt x="6962051" y="101600"/>
                  </a:lnTo>
                  <a:lnTo>
                    <a:pt x="6961073" y="114300"/>
                  </a:lnTo>
                  <a:lnTo>
                    <a:pt x="6856031" y="114300"/>
                  </a:lnTo>
                  <a:lnTo>
                    <a:pt x="6844690" y="101600"/>
                  </a:lnTo>
                  <a:lnTo>
                    <a:pt x="6830669" y="101600"/>
                  </a:lnTo>
                  <a:lnTo>
                    <a:pt x="6839509" y="114300"/>
                  </a:lnTo>
                  <a:lnTo>
                    <a:pt x="6777685" y="114300"/>
                  </a:lnTo>
                  <a:lnTo>
                    <a:pt x="6759753" y="101600"/>
                  </a:lnTo>
                  <a:lnTo>
                    <a:pt x="6754711" y="101600"/>
                  </a:lnTo>
                  <a:lnTo>
                    <a:pt x="6746265" y="114300"/>
                  </a:lnTo>
                  <a:lnTo>
                    <a:pt x="6724751" y="114300"/>
                  </a:lnTo>
                  <a:lnTo>
                    <a:pt x="6717081" y="101600"/>
                  </a:lnTo>
                  <a:lnTo>
                    <a:pt x="6707860" y="101600"/>
                  </a:lnTo>
                  <a:lnTo>
                    <a:pt x="6717589" y="114300"/>
                  </a:lnTo>
                  <a:lnTo>
                    <a:pt x="6680873" y="114300"/>
                  </a:lnTo>
                  <a:lnTo>
                    <a:pt x="6689598" y="101600"/>
                  </a:lnTo>
                  <a:lnTo>
                    <a:pt x="6674332" y="101600"/>
                  </a:lnTo>
                  <a:lnTo>
                    <a:pt x="6664211" y="88900"/>
                  </a:lnTo>
                  <a:lnTo>
                    <a:pt x="6658229" y="101600"/>
                  </a:lnTo>
                  <a:lnTo>
                    <a:pt x="6670776" y="101600"/>
                  </a:lnTo>
                  <a:lnTo>
                    <a:pt x="6667220" y="114300"/>
                  </a:lnTo>
                  <a:lnTo>
                    <a:pt x="6661061" y="114300"/>
                  </a:lnTo>
                  <a:lnTo>
                    <a:pt x="6657353" y="101600"/>
                  </a:lnTo>
                  <a:lnTo>
                    <a:pt x="6641427" y="101600"/>
                  </a:lnTo>
                  <a:lnTo>
                    <a:pt x="6620205" y="114300"/>
                  </a:lnTo>
                  <a:lnTo>
                    <a:pt x="6600965" y="114300"/>
                  </a:lnTo>
                  <a:lnTo>
                    <a:pt x="6606324" y="101600"/>
                  </a:lnTo>
                  <a:lnTo>
                    <a:pt x="6596024" y="101600"/>
                  </a:lnTo>
                  <a:lnTo>
                    <a:pt x="6595186" y="114300"/>
                  </a:lnTo>
                  <a:lnTo>
                    <a:pt x="6576911" y="114300"/>
                  </a:lnTo>
                  <a:lnTo>
                    <a:pt x="6568237" y="101600"/>
                  </a:lnTo>
                  <a:lnTo>
                    <a:pt x="6561036" y="101600"/>
                  </a:lnTo>
                  <a:lnTo>
                    <a:pt x="6551041" y="114300"/>
                  </a:lnTo>
                  <a:lnTo>
                    <a:pt x="6544526" y="101600"/>
                  </a:lnTo>
                  <a:lnTo>
                    <a:pt x="6538023" y="101600"/>
                  </a:lnTo>
                  <a:lnTo>
                    <a:pt x="6534124" y="114300"/>
                  </a:lnTo>
                  <a:lnTo>
                    <a:pt x="6521767" y="101600"/>
                  </a:lnTo>
                  <a:lnTo>
                    <a:pt x="6498234" y="101600"/>
                  </a:lnTo>
                  <a:lnTo>
                    <a:pt x="6487236" y="114300"/>
                  </a:lnTo>
                  <a:lnTo>
                    <a:pt x="6481991" y="101600"/>
                  </a:lnTo>
                  <a:lnTo>
                    <a:pt x="6335585" y="101600"/>
                  </a:lnTo>
                  <a:lnTo>
                    <a:pt x="6292735" y="114300"/>
                  </a:lnTo>
                  <a:lnTo>
                    <a:pt x="6296037" y="101600"/>
                  </a:lnTo>
                  <a:lnTo>
                    <a:pt x="6268656" y="101600"/>
                  </a:lnTo>
                  <a:lnTo>
                    <a:pt x="6271996" y="114300"/>
                  </a:lnTo>
                  <a:lnTo>
                    <a:pt x="6174752" y="114300"/>
                  </a:lnTo>
                  <a:lnTo>
                    <a:pt x="6181941" y="101600"/>
                  </a:lnTo>
                  <a:lnTo>
                    <a:pt x="6151600" y="101600"/>
                  </a:lnTo>
                  <a:lnTo>
                    <a:pt x="6151765" y="114300"/>
                  </a:lnTo>
                  <a:lnTo>
                    <a:pt x="6111887" y="101600"/>
                  </a:lnTo>
                  <a:lnTo>
                    <a:pt x="6095517" y="101600"/>
                  </a:lnTo>
                  <a:lnTo>
                    <a:pt x="6108179" y="114300"/>
                  </a:lnTo>
                  <a:lnTo>
                    <a:pt x="6085573" y="114300"/>
                  </a:lnTo>
                  <a:lnTo>
                    <a:pt x="6095517" y="101600"/>
                  </a:lnTo>
                  <a:lnTo>
                    <a:pt x="6078258" y="101600"/>
                  </a:lnTo>
                  <a:lnTo>
                    <a:pt x="6078258" y="114300"/>
                  </a:lnTo>
                  <a:lnTo>
                    <a:pt x="6040374" y="114300"/>
                  </a:lnTo>
                  <a:lnTo>
                    <a:pt x="6052439" y="101600"/>
                  </a:lnTo>
                  <a:lnTo>
                    <a:pt x="6065088" y="101600"/>
                  </a:lnTo>
                  <a:lnTo>
                    <a:pt x="6078258" y="114300"/>
                  </a:lnTo>
                  <a:lnTo>
                    <a:pt x="6078258" y="101600"/>
                  </a:lnTo>
                  <a:lnTo>
                    <a:pt x="6065418" y="101600"/>
                  </a:lnTo>
                  <a:lnTo>
                    <a:pt x="6027610" y="91135"/>
                  </a:lnTo>
                  <a:lnTo>
                    <a:pt x="6027610" y="101600"/>
                  </a:lnTo>
                  <a:lnTo>
                    <a:pt x="6018682" y="114300"/>
                  </a:lnTo>
                  <a:lnTo>
                    <a:pt x="6004064" y="101600"/>
                  </a:lnTo>
                  <a:lnTo>
                    <a:pt x="6027610" y="101600"/>
                  </a:lnTo>
                  <a:lnTo>
                    <a:pt x="6027610" y="91135"/>
                  </a:lnTo>
                  <a:lnTo>
                    <a:pt x="6019546" y="88900"/>
                  </a:lnTo>
                  <a:lnTo>
                    <a:pt x="5981471" y="101600"/>
                  </a:lnTo>
                  <a:lnTo>
                    <a:pt x="5992673" y="101600"/>
                  </a:lnTo>
                  <a:lnTo>
                    <a:pt x="5994476" y="114300"/>
                  </a:lnTo>
                  <a:lnTo>
                    <a:pt x="5947054" y="114300"/>
                  </a:lnTo>
                  <a:lnTo>
                    <a:pt x="5920537" y="101600"/>
                  </a:lnTo>
                  <a:lnTo>
                    <a:pt x="5900852" y="101600"/>
                  </a:lnTo>
                  <a:lnTo>
                    <a:pt x="5912840" y="114300"/>
                  </a:lnTo>
                  <a:lnTo>
                    <a:pt x="5890196" y="114300"/>
                  </a:lnTo>
                  <a:lnTo>
                    <a:pt x="5896038" y="101600"/>
                  </a:lnTo>
                  <a:lnTo>
                    <a:pt x="5886158" y="101600"/>
                  </a:lnTo>
                  <a:lnTo>
                    <a:pt x="5886170" y="114300"/>
                  </a:lnTo>
                  <a:lnTo>
                    <a:pt x="5826569" y="114300"/>
                  </a:lnTo>
                  <a:lnTo>
                    <a:pt x="5792000" y="101600"/>
                  </a:lnTo>
                  <a:lnTo>
                    <a:pt x="5756834" y="101600"/>
                  </a:lnTo>
                  <a:lnTo>
                    <a:pt x="5720245" y="88900"/>
                  </a:lnTo>
                  <a:lnTo>
                    <a:pt x="5711850" y="88900"/>
                  </a:lnTo>
                  <a:lnTo>
                    <a:pt x="5717667" y="101600"/>
                  </a:lnTo>
                  <a:lnTo>
                    <a:pt x="5682399" y="101600"/>
                  </a:lnTo>
                  <a:lnTo>
                    <a:pt x="5684164" y="88900"/>
                  </a:lnTo>
                  <a:lnTo>
                    <a:pt x="5644693" y="88900"/>
                  </a:lnTo>
                  <a:lnTo>
                    <a:pt x="5654472" y="101600"/>
                  </a:lnTo>
                  <a:lnTo>
                    <a:pt x="5657621" y="101600"/>
                  </a:lnTo>
                  <a:lnTo>
                    <a:pt x="5643575" y="114300"/>
                  </a:lnTo>
                  <a:lnTo>
                    <a:pt x="5628513" y="101600"/>
                  </a:lnTo>
                  <a:lnTo>
                    <a:pt x="5538051" y="101600"/>
                  </a:lnTo>
                  <a:lnTo>
                    <a:pt x="5533187" y="114300"/>
                  </a:lnTo>
                  <a:lnTo>
                    <a:pt x="5525833" y="101600"/>
                  </a:lnTo>
                  <a:lnTo>
                    <a:pt x="5490121" y="101600"/>
                  </a:lnTo>
                  <a:lnTo>
                    <a:pt x="5481180" y="88900"/>
                  </a:lnTo>
                  <a:lnTo>
                    <a:pt x="5454129" y="88900"/>
                  </a:lnTo>
                  <a:lnTo>
                    <a:pt x="5436362" y="101600"/>
                  </a:lnTo>
                  <a:lnTo>
                    <a:pt x="5435397" y="100850"/>
                  </a:lnTo>
                  <a:lnTo>
                    <a:pt x="5435397" y="127000"/>
                  </a:lnTo>
                  <a:lnTo>
                    <a:pt x="5411343" y="127000"/>
                  </a:lnTo>
                  <a:lnTo>
                    <a:pt x="5399849" y="114300"/>
                  </a:lnTo>
                  <a:lnTo>
                    <a:pt x="5424271" y="114300"/>
                  </a:lnTo>
                  <a:lnTo>
                    <a:pt x="5435397" y="127000"/>
                  </a:lnTo>
                  <a:lnTo>
                    <a:pt x="5435397" y="100850"/>
                  </a:lnTo>
                  <a:lnTo>
                    <a:pt x="5420182" y="88900"/>
                  </a:lnTo>
                  <a:lnTo>
                    <a:pt x="5403875" y="88900"/>
                  </a:lnTo>
                  <a:lnTo>
                    <a:pt x="5385676" y="101600"/>
                  </a:lnTo>
                  <a:lnTo>
                    <a:pt x="5366817" y="101600"/>
                  </a:lnTo>
                  <a:lnTo>
                    <a:pt x="5374297" y="114300"/>
                  </a:lnTo>
                  <a:lnTo>
                    <a:pt x="5361483" y="114300"/>
                  </a:lnTo>
                  <a:lnTo>
                    <a:pt x="5346230" y="101600"/>
                  </a:lnTo>
                  <a:lnTo>
                    <a:pt x="5326075" y="88900"/>
                  </a:lnTo>
                  <a:lnTo>
                    <a:pt x="5296268" y="88900"/>
                  </a:lnTo>
                  <a:lnTo>
                    <a:pt x="5311064" y="101600"/>
                  </a:lnTo>
                  <a:lnTo>
                    <a:pt x="5325364" y="101600"/>
                  </a:lnTo>
                  <a:lnTo>
                    <a:pt x="5341417" y="114300"/>
                  </a:lnTo>
                  <a:lnTo>
                    <a:pt x="5291163" y="114300"/>
                  </a:lnTo>
                  <a:lnTo>
                    <a:pt x="5268392" y="101600"/>
                  </a:lnTo>
                  <a:lnTo>
                    <a:pt x="5254358" y="101600"/>
                  </a:lnTo>
                  <a:lnTo>
                    <a:pt x="5181536" y="101600"/>
                  </a:lnTo>
                  <a:lnTo>
                    <a:pt x="5157381" y="88900"/>
                  </a:lnTo>
                  <a:lnTo>
                    <a:pt x="5168138" y="88900"/>
                  </a:lnTo>
                  <a:lnTo>
                    <a:pt x="5151526" y="76200"/>
                  </a:lnTo>
                  <a:lnTo>
                    <a:pt x="5139156" y="76200"/>
                  </a:lnTo>
                  <a:lnTo>
                    <a:pt x="5139156" y="88900"/>
                  </a:lnTo>
                  <a:lnTo>
                    <a:pt x="5138953" y="101600"/>
                  </a:lnTo>
                  <a:lnTo>
                    <a:pt x="5131308" y="101600"/>
                  </a:lnTo>
                  <a:lnTo>
                    <a:pt x="5129263" y="88900"/>
                  </a:lnTo>
                  <a:lnTo>
                    <a:pt x="5139156" y="88900"/>
                  </a:lnTo>
                  <a:lnTo>
                    <a:pt x="5139156" y="76200"/>
                  </a:lnTo>
                  <a:lnTo>
                    <a:pt x="5126558" y="76200"/>
                  </a:lnTo>
                  <a:lnTo>
                    <a:pt x="5118735" y="63500"/>
                  </a:lnTo>
                  <a:lnTo>
                    <a:pt x="5114937" y="63500"/>
                  </a:lnTo>
                  <a:lnTo>
                    <a:pt x="5117884" y="76200"/>
                  </a:lnTo>
                  <a:lnTo>
                    <a:pt x="5101399" y="76200"/>
                  </a:lnTo>
                  <a:lnTo>
                    <a:pt x="5100955" y="88900"/>
                  </a:lnTo>
                  <a:lnTo>
                    <a:pt x="5067300" y="76200"/>
                  </a:lnTo>
                  <a:lnTo>
                    <a:pt x="5039360" y="76200"/>
                  </a:lnTo>
                  <a:lnTo>
                    <a:pt x="5035207" y="63500"/>
                  </a:lnTo>
                  <a:lnTo>
                    <a:pt x="5011407" y="63500"/>
                  </a:lnTo>
                  <a:lnTo>
                    <a:pt x="5004092" y="76200"/>
                  </a:lnTo>
                  <a:lnTo>
                    <a:pt x="4982807" y="76200"/>
                  </a:lnTo>
                  <a:lnTo>
                    <a:pt x="4957038" y="63500"/>
                  </a:lnTo>
                  <a:lnTo>
                    <a:pt x="4928959" y="63500"/>
                  </a:lnTo>
                  <a:lnTo>
                    <a:pt x="4935969" y="76200"/>
                  </a:lnTo>
                  <a:lnTo>
                    <a:pt x="4922609" y="76200"/>
                  </a:lnTo>
                  <a:lnTo>
                    <a:pt x="4884509" y="76200"/>
                  </a:lnTo>
                  <a:lnTo>
                    <a:pt x="4906873" y="88900"/>
                  </a:lnTo>
                  <a:lnTo>
                    <a:pt x="4947869" y="88900"/>
                  </a:lnTo>
                  <a:lnTo>
                    <a:pt x="4961623" y="101600"/>
                  </a:lnTo>
                  <a:lnTo>
                    <a:pt x="4907242" y="101600"/>
                  </a:lnTo>
                  <a:lnTo>
                    <a:pt x="4881677" y="88900"/>
                  </a:lnTo>
                  <a:lnTo>
                    <a:pt x="4867910" y="101600"/>
                  </a:lnTo>
                  <a:lnTo>
                    <a:pt x="4845253" y="101600"/>
                  </a:lnTo>
                  <a:lnTo>
                    <a:pt x="4851260" y="88900"/>
                  </a:lnTo>
                  <a:lnTo>
                    <a:pt x="4847298" y="88900"/>
                  </a:lnTo>
                  <a:lnTo>
                    <a:pt x="4810785" y="101600"/>
                  </a:lnTo>
                  <a:lnTo>
                    <a:pt x="4694453" y="101600"/>
                  </a:lnTo>
                  <a:lnTo>
                    <a:pt x="4693882" y="88900"/>
                  </a:lnTo>
                  <a:lnTo>
                    <a:pt x="4687189" y="101600"/>
                  </a:lnTo>
                  <a:lnTo>
                    <a:pt x="4669320" y="101600"/>
                  </a:lnTo>
                  <a:lnTo>
                    <a:pt x="4654334" y="114300"/>
                  </a:lnTo>
                  <a:lnTo>
                    <a:pt x="4626191" y="114300"/>
                  </a:lnTo>
                  <a:lnTo>
                    <a:pt x="4626191" y="165100"/>
                  </a:lnTo>
                  <a:lnTo>
                    <a:pt x="4620488" y="177800"/>
                  </a:lnTo>
                  <a:lnTo>
                    <a:pt x="4599737" y="177800"/>
                  </a:lnTo>
                  <a:lnTo>
                    <a:pt x="4605706" y="165100"/>
                  </a:lnTo>
                  <a:lnTo>
                    <a:pt x="4626191" y="165100"/>
                  </a:lnTo>
                  <a:lnTo>
                    <a:pt x="4626191" y="114300"/>
                  </a:lnTo>
                  <a:lnTo>
                    <a:pt x="4600143" y="114300"/>
                  </a:lnTo>
                  <a:lnTo>
                    <a:pt x="4600143" y="152400"/>
                  </a:lnTo>
                  <a:lnTo>
                    <a:pt x="4590199" y="152400"/>
                  </a:lnTo>
                  <a:lnTo>
                    <a:pt x="4599762" y="165100"/>
                  </a:lnTo>
                  <a:lnTo>
                    <a:pt x="4595266" y="165100"/>
                  </a:lnTo>
                  <a:lnTo>
                    <a:pt x="4593145" y="177800"/>
                  </a:lnTo>
                  <a:lnTo>
                    <a:pt x="4557026" y="177800"/>
                  </a:lnTo>
                  <a:lnTo>
                    <a:pt x="4538650" y="165100"/>
                  </a:lnTo>
                  <a:lnTo>
                    <a:pt x="4522292" y="177800"/>
                  </a:lnTo>
                  <a:lnTo>
                    <a:pt x="4511256" y="165100"/>
                  </a:lnTo>
                  <a:lnTo>
                    <a:pt x="4508639" y="165100"/>
                  </a:lnTo>
                  <a:lnTo>
                    <a:pt x="4508639" y="177800"/>
                  </a:lnTo>
                  <a:lnTo>
                    <a:pt x="4498314" y="177800"/>
                  </a:lnTo>
                  <a:lnTo>
                    <a:pt x="4484433" y="165100"/>
                  </a:lnTo>
                  <a:lnTo>
                    <a:pt x="4506455" y="165100"/>
                  </a:lnTo>
                  <a:lnTo>
                    <a:pt x="4508639" y="177800"/>
                  </a:lnTo>
                  <a:lnTo>
                    <a:pt x="4508639" y="165100"/>
                  </a:lnTo>
                  <a:lnTo>
                    <a:pt x="4506569" y="165100"/>
                  </a:lnTo>
                  <a:lnTo>
                    <a:pt x="4510214" y="152400"/>
                  </a:lnTo>
                  <a:lnTo>
                    <a:pt x="4521073" y="152400"/>
                  </a:lnTo>
                  <a:lnTo>
                    <a:pt x="4518736" y="165100"/>
                  </a:lnTo>
                  <a:lnTo>
                    <a:pt x="4529836" y="165100"/>
                  </a:lnTo>
                  <a:lnTo>
                    <a:pt x="4534014" y="152400"/>
                  </a:lnTo>
                  <a:lnTo>
                    <a:pt x="4580852" y="152400"/>
                  </a:lnTo>
                  <a:lnTo>
                    <a:pt x="4583735" y="139700"/>
                  </a:lnTo>
                  <a:lnTo>
                    <a:pt x="4586275" y="152400"/>
                  </a:lnTo>
                  <a:lnTo>
                    <a:pt x="4589704" y="152400"/>
                  </a:lnTo>
                  <a:lnTo>
                    <a:pt x="4596955" y="139700"/>
                  </a:lnTo>
                  <a:lnTo>
                    <a:pt x="4598517" y="139700"/>
                  </a:lnTo>
                  <a:lnTo>
                    <a:pt x="4600143" y="152400"/>
                  </a:lnTo>
                  <a:lnTo>
                    <a:pt x="4600143" y="114300"/>
                  </a:lnTo>
                  <a:lnTo>
                    <a:pt x="4595952" y="114300"/>
                  </a:lnTo>
                  <a:lnTo>
                    <a:pt x="4593501" y="127000"/>
                  </a:lnTo>
                  <a:lnTo>
                    <a:pt x="4574070" y="127000"/>
                  </a:lnTo>
                  <a:lnTo>
                    <a:pt x="4570031" y="114300"/>
                  </a:lnTo>
                  <a:lnTo>
                    <a:pt x="4564812" y="114300"/>
                  </a:lnTo>
                  <a:lnTo>
                    <a:pt x="4563237" y="127000"/>
                  </a:lnTo>
                  <a:lnTo>
                    <a:pt x="4565370" y="127000"/>
                  </a:lnTo>
                  <a:lnTo>
                    <a:pt x="4563872" y="139700"/>
                  </a:lnTo>
                  <a:lnTo>
                    <a:pt x="4550562" y="139700"/>
                  </a:lnTo>
                  <a:lnTo>
                    <a:pt x="4543971" y="127000"/>
                  </a:lnTo>
                  <a:lnTo>
                    <a:pt x="4478210" y="127000"/>
                  </a:lnTo>
                  <a:lnTo>
                    <a:pt x="4478210" y="139700"/>
                  </a:lnTo>
                  <a:lnTo>
                    <a:pt x="4475873" y="152400"/>
                  </a:lnTo>
                  <a:lnTo>
                    <a:pt x="4474502" y="139700"/>
                  </a:lnTo>
                  <a:lnTo>
                    <a:pt x="4478210" y="139700"/>
                  </a:lnTo>
                  <a:lnTo>
                    <a:pt x="4478210" y="127000"/>
                  </a:lnTo>
                  <a:lnTo>
                    <a:pt x="4418914" y="127000"/>
                  </a:lnTo>
                  <a:lnTo>
                    <a:pt x="4436948" y="139700"/>
                  </a:lnTo>
                  <a:lnTo>
                    <a:pt x="4457928" y="139700"/>
                  </a:lnTo>
                  <a:lnTo>
                    <a:pt x="4466615" y="152400"/>
                  </a:lnTo>
                  <a:lnTo>
                    <a:pt x="4469523" y="152400"/>
                  </a:lnTo>
                  <a:lnTo>
                    <a:pt x="4463732" y="165100"/>
                  </a:lnTo>
                  <a:lnTo>
                    <a:pt x="4429772" y="165100"/>
                  </a:lnTo>
                  <a:lnTo>
                    <a:pt x="4427791" y="162458"/>
                  </a:lnTo>
                  <a:lnTo>
                    <a:pt x="4427791" y="165100"/>
                  </a:lnTo>
                  <a:lnTo>
                    <a:pt x="4422965" y="177800"/>
                  </a:lnTo>
                  <a:lnTo>
                    <a:pt x="4414367" y="177800"/>
                  </a:lnTo>
                  <a:lnTo>
                    <a:pt x="4412386" y="165100"/>
                  </a:lnTo>
                  <a:lnTo>
                    <a:pt x="4427791" y="165100"/>
                  </a:lnTo>
                  <a:lnTo>
                    <a:pt x="4427791" y="162458"/>
                  </a:lnTo>
                  <a:lnTo>
                    <a:pt x="4420286" y="152400"/>
                  </a:lnTo>
                  <a:lnTo>
                    <a:pt x="4407903" y="165100"/>
                  </a:lnTo>
                  <a:lnTo>
                    <a:pt x="4404461" y="165100"/>
                  </a:lnTo>
                  <a:lnTo>
                    <a:pt x="4403649" y="177800"/>
                  </a:lnTo>
                  <a:lnTo>
                    <a:pt x="4391431" y="177800"/>
                  </a:lnTo>
                  <a:lnTo>
                    <a:pt x="4388993" y="165100"/>
                  </a:lnTo>
                  <a:lnTo>
                    <a:pt x="4369828" y="165100"/>
                  </a:lnTo>
                  <a:lnTo>
                    <a:pt x="4368241" y="177800"/>
                  </a:lnTo>
                  <a:lnTo>
                    <a:pt x="4361967" y="177800"/>
                  </a:lnTo>
                  <a:lnTo>
                    <a:pt x="4358868" y="165100"/>
                  </a:lnTo>
                  <a:lnTo>
                    <a:pt x="4339209" y="165100"/>
                  </a:lnTo>
                  <a:lnTo>
                    <a:pt x="4338167" y="177800"/>
                  </a:lnTo>
                  <a:lnTo>
                    <a:pt x="4331081" y="177800"/>
                  </a:lnTo>
                  <a:lnTo>
                    <a:pt x="4321810" y="165100"/>
                  </a:lnTo>
                  <a:lnTo>
                    <a:pt x="4291381" y="165100"/>
                  </a:lnTo>
                  <a:lnTo>
                    <a:pt x="4290987" y="177800"/>
                  </a:lnTo>
                  <a:lnTo>
                    <a:pt x="4268140" y="165100"/>
                  </a:lnTo>
                  <a:lnTo>
                    <a:pt x="4269829" y="152400"/>
                  </a:lnTo>
                  <a:lnTo>
                    <a:pt x="4258919" y="165100"/>
                  </a:lnTo>
                  <a:lnTo>
                    <a:pt x="4249598" y="165100"/>
                  </a:lnTo>
                  <a:lnTo>
                    <a:pt x="4251769" y="152400"/>
                  </a:lnTo>
                  <a:lnTo>
                    <a:pt x="4232351" y="152400"/>
                  </a:lnTo>
                  <a:lnTo>
                    <a:pt x="4226331" y="165100"/>
                  </a:lnTo>
                  <a:lnTo>
                    <a:pt x="4194886" y="165100"/>
                  </a:lnTo>
                  <a:lnTo>
                    <a:pt x="4196448" y="177800"/>
                  </a:lnTo>
                  <a:lnTo>
                    <a:pt x="4182948" y="177800"/>
                  </a:lnTo>
                  <a:lnTo>
                    <a:pt x="4178058" y="165100"/>
                  </a:lnTo>
                  <a:lnTo>
                    <a:pt x="4083888" y="165100"/>
                  </a:lnTo>
                  <a:lnTo>
                    <a:pt x="4078516" y="177800"/>
                  </a:lnTo>
                  <a:lnTo>
                    <a:pt x="4066590" y="177800"/>
                  </a:lnTo>
                  <a:lnTo>
                    <a:pt x="4061117" y="165100"/>
                  </a:lnTo>
                  <a:lnTo>
                    <a:pt x="4032389" y="165100"/>
                  </a:lnTo>
                  <a:lnTo>
                    <a:pt x="4026497" y="152400"/>
                  </a:lnTo>
                  <a:lnTo>
                    <a:pt x="4019181" y="152400"/>
                  </a:lnTo>
                  <a:lnTo>
                    <a:pt x="4010660" y="139700"/>
                  </a:lnTo>
                  <a:lnTo>
                    <a:pt x="3984079" y="139700"/>
                  </a:lnTo>
                  <a:lnTo>
                    <a:pt x="3968635" y="152400"/>
                  </a:lnTo>
                  <a:lnTo>
                    <a:pt x="3951668" y="152400"/>
                  </a:lnTo>
                  <a:lnTo>
                    <a:pt x="3930015" y="165100"/>
                  </a:lnTo>
                  <a:lnTo>
                    <a:pt x="3794976" y="165100"/>
                  </a:lnTo>
                  <a:lnTo>
                    <a:pt x="3783292" y="152400"/>
                  </a:lnTo>
                  <a:lnTo>
                    <a:pt x="3763454" y="152400"/>
                  </a:lnTo>
                  <a:lnTo>
                    <a:pt x="3765956" y="165100"/>
                  </a:lnTo>
                  <a:lnTo>
                    <a:pt x="3727310" y="165100"/>
                  </a:lnTo>
                  <a:lnTo>
                    <a:pt x="3714648" y="152400"/>
                  </a:lnTo>
                  <a:lnTo>
                    <a:pt x="3702037" y="152400"/>
                  </a:lnTo>
                  <a:lnTo>
                    <a:pt x="3689566" y="139700"/>
                  </a:lnTo>
                  <a:lnTo>
                    <a:pt x="3646627" y="139700"/>
                  </a:lnTo>
                  <a:lnTo>
                    <a:pt x="3615156" y="152400"/>
                  </a:lnTo>
                  <a:lnTo>
                    <a:pt x="3528288" y="152400"/>
                  </a:lnTo>
                  <a:lnTo>
                    <a:pt x="3509594" y="139700"/>
                  </a:lnTo>
                  <a:lnTo>
                    <a:pt x="3493960" y="127000"/>
                  </a:lnTo>
                  <a:lnTo>
                    <a:pt x="3457067" y="127000"/>
                  </a:lnTo>
                  <a:lnTo>
                    <a:pt x="3433051" y="139700"/>
                  </a:lnTo>
                  <a:lnTo>
                    <a:pt x="3411804" y="152400"/>
                  </a:lnTo>
                  <a:lnTo>
                    <a:pt x="3395383" y="165100"/>
                  </a:lnTo>
                  <a:lnTo>
                    <a:pt x="3003423" y="165100"/>
                  </a:lnTo>
                  <a:lnTo>
                    <a:pt x="3005937" y="152400"/>
                  </a:lnTo>
                  <a:lnTo>
                    <a:pt x="2995447" y="152400"/>
                  </a:lnTo>
                  <a:lnTo>
                    <a:pt x="2983242" y="165100"/>
                  </a:lnTo>
                  <a:lnTo>
                    <a:pt x="2951353" y="165100"/>
                  </a:lnTo>
                  <a:lnTo>
                    <a:pt x="2942247" y="152400"/>
                  </a:lnTo>
                  <a:lnTo>
                    <a:pt x="2669019" y="152400"/>
                  </a:lnTo>
                  <a:lnTo>
                    <a:pt x="2649182" y="139700"/>
                  </a:lnTo>
                  <a:lnTo>
                    <a:pt x="2624785" y="139700"/>
                  </a:lnTo>
                  <a:lnTo>
                    <a:pt x="2622677" y="152400"/>
                  </a:lnTo>
                  <a:lnTo>
                    <a:pt x="2612872" y="152400"/>
                  </a:lnTo>
                  <a:lnTo>
                    <a:pt x="2607805" y="139700"/>
                  </a:lnTo>
                  <a:lnTo>
                    <a:pt x="2599563" y="139700"/>
                  </a:lnTo>
                  <a:lnTo>
                    <a:pt x="2586977" y="152400"/>
                  </a:lnTo>
                  <a:lnTo>
                    <a:pt x="2559812" y="139700"/>
                  </a:lnTo>
                  <a:lnTo>
                    <a:pt x="2295982" y="139700"/>
                  </a:lnTo>
                  <a:lnTo>
                    <a:pt x="2295487" y="127000"/>
                  </a:lnTo>
                  <a:lnTo>
                    <a:pt x="1816074" y="127000"/>
                  </a:lnTo>
                  <a:lnTo>
                    <a:pt x="1816074" y="1625600"/>
                  </a:lnTo>
                  <a:lnTo>
                    <a:pt x="1795246" y="1625600"/>
                  </a:lnTo>
                  <a:lnTo>
                    <a:pt x="1788490" y="1612900"/>
                  </a:lnTo>
                  <a:lnTo>
                    <a:pt x="1811629" y="1612900"/>
                  </a:lnTo>
                  <a:lnTo>
                    <a:pt x="1816074" y="1625600"/>
                  </a:lnTo>
                  <a:lnTo>
                    <a:pt x="1816074" y="127000"/>
                  </a:lnTo>
                  <a:lnTo>
                    <a:pt x="1755101" y="127000"/>
                  </a:lnTo>
                  <a:lnTo>
                    <a:pt x="1739201" y="139700"/>
                  </a:lnTo>
                  <a:lnTo>
                    <a:pt x="1494815" y="139700"/>
                  </a:lnTo>
                  <a:lnTo>
                    <a:pt x="1494815" y="1536700"/>
                  </a:lnTo>
                  <a:lnTo>
                    <a:pt x="1480756" y="1536700"/>
                  </a:lnTo>
                  <a:lnTo>
                    <a:pt x="1476387" y="1532750"/>
                  </a:lnTo>
                  <a:lnTo>
                    <a:pt x="1476387" y="1549400"/>
                  </a:lnTo>
                  <a:lnTo>
                    <a:pt x="1424482" y="1549400"/>
                  </a:lnTo>
                  <a:lnTo>
                    <a:pt x="1416761" y="1562100"/>
                  </a:lnTo>
                  <a:lnTo>
                    <a:pt x="1399743" y="1562100"/>
                  </a:lnTo>
                  <a:lnTo>
                    <a:pt x="1395590" y="1549400"/>
                  </a:lnTo>
                  <a:lnTo>
                    <a:pt x="1334084" y="1549400"/>
                  </a:lnTo>
                  <a:lnTo>
                    <a:pt x="1334084" y="1562100"/>
                  </a:lnTo>
                  <a:lnTo>
                    <a:pt x="1327899" y="1574800"/>
                  </a:lnTo>
                  <a:lnTo>
                    <a:pt x="1317561" y="1574800"/>
                  </a:lnTo>
                  <a:lnTo>
                    <a:pt x="1318577" y="1562100"/>
                  </a:lnTo>
                  <a:lnTo>
                    <a:pt x="1334084" y="1562100"/>
                  </a:lnTo>
                  <a:lnTo>
                    <a:pt x="1334084" y="1549400"/>
                  </a:lnTo>
                  <a:lnTo>
                    <a:pt x="1278242" y="1549400"/>
                  </a:lnTo>
                  <a:lnTo>
                    <a:pt x="1277607" y="1562100"/>
                  </a:lnTo>
                  <a:lnTo>
                    <a:pt x="1264666" y="1562100"/>
                  </a:lnTo>
                  <a:lnTo>
                    <a:pt x="1264043" y="1549400"/>
                  </a:lnTo>
                  <a:lnTo>
                    <a:pt x="1262697" y="1549400"/>
                  </a:lnTo>
                  <a:lnTo>
                    <a:pt x="1264450" y="1536700"/>
                  </a:lnTo>
                  <a:lnTo>
                    <a:pt x="1264043" y="1536700"/>
                  </a:lnTo>
                  <a:lnTo>
                    <a:pt x="1276286" y="1524000"/>
                  </a:lnTo>
                  <a:lnTo>
                    <a:pt x="1240917" y="1524000"/>
                  </a:lnTo>
                  <a:lnTo>
                    <a:pt x="1246263" y="1511300"/>
                  </a:lnTo>
                  <a:lnTo>
                    <a:pt x="1229982" y="1511300"/>
                  </a:lnTo>
                  <a:lnTo>
                    <a:pt x="1231366" y="1498600"/>
                  </a:lnTo>
                  <a:lnTo>
                    <a:pt x="1226121" y="1498600"/>
                  </a:lnTo>
                  <a:lnTo>
                    <a:pt x="1227353" y="1485900"/>
                  </a:lnTo>
                  <a:lnTo>
                    <a:pt x="1229868" y="1485900"/>
                  </a:lnTo>
                  <a:lnTo>
                    <a:pt x="1229868" y="1473200"/>
                  </a:lnTo>
                  <a:lnTo>
                    <a:pt x="1242555" y="1473200"/>
                  </a:lnTo>
                  <a:lnTo>
                    <a:pt x="1241044" y="1485900"/>
                  </a:lnTo>
                  <a:lnTo>
                    <a:pt x="1233627" y="1485900"/>
                  </a:lnTo>
                  <a:lnTo>
                    <a:pt x="1235811" y="1498600"/>
                  </a:lnTo>
                  <a:lnTo>
                    <a:pt x="1272006" y="1498600"/>
                  </a:lnTo>
                  <a:lnTo>
                    <a:pt x="1271701" y="1485900"/>
                  </a:lnTo>
                  <a:lnTo>
                    <a:pt x="1317129" y="1485900"/>
                  </a:lnTo>
                  <a:lnTo>
                    <a:pt x="1324978" y="1498600"/>
                  </a:lnTo>
                  <a:lnTo>
                    <a:pt x="1281595" y="1498600"/>
                  </a:lnTo>
                  <a:lnTo>
                    <a:pt x="1288148" y="1511300"/>
                  </a:lnTo>
                  <a:lnTo>
                    <a:pt x="1284643" y="1511300"/>
                  </a:lnTo>
                  <a:lnTo>
                    <a:pt x="1325372" y="1524000"/>
                  </a:lnTo>
                  <a:lnTo>
                    <a:pt x="1454543" y="1524000"/>
                  </a:lnTo>
                  <a:lnTo>
                    <a:pt x="1466938" y="1536700"/>
                  </a:lnTo>
                  <a:lnTo>
                    <a:pt x="1473987" y="1536700"/>
                  </a:lnTo>
                  <a:lnTo>
                    <a:pt x="1476387" y="1549400"/>
                  </a:lnTo>
                  <a:lnTo>
                    <a:pt x="1476387" y="1532750"/>
                  </a:lnTo>
                  <a:lnTo>
                    <a:pt x="1466710" y="1524000"/>
                  </a:lnTo>
                  <a:lnTo>
                    <a:pt x="1485468" y="1524000"/>
                  </a:lnTo>
                  <a:lnTo>
                    <a:pt x="1494815" y="1536700"/>
                  </a:lnTo>
                  <a:lnTo>
                    <a:pt x="1494815" y="139700"/>
                  </a:lnTo>
                  <a:lnTo>
                    <a:pt x="1486852" y="139700"/>
                  </a:lnTo>
                  <a:lnTo>
                    <a:pt x="1490586" y="127000"/>
                  </a:lnTo>
                  <a:lnTo>
                    <a:pt x="1462595" y="139700"/>
                  </a:lnTo>
                  <a:lnTo>
                    <a:pt x="1430528" y="139700"/>
                  </a:lnTo>
                  <a:lnTo>
                    <a:pt x="1430528" y="1498600"/>
                  </a:lnTo>
                  <a:lnTo>
                    <a:pt x="1420571" y="1485900"/>
                  </a:lnTo>
                  <a:lnTo>
                    <a:pt x="1414106" y="1498600"/>
                  </a:lnTo>
                  <a:lnTo>
                    <a:pt x="1399489" y="1498600"/>
                  </a:lnTo>
                  <a:lnTo>
                    <a:pt x="1400619" y="1485900"/>
                  </a:lnTo>
                  <a:lnTo>
                    <a:pt x="1420571" y="1485900"/>
                  </a:lnTo>
                  <a:lnTo>
                    <a:pt x="1426044" y="1485900"/>
                  </a:lnTo>
                  <a:lnTo>
                    <a:pt x="1430528" y="1498600"/>
                  </a:lnTo>
                  <a:lnTo>
                    <a:pt x="1430528" y="139700"/>
                  </a:lnTo>
                  <a:lnTo>
                    <a:pt x="1388427" y="139700"/>
                  </a:lnTo>
                  <a:lnTo>
                    <a:pt x="1388427" y="1485900"/>
                  </a:lnTo>
                  <a:lnTo>
                    <a:pt x="1387182" y="1498600"/>
                  </a:lnTo>
                  <a:lnTo>
                    <a:pt x="1380756" y="1498600"/>
                  </a:lnTo>
                  <a:lnTo>
                    <a:pt x="1368145" y="1485900"/>
                  </a:lnTo>
                  <a:lnTo>
                    <a:pt x="1388427" y="1485900"/>
                  </a:lnTo>
                  <a:lnTo>
                    <a:pt x="1388427" y="139700"/>
                  </a:lnTo>
                  <a:lnTo>
                    <a:pt x="1356144" y="139700"/>
                  </a:lnTo>
                  <a:lnTo>
                    <a:pt x="1356144" y="1498600"/>
                  </a:lnTo>
                  <a:lnTo>
                    <a:pt x="1326502" y="1498600"/>
                  </a:lnTo>
                  <a:lnTo>
                    <a:pt x="1323987" y="1485900"/>
                  </a:lnTo>
                  <a:lnTo>
                    <a:pt x="1354124" y="1485900"/>
                  </a:lnTo>
                  <a:lnTo>
                    <a:pt x="1356144" y="1498600"/>
                  </a:lnTo>
                  <a:lnTo>
                    <a:pt x="1356144" y="139700"/>
                  </a:lnTo>
                  <a:lnTo>
                    <a:pt x="1327238" y="139700"/>
                  </a:lnTo>
                  <a:lnTo>
                    <a:pt x="1337818" y="127000"/>
                  </a:lnTo>
                  <a:lnTo>
                    <a:pt x="1268399" y="127000"/>
                  </a:lnTo>
                  <a:lnTo>
                    <a:pt x="1249464" y="114300"/>
                  </a:lnTo>
                  <a:lnTo>
                    <a:pt x="1212405" y="114300"/>
                  </a:lnTo>
                  <a:lnTo>
                    <a:pt x="1170178" y="101600"/>
                  </a:lnTo>
                  <a:lnTo>
                    <a:pt x="1171943" y="101600"/>
                  </a:lnTo>
                  <a:lnTo>
                    <a:pt x="1166279" y="88900"/>
                  </a:lnTo>
                  <a:lnTo>
                    <a:pt x="1206677" y="88900"/>
                  </a:lnTo>
                  <a:lnTo>
                    <a:pt x="1209382" y="101600"/>
                  </a:lnTo>
                  <a:lnTo>
                    <a:pt x="1316647" y="101600"/>
                  </a:lnTo>
                  <a:lnTo>
                    <a:pt x="1353756" y="88900"/>
                  </a:lnTo>
                  <a:lnTo>
                    <a:pt x="1378216" y="101600"/>
                  </a:lnTo>
                  <a:lnTo>
                    <a:pt x="1425740" y="101600"/>
                  </a:lnTo>
                  <a:lnTo>
                    <a:pt x="1431328" y="88900"/>
                  </a:lnTo>
                  <a:lnTo>
                    <a:pt x="1441589" y="88900"/>
                  </a:lnTo>
                  <a:lnTo>
                    <a:pt x="1476032" y="101600"/>
                  </a:lnTo>
                  <a:lnTo>
                    <a:pt x="1627416" y="101600"/>
                  </a:lnTo>
                  <a:lnTo>
                    <a:pt x="1643532" y="88900"/>
                  </a:lnTo>
                  <a:lnTo>
                    <a:pt x="1672945" y="88900"/>
                  </a:lnTo>
                  <a:lnTo>
                    <a:pt x="1699704" y="101600"/>
                  </a:lnTo>
                  <a:lnTo>
                    <a:pt x="1960473" y="101600"/>
                  </a:lnTo>
                  <a:lnTo>
                    <a:pt x="1993811" y="114300"/>
                  </a:lnTo>
                  <a:lnTo>
                    <a:pt x="2004860" y="114300"/>
                  </a:lnTo>
                  <a:lnTo>
                    <a:pt x="2008657" y="101600"/>
                  </a:lnTo>
                  <a:lnTo>
                    <a:pt x="2021103" y="101600"/>
                  </a:lnTo>
                  <a:lnTo>
                    <a:pt x="2010879" y="88900"/>
                  </a:lnTo>
                  <a:lnTo>
                    <a:pt x="2033816" y="88900"/>
                  </a:lnTo>
                  <a:lnTo>
                    <a:pt x="2021103" y="101600"/>
                  </a:lnTo>
                  <a:lnTo>
                    <a:pt x="2069947" y="101600"/>
                  </a:lnTo>
                  <a:lnTo>
                    <a:pt x="2041334" y="88900"/>
                  </a:lnTo>
                  <a:lnTo>
                    <a:pt x="2087562" y="88900"/>
                  </a:lnTo>
                  <a:lnTo>
                    <a:pt x="2098967" y="76200"/>
                  </a:lnTo>
                  <a:lnTo>
                    <a:pt x="1922081" y="76200"/>
                  </a:lnTo>
                  <a:lnTo>
                    <a:pt x="1911197" y="88900"/>
                  </a:lnTo>
                  <a:lnTo>
                    <a:pt x="1913496" y="76200"/>
                  </a:lnTo>
                  <a:lnTo>
                    <a:pt x="1831200" y="76200"/>
                  </a:lnTo>
                  <a:lnTo>
                    <a:pt x="1831200" y="88900"/>
                  </a:lnTo>
                  <a:lnTo>
                    <a:pt x="1796719" y="88900"/>
                  </a:lnTo>
                  <a:lnTo>
                    <a:pt x="1774113" y="76200"/>
                  </a:lnTo>
                  <a:lnTo>
                    <a:pt x="1801304" y="76200"/>
                  </a:lnTo>
                  <a:lnTo>
                    <a:pt x="1831200" y="88900"/>
                  </a:lnTo>
                  <a:lnTo>
                    <a:pt x="1831200" y="76200"/>
                  </a:lnTo>
                  <a:lnTo>
                    <a:pt x="1819160" y="76200"/>
                  </a:lnTo>
                  <a:lnTo>
                    <a:pt x="1771332" y="63500"/>
                  </a:lnTo>
                  <a:lnTo>
                    <a:pt x="1310284" y="63500"/>
                  </a:lnTo>
                  <a:lnTo>
                    <a:pt x="1314551" y="50800"/>
                  </a:lnTo>
                  <a:lnTo>
                    <a:pt x="1153464" y="50800"/>
                  </a:lnTo>
                  <a:lnTo>
                    <a:pt x="1153464" y="101600"/>
                  </a:lnTo>
                  <a:lnTo>
                    <a:pt x="1130249" y="101600"/>
                  </a:lnTo>
                  <a:lnTo>
                    <a:pt x="1128585" y="88900"/>
                  </a:lnTo>
                  <a:lnTo>
                    <a:pt x="1153464" y="101600"/>
                  </a:lnTo>
                  <a:lnTo>
                    <a:pt x="1153464" y="50800"/>
                  </a:lnTo>
                  <a:lnTo>
                    <a:pt x="1017257" y="50800"/>
                  </a:lnTo>
                  <a:lnTo>
                    <a:pt x="1018501" y="63500"/>
                  </a:lnTo>
                  <a:lnTo>
                    <a:pt x="1032052" y="63500"/>
                  </a:lnTo>
                  <a:lnTo>
                    <a:pt x="1026680" y="76200"/>
                  </a:lnTo>
                  <a:lnTo>
                    <a:pt x="993762" y="63500"/>
                  </a:lnTo>
                  <a:lnTo>
                    <a:pt x="930567" y="63500"/>
                  </a:lnTo>
                  <a:lnTo>
                    <a:pt x="930567" y="88900"/>
                  </a:lnTo>
                  <a:lnTo>
                    <a:pt x="899147" y="88900"/>
                  </a:lnTo>
                  <a:lnTo>
                    <a:pt x="902182" y="76200"/>
                  </a:lnTo>
                  <a:lnTo>
                    <a:pt x="925271" y="76200"/>
                  </a:lnTo>
                  <a:lnTo>
                    <a:pt x="930567" y="88900"/>
                  </a:lnTo>
                  <a:lnTo>
                    <a:pt x="930567" y="63500"/>
                  </a:lnTo>
                  <a:lnTo>
                    <a:pt x="877531" y="63500"/>
                  </a:lnTo>
                  <a:lnTo>
                    <a:pt x="877531" y="139700"/>
                  </a:lnTo>
                  <a:lnTo>
                    <a:pt x="838911" y="139700"/>
                  </a:lnTo>
                  <a:lnTo>
                    <a:pt x="847128" y="152400"/>
                  </a:lnTo>
                  <a:lnTo>
                    <a:pt x="759815" y="152400"/>
                  </a:lnTo>
                  <a:lnTo>
                    <a:pt x="737527" y="139700"/>
                  </a:lnTo>
                  <a:lnTo>
                    <a:pt x="713689" y="152400"/>
                  </a:lnTo>
                  <a:lnTo>
                    <a:pt x="706208" y="139700"/>
                  </a:lnTo>
                  <a:lnTo>
                    <a:pt x="699528" y="127000"/>
                  </a:lnTo>
                  <a:lnTo>
                    <a:pt x="693267" y="127000"/>
                  </a:lnTo>
                  <a:lnTo>
                    <a:pt x="687057" y="114300"/>
                  </a:lnTo>
                  <a:lnTo>
                    <a:pt x="712685" y="114300"/>
                  </a:lnTo>
                  <a:lnTo>
                    <a:pt x="745655" y="127000"/>
                  </a:lnTo>
                  <a:lnTo>
                    <a:pt x="834390" y="127000"/>
                  </a:lnTo>
                  <a:lnTo>
                    <a:pt x="877531" y="139700"/>
                  </a:lnTo>
                  <a:lnTo>
                    <a:pt x="877531" y="63500"/>
                  </a:lnTo>
                  <a:lnTo>
                    <a:pt x="849020" y="63500"/>
                  </a:lnTo>
                  <a:lnTo>
                    <a:pt x="849020" y="76200"/>
                  </a:lnTo>
                  <a:lnTo>
                    <a:pt x="839343" y="88900"/>
                  </a:lnTo>
                  <a:lnTo>
                    <a:pt x="831418" y="88900"/>
                  </a:lnTo>
                  <a:lnTo>
                    <a:pt x="830287" y="88900"/>
                  </a:lnTo>
                  <a:lnTo>
                    <a:pt x="820737" y="76200"/>
                  </a:lnTo>
                  <a:lnTo>
                    <a:pt x="831418" y="88900"/>
                  </a:lnTo>
                  <a:lnTo>
                    <a:pt x="831799" y="76200"/>
                  </a:lnTo>
                  <a:lnTo>
                    <a:pt x="849020" y="76200"/>
                  </a:lnTo>
                  <a:lnTo>
                    <a:pt x="849020" y="63500"/>
                  </a:lnTo>
                  <a:lnTo>
                    <a:pt x="827151" y="63500"/>
                  </a:lnTo>
                  <a:lnTo>
                    <a:pt x="774077" y="50800"/>
                  </a:lnTo>
                  <a:lnTo>
                    <a:pt x="726211" y="50800"/>
                  </a:lnTo>
                  <a:lnTo>
                    <a:pt x="691324" y="63500"/>
                  </a:lnTo>
                  <a:lnTo>
                    <a:pt x="682536" y="63500"/>
                  </a:lnTo>
                  <a:lnTo>
                    <a:pt x="680821" y="50800"/>
                  </a:lnTo>
                  <a:lnTo>
                    <a:pt x="671931" y="50800"/>
                  </a:lnTo>
                  <a:lnTo>
                    <a:pt x="665822" y="59474"/>
                  </a:lnTo>
                  <a:lnTo>
                    <a:pt x="665822" y="139700"/>
                  </a:lnTo>
                  <a:lnTo>
                    <a:pt x="648335" y="139700"/>
                  </a:lnTo>
                  <a:lnTo>
                    <a:pt x="639572" y="127000"/>
                  </a:lnTo>
                  <a:lnTo>
                    <a:pt x="636854" y="127000"/>
                  </a:lnTo>
                  <a:lnTo>
                    <a:pt x="637540" y="114300"/>
                  </a:lnTo>
                  <a:lnTo>
                    <a:pt x="657288" y="114300"/>
                  </a:lnTo>
                  <a:lnTo>
                    <a:pt x="658698" y="127000"/>
                  </a:lnTo>
                  <a:lnTo>
                    <a:pt x="656615" y="127000"/>
                  </a:lnTo>
                  <a:lnTo>
                    <a:pt x="665822" y="139700"/>
                  </a:lnTo>
                  <a:lnTo>
                    <a:pt x="665822" y="59474"/>
                  </a:lnTo>
                  <a:lnTo>
                    <a:pt x="662978" y="63500"/>
                  </a:lnTo>
                  <a:lnTo>
                    <a:pt x="626148" y="63500"/>
                  </a:lnTo>
                  <a:lnTo>
                    <a:pt x="642543" y="76200"/>
                  </a:lnTo>
                  <a:lnTo>
                    <a:pt x="632396" y="76200"/>
                  </a:lnTo>
                  <a:lnTo>
                    <a:pt x="632396" y="165100"/>
                  </a:lnTo>
                  <a:lnTo>
                    <a:pt x="610400" y="165100"/>
                  </a:lnTo>
                  <a:lnTo>
                    <a:pt x="611911" y="152400"/>
                  </a:lnTo>
                  <a:lnTo>
                    <a:pt x="623341" y="152400"/>
                  </a:lnTo>
                  <a:lnTo>
                    <a:pt x="632396" y="165100"/>
                  </a:lnTo>
                  <a:lnTo>
                    <a:pt x="632396" y="76200"/>
                  </a:lnTo>
                  <a:lnTo>
                    <a:pt x="622668" y="76200"/>
                  </a:lnTo>
                  <a:lnTo>
                    <a:pt x="616432" y="65074"/>
                  </a:lnTo>
                  <a:lnTo>
                    <a:pt x="616432" y="127000"/>
                  </a:lnTo>
                  <a:lnTo>
                    <a:pt x="600405" y="139700"/>
                  </a:lnTo>
                  <a:lnTo>
                    <a:pt x="586879" y="139700"/>
                  </a:lnTo>
                  <a:lnTo>
                    <a:pt x="573112" y="152400"/>
                  </a:lnTo>
                  <a:lnTo>
                    <a:pt x="546176" y="152400"/>
                  </a:lnTo>
                  <a:lnTo>
                    <a:pt x="540448" y="139700"/>
                  </a:lnTo>
                  <a:lnTo>
                    <a:pt x="536092" y="139700"/>
                  </a:lnTo>
                  <a:lnTo>
                    <a:pt x="529983" y="127000"/>
                  </a:lnTo>
                  <a:lnTo>
                    <a:pt x="616432" y="127000"/>
                  </a:lnTo>
                  <a:lnTo>
                    <a:pt x="616432" y="65074"/>
                  </a:lnTo>
                  <a:lnTo>
                    <a:pt x="615556" y="63500"/>
                  </a:lnTo>
                  <a:lnTo>
                    <a:pt x="609117" y="63500"/>
                  </a:lnTo>
                  <a:lnTo>
                    <a:pt x="602881" y="76200"/>
                  </a:lnTo>
                  <a:lnTo>
                    <a:pt x="598487" y="76200"/>
                  </a:lnTo>
                  <a:lnTo>
                    <a:pt x="604824" y="88900"/>
                  </a:lnTo>
                  <a:lnTo>
                    <a:pt x="585901" y="88900"/>
                  </a:lnTo>
                  <a:lnTo>
                    <a:pt x="579056" y="78460"/>
                  </a:lnTo>
                  <a:lnTo>
                    <a:pt x="579056" y="114300"/>
                  </a:lnTo>
                  <a:lnTo>
                    <a:pt x="556793" y="114300"/>
                  </a:lnTo>
                  <a:lnTo>
                    <a:pt x="544372" y="101600"/>
                  </a:lnTo>
                  <a:lnTo>
                    <a:pt x="574890" y="101600"/>
                  </a:lnTo>
                  <a:lnTo>
                    <a:pt x="579056" y="114300"/>
                  </a:lnTo>
                  <a:lnTo>
                    <a:pt x="579056" y="78460"/>
                  </a:lnTo>
                  <a:lnTo>
                    <a:pt x="577583" y="76200"/>
                  </a:lnTo>
                  <a:lnTo>
                    <a:pt x="569963" y="76200"/>
                  </a:lnTo>
                  <a:lnTo>
                    <a:pt x="555434" y="63500"/>
                  </a:lnTo>
                  <a:lnTo>
                    <a:pt x="546328" y="63500"/>
                  </a:lnTo>
                  <a:lnTo>
                    <a:pt x="549224" y="76200"/>
                  </a:lnTo>
                  <a:lnTo>
                    <a:pt x="549808" y="76200"/>
                  </a:lnTo>
                  <a:lnTo>
                    <a:pt x="543306" y="88900"/>
                  </a:lnTo>
                  <a:lnTo>
                    <a:pt x="534225" y="76200"/>
                  </a:lnTo>
                  <a:lnTo>
                    <a:pt x="525462" y="88900"/>
                  </a:lnTo>
                  <a:lnTo>
                    <a:pt x="531037" y="88900"/>
                  </a:lnTo>
                  <a:lnTo>
                    <a:pt x="530237" y="101600"/>
                  </a:lnTo>
                  <a:lnTo>
                    <a:pt x="527100" y="101600"/>
                  </a:lnTo>
                  <a:lnTo>
                    <a:pt x="521944" y="114300"/>
                  </a:lnTo>
                  <a:lnTo>
                    <a:pt x="468795" y="114300"/>
                  </a:lnTo>
                  <a:lnTo>
                    <a:pt x="477456" y="127000"/>
                  </a:lnTo>
                  <a:lnTo>
                    <a:pt x="474065" y="127000"/>
                  </a:lnTo>
                  <a:lnTo>
                    <a:pt x="465912" y="139700"/>
                  </a:lnTo>
                  <a:lnTo>
                    <a:pt x="485686" y="139700"/>
                  </a:lnTo>
                  <a:lnTo>
                    <a:pt x="493839" y="152400"/>
                  </a:lnTo>
                  <a:lnTo>
                    <a:pt x="475449" y="152400"/>
                  </a:lnTo>
                  <a:lnTo>
                    <a:pt x="472821" y="165100"/>
                  </a:lnTo>
                  <a:lnTo>
                    <a:pt x="528726" y="165100"/>
                  </a:lnTo>
                  <a:lnTo>
                    <a:pt x="533984" y="177800"/>
                  </a:lnTo>
                  <a:lnTo>
                    <a:pt x="623646" y="177800"/>
                  </a:lnTo>
                  <a:lnTo>
                    <a:pt x="616813" y="190500"/>
                  </a:lnTo>
                  <a:lnTo>
                    <a:pt x="607745" y="190500"/>
                  </a:lnTo>
                  <a:lnTo>
                    <a:pt x="593458" y="203200"/>
                  </a:lnTo>
                  <a:lnTo>
                    <a:pt x="564921" y="203200"/>
                  </a:lnTo>
                  <a:lnTo>
                    <a:pt x="561657" y="190500"/>
                  </a:lnTo>
                  <a:lnTo>
                    <a:pt x="555866" y="190500"/>
                  </a:lnTo>
                  <a:lnTo>
                    <a:pt x="551332" y="194144"/>
                  </a:lnTo>
                  <a:lnTo>
                    <a:pt x="551332" y="241300"/>
                  </a:lnTo>
                  <a:lnTo>
                    <a:pt x="520357" y="241300"/>
                  </a:lnTo>
                  <a:lnTo>
                    <a:pt x="517677" y="228600"/>
                  </a:lnTo>
                  <a:lnTo>
                    <a:pt x="549948" y="228600"/>
                  </a:lnTo>
                  <a:lnTo>
                    <a:pt x="551332" y="241300"/>
                  </a:lnTo>
                  <a:lnTo>
                    <a:pt x="551332" y="194144"/>
                  </a:lnTo>
                  <a:lnTo>
                    <a:pt x="540054" y="203200"/>
                  </a:lnTo>
                  <a:lnTo>
                    <a:pt x="459460" y="203200"/>
                  </a:lnTo>
                  <a:lnTo>
                    <a:pt x="449478" y="190500"/>
                  </a:lnTo>
                  <a:lnTo>
                    <a:pt x="436880" y="190500"/>
                  </a:lnTo>
                  <a:lnTo>
                    <a:pt x="431469" y="203200"/>
                  </a:lnTo>
                  <a:lnTo>
                    <a:pt x="413702" y="203200"/>
                  </a:lnTo>
                  <a:lnTo>
                    <a:pt x="406006" y="215900"/>
                  </a:lnTo>
                  <a:lnTo>
                    <a:pt x="418338" y="215900"/>
                  </a:lnTo>
                  <a:lnTo>
                    <a:pt x="427253" y="228600"/>
                  </a:lnTo>
                  <a:lnTo>
                    <a:pt x="474205" y="228600"/>
                  </a:lnTo>
                  <a:lnTo>
                    <a:pt x="473151" y="241300"/>
                  </a:lnTo>
                  <a:lnTo>
                    <a:pt x="469353" y="241300"/>
                  </a:lnTo>
                  <a:lnTo>
                    <a:pt x="485952" y="254000"/>
                  </a:lnTo>
                  <a:lnTo>
                    <a:pt x="579069" y="254000"/>
                  </a:lnTo>
                  <a:lnTo>
                    <a:pt x="602411" y="266700"/>
                  </a:lnTo>
                  <a:lnTo>
                    <a:pt x="603237" y="266700"/>
                  </a:lnTo>
                  <a:lnTo>
                    <a:pt x="612013" y="279400"/>
                  </a:lnTo>
                  <a:lnTo>
                    <a:pt x="665568" y="279400"/>
                  </a:lnTo>
                  <a:lnTo>
                    <a:pt x="669302" y="266700"/>
                  </a:lnTo>
                  <a:lnTo>
                    <a:pt x="696925" y="266700"/>
                  </a:lnTo>
                  <a:lnTo>
                    <a:pt x="703135" y="279400"/>
                  </a:lnTo>
                  <a:lnTo>
                    <a:pt x="669480" y="279400"/>
                  </a:lnTo>
                  <a:lnTo>
                    <a:pt x="676122" y="292100"/>
                  </a:lnTo>
                  <a:lnTo>
                    <a:pt x="749503" y="292100"/>
                  </a:lnTo>
                  <a:lnTo>
                    <a:pt x="748969" y="292455"/>
                  </a:lnTo>
                  <a:lnTo>
                    <a:pt x="748969" y="304800"/>
                  </a:lnTo>
                  <a:lnTo>
                    <a:pt x="740143" y="317500"/>
                  </a:lnTo>
                  <a:lnTo>
                    <a:pt x="735799" y="317500"/>
                  </a:lnTo>
                  <a:lnTo>
                    <a:pt x="735799" y="1485900"/>
                  </a:lnTo>
                  <a:lnTo>
                    <a:pt x="720102" y="1485900"/>
                  </a:lnTo>
                  <a:lnTo>
                    <a:pt x="720102" y="1498600"/>
                  </a:lnTo>
                  <a:lnTo>
                    <a:pt x="719340" y="1511300"/>
                  </a:lnTo>
                  <a:lnTo>
                    <a:pt x="644956" y="1511300"/>
                  </a:lnTo>
                  <a:lnTo>
                    <a:pt x="656983" y="1498600"/>
                  </a:lnTo>
                  <a:lnTo>
                    <a:pt x="720102" y="1498600"/>
                  </a:lnTo>
                  <a:lnTo>
                    <a:pt x="720102" y="1485900"/>
                  </a:lnTo>
                  <a:lnTo>
                    <a:pt x="706450" y="1485900"/>
                  </a:lnTo>
                  <a:lnTo>
                    <a:pt x="683437" y="1473200"/>
                  </a:lnTo>
                  <a:lnTo>
                    <a:pt x="729195" y="1473200"/>
                  </a:lnTo>
                  <a:lnTo>
                    <a:pt x="735799" y="1485900"/>
                  </a:lnTo>
                  <a:lnTo>
                    <a:pt x="735799" y="317500"/>
                  </a:lnTo>
                  <a:lnTo>
                    <a:pt x="727887" y="317500"/>
                  </a:lnTo>
                  <a:lnTo>
                    <a:pt x="731139" y="304800"/>
                  </a:lnTo>
                  <a:lnTo>
                    <a:pt x="748969" y="304800"/>
                  </a:lnTo>
                  <a:lnTo>
                    <a:pt x="748969" y="292455"/>
                  </a:lnTo>
                  <a:lnTo>
                    <a:pt x="730453" y="304800"/>
                  </a:lnTo>
                  <a:lnTo>
                    <a:pt x="717207" y="304800"/>
                  </a:lnTo>
                  <a:lnTo>
                    <a:pt x="717207" y="342900"/>
                  </a:lnTo>
                  <a:lnTo>
                    <a:pt x="673455" y="342900"/>
                  </a:lnTo>
                  <a:lnTo>
                    <a:pt x="676402" y="330200"/>
                  </a:lnTo>
                  <a:lnTo>
                    <a:pt x="713968" y="330200"/>
                  </a:lnTo>
                  <a:lnTo>
                    <a:pt x="717207" y="342900"/>
                  </a:lnTo>
                  <a:lnTo>
                    <a:pt x="717207" y="304800"/>
                  </a:lnTo>
                  <a:lnTo>
                    <a:pt x="659904" y="304800"/>
                  </a:lnTo>
                  <a:lnTo>
                    <a:pt x="653948" y="317500"/>
                  </a:lnTo>
                  <a:lnTo>
                    <a:pt x="669836" y="317500"/>
                  </a:lnTo>
                  <a:lnTo>
                    <a:pt x="661606" y="330200"/>
                  </a:lnTo>
                  <a:lnTo>
                    <a:pt x="653973" y="330200"/>
                  </a:lnTo>
                  <a:lnTo>
                    <a:pt x="644220" y="342900"/>
                  </a:lnTo>
                  <a:lnTo>
                    <a:pt x="629881" y="342900"/>
                  </a:lnTo>
                  <a:lnTo>
                    <a:pt x="625386" y="330200"/>
                  </a:lnTo>
                  <a:lnTo>
                    <a:pt x="618413" y="330200"/>
                  </a:lnTo>
                  <a:lnTo>
                    <a:pt x="609422" y="342900"/>
                  </a:lnTo>
                  <a:lnTo>
                    <a:pt x="593940" y="342900"/>
                  </a:lnTo>
                  <a:lnTo>
                    <a:pt x="595896" y="330200"/>
                  </a:lnTo>
                  <a:lnTo>
                    <a:pt x="564578" y="330200"/>
                  </a:lnTo>
                  <a:lnTo>
                    <a:pt x="555371" y="342900"/>
                  </a:lnTo>
                  <a:lnTo>
                    <a:pt x="519379" y="330200"/>
                  </a:lnTo>
                  <a:lnTo>
                    <a:pt x="473608" y="330200"/>
                  </a:lnTo>
                  <a:lnTo>
                    <a:pt x="432206" y="317500"/>
                  </a:lnTo>
                  <a:lnTo>
                    <a:pt x="383959" y="317500"/>
                  </a:lnTo>
                  <a:lnTo>
                    <a:pt x="376821" y="330200"/>
                  </a:lnTo>
                  <a:lnTo>
                    <a:pt x="371919" y="330200"/>
                  </a:lnTo>
                  <a:lnTo>
                    <a:pt x="371043" y="317500"/>
                  </a:lnTo>
                  <a:lnTo>
                    <a:pt x="210578" y="317500"/>
                  </a:lnTo>
                  <a:lnTo>
                    <a:pt x="210578" y="1270000"/>
                  </a:lnTo>
                  <a:lnTo>
                    <a:pt x="210159" y="1270000"/>
                  </a:lnTo>
                  <a:lnTo>
                    <a:pt x="199821" y="1282700"/>
                  </a:lnTo>
                  <a:lnTo>
                    <a:pt x="192163" y="1282700"/>
                  </a:lnTo>
                  <a:lnTo>
                    <a:pt x="192163" y="1292123"/>
                  </a:lnTo>
                  <a:lnTo>
                    <a:pt x="189484" y="1295400"/>
                  </a:lnTo>
                  <a:lnTo>
                    <a:pt x="172440" y="1308100"/>
                  </a:lnTo>
                  <a:lnTo>
                    <a:pt x="167157" y="1308100"/>
                  </a:lnTo>
                  <a:lnTo>
                    <a:pt x="187096" y="1295400"/>
                  </a:lnTo>
                  <a:lnTo>
                    <a:pt x="192163" y="1292123"/>
                  </a:lnTo>
                  <a:lnTo>
                    <a:pt x="192163" y="1282700"/>
                  </a:lnTo>
                  <a:lnTo>
                    <a:pt x="186207" y="1282700"/>
                  </a:lnTo>
                  <a:lnTo>
                    <a:pt x="184569" y="1281696"/>
                  </a:lnTo>
                  <a:lnTo>
                    <a:pt x="184569" y="1282700"/>
                  </a:lnTo>
                  <a:lnTo>
                    <a:pt x="180682" y="1295400"/>
                  </a:lnTo>
                  <a:lnTo>
                    <a:pt x="151574" y="1295400"/>
                  </a:lnTo>
                  <a:lnTo>
                    <a:pt x="151574" y="1308100"/>
                  </a:lnTo>
                  <a:lnTo>
                    <a:pt x="139738" y="1320800"/>
                  </a:lnTo>
                  <a:lnTo>
                    <a:pt x="121869" y="1320800"/>
                  </a:lnTo>
                  <a:lnTo>
                    <a:pt x="145783" y="1308100"/>
                  </a:lnTo>
                  <a:lnTo>
                    <a:pt x="151574" y="1308100"/>
                  </a:lnTo>
                  <a:lnTo>
                    <a:pt x="151574" y="1295400"/>
                  </a:lnTo>
                  <a:lnTo>
                    <a:pt x="134442" y="1295400"/>
                  </a:lnTo>
                  <a:lnTo>
                    <a:pt x="126898" y="1282700"/>
                  </a:lnTo>
                  <a:lnTo>
                    <a:pt x="184569" y="1282700"/>
                  </a:lnTo>
                  <a:lnTo>
                    <a:pt x="184569" y="1281696"/>
                  </a:lnTo>
                  <a:lnTo>
                    <a:pt x="165595" y="1270000"/>
                  </a:lnTo>
                  <a:lnTo>
                    <a:pt x="204431" y="1270000"/>
                  </a:lnTo>
                  <a:lnTo>
                    <a:pt x="202171" y="1257300"/>
                  </a:lnTo>
                  <a:lnTo>
                    <a:pt x="206057" y="1257300"/>
                  </a:lnTo>
                  <a:lnTo>
                    <a:pt x="210578" y="1270000"/>
                  </a:lnTo>
                  <a:lnTo>
                    <a:pt x="210578" y="317500"/>
                  </a:lnTo>
                  <a:lnTo>
                    <a:pt x="207314" y="317500"/>
                  </a:lnTo>
                  <a:lnTo>
                    <a:pt x="207314" y="520700"/>
                  </a:lnTo>
                  <a:lnTo>
                    <a:pt x="176276" y="520700"/>
                  </a:lnTo>
                  <a:lnTo>
                    <a:pt x="188709" y="508000"/>
                  </a:lnTo>
                  <a:lnTo>
                    <a:pt x="203695" y="508000"/>
                  </a:lnTo>
                  <a:lnTo>
                    <a:pt x="207314" y="520700"/>
                  </a:lnTo>
                  <a:lnTo>
                    <a:pt x="207314" y="317500"/>
                  </a:lnTo>
                  <a:lnTo>
                    <a:pt x="86067" y="317500"/>
                  </a:lnTo>
                  <a:lnTo>
                    <a:pt x="102285" y="304800"/>
                  </a:lnTo>
                  <a:lnTo>
                    <a:pt x="116408" y="304800"/>
                  </a:lnTo>
                  <a:lnTo>
                    <a:pt x="126898" y="292100"/>
                  </a:lnTo>
                  <a:lnTo>
                    <a:pt x="46672" y="292100"/>
                  </a:lnTo>
                  <a:lnTo>
                    <a:pt x="51003" y="304800"/>
                  </a:lnTo>
                  <a:lnTo>
                    <a:pt x="48171" y="304800"/>
                  </a:lnTo>
                  <a:lnTo>
                    <a:pt x="52997" y="317500"/>
                  </a:lnTo>
                  <a:lnTo>
                    <a:pt x="45935" y="317500"/>
                  </a:lnTo>
                  <a:lnTo>
                    <a:pt x="53149" y="330200"/>
                  </a:lnTo>
                  <a:lnTo>
                    <a:pt x="25717" y="330200"/>
                  </a:lnTo>
                  <a:lnTo>
                    <a:pt x="35331" y="317500"/>
                  </a:lnTo>
                  <a:lnTo>
                    <a:pt x="34544" y="317500"/>
                  </a:lnTo>
                  <a:lnTo>
                    <a:pt x="37439" y="304800"/>
                  </a:lnTo>
                  <a:lnTo>
                    <a:pt x="40322" y="304800"/>
                  </a:lnTo>
                  <a:lnTo>
                    <a:pt x="35509" y="292100"/>
                  </a:lnTo>
                  <a:lnTo>
                    <a:pt x="0" y="292100"/>
                  </a:lnTo>
                  <a:lnTo>
                    <a:pt x="0" y="317500"/>
                  </a:lnTo>
                  <a:lnTo>
                    <a:pt x="16332" y="317500"/>
                  </a:lnTo>
                  <a:lnTo>
                    <a:pt x="16954" y="330200"/>
                  </a:lnTo>
                  <a:lnTo>
                    <a:pt x="0" y="330200"/>
                  </a:lnTo>
                  <a:lnTo>
                    <a:pt x="0" y="342900"/>
                  </a:lnTo>
                  <a:lnTo>
                    <a:pt x="25552" y="342900"/>
                  </a:lnTo>
                  <a:lnTo>
                    <a:pt x="35039" y="355600"/>
                  </a:lnTo>
                  <a:lnTo>
                    <a:pt x="18757" y="355600"/>
                  </a:lnTo>
                  <a:lnTo>
                    <a:pt x="3263" y="368300"/>
                  </a:lnTo>
                  <a:lnTo>
                    <a:pt x="26377" y="368300"/>
                  </a:lnTo>
                  <a:lnTo>
                    <a:pt x="19964" y="381000"/>
                  </a:lnTo>
                  <a:lnTo>
                    <a:pt x="35636" y="381000"/>
                  </a:lnTo>
                  <a:lnTo>
                    <a:pt x="25374" y="393700"/>
                  </a:lnTo>
                  <a:lnTo>
                    <a:pt x="13144" y="393700"/>
                  </a:lnTo>
                  <a:lnTo>
                    <a:pt x="5524" y="381000"/>
                  </a:lnTo>
                  <a:lnTo>
                    <a:pt x="0" y="381000"/>
                  </a:lnTo>
                  <a:lnTo>
                    <a:pt x="0" y="457200"/>
                  </a:lnTo>
                  <a:lnTo>
                    <a:pt x="7658" y="444500"/>
                  </a:lnTo>
                  <a:lnTo>
                    <a:pt x="30848" y="444500"/>
                  </a:lnTo>
                  <a:lnTo>
                    <a:pt x="113461" y="444500"/>
                  </a:lnTo>
                  <a:lnTo>
                    <a:pt x="94526" y="457200"/>
                  </a:lnTo>
                  <a:lnTo>
                    <a:pt x="79527" y="457200"/>
                  </a:lnTo>
                  <a:lnTo>
                    <a:pt x="52654" y="469900"/>
                  </a:lnTo>
                  <a:lnTo>
                    <a:pt x="96367" y="469900"/>
                  </a:lnTo>
                  <a:lnTo>
                    <a:pt x="114668" y="469900"/>
                  </a:lnTo>
                  <a:lnTo>
                    <a:pt x="103759" y="457200"/>
                  </a:lnTo>
                  <a:lnTo>
                    <a:pt x="142417" y="457200"/>
                  </a:lnTo>
                  <a:lnTo>
                    <a:pt x="140843" y="469900"/>
                  </a:lnTo>
                  <a:lnTo>
                    <a:pt x="164846" y="469900"/>
                  </a:lnTo>
                  <a:lnTo>
                    <a:pt x="163461" y="482600"/>
                  </a:lnTo>
                  <a:lnTo>
                    <a:pt x="177596" y="482600"/>
                  </a:lnTo>
                  <a:lnTo>
                    <a:pt x="190411" y="495300"/>
                  </a:lnTo>
                  <a:lnTo>
                    <a:pt x="177660" y="495300"/>
                  </a:lnTo>
                  <a:lnTo>
                    <a:pt x="183146" y="508000"/>
                  </a:lnTo>
                  <a:lnTo>
                    <a:pt x="163715" y="508000"/>
                  </a:lnTo>
                  <a:lnTo>
                    <a:pt x="165100" y="520700"/>
                  </a:lnTo>
                  <a:lnTo>
                    <a:pt x="157302" y="520700"/>
                  </a:lnTo>
                  <a:lnTo>
                    <a:pt x="155168" y="533400"/>
                  </a:lnTo>
                  <a:lnTo>
                    <a:pt x="20535" y="533400"/>
                  </a:lnTo>
                  <a:lnTo>
                    <a:pt x="19596" y="520700"/>
                  </a:lnTo>
                  <a:lnTo>
                    <a:pt x="0" y="520700"/>
                  </a:lnTo>
                  <a:lnTo>
                    <a:pt x="0" y="1143000"/>
                  </a:lnTo>
                  <a:lnTo>
                    <a:pt x="11671" y="1143000"/>
                  </a:lnTo>
                  <a:lnTo>
                    <a:pt x="9715" y="1155700"/>
                  </a:lnTo>
                  <a:lnTo>
                    <a:pt x="0" y="1155700"/>
                  </a:lnTo>
                  <a:lnTo>
                    <a:pt x="0" y="1181100"/>
                  </a:lnTo>
                  <a:lnTo>
                    <a:pt x="14071" y="1181100"/>
                  </a:lnTo>
                  <a:lnTo>
                    <a:pt x="21590" y="1193800"/>
                  </a:lnTo>
                  <a:lnTo>
                    <a:pt x="87884" y="1193800"/>
                  </a:lnTo>
                  <a:lnTo>
                    <a:pt x="83896" y="1206500"/>
                  </a:lnTo>
                  <a:lnTo>
                    <a:pt x="102387" y="1206500"/>
                  </a:lnTo>
                  <a:lnTo>
                    <a:pt x="106464" y="1193800"/>
                  </a:lnTo>
                  <a:lnTo>
                    <a:pt x="109766" y="1193800"/>
                  </a:lnTo>
                  <a:lnTo>
                    <a:pt x="112826" y="1181100"/>
                  </a:lnTo>
                  <a:lnTo>
                    <a:pt x="137325" y="1181100"/>
                  </a:lnTo>
                  <a:lnTo>
                    <a:pt x="128473" y="1193800"/>
                  </a:lnTo>
                  <a:lnTo>
                    <a:pt x="118719" y="1193800"/>
                  </a:lnTo>
                  <a:lnTo>
                    <a:pt x="114312" y="1206500"/>
                  </a:lnTo>
                  <a:lnTo>
                    <a:pt x="102958" y="1206500"/>
                  </a:lnTo>
                  <a:lnTo>
                    <a:pt x="132308" y="1219200"/>
                  </a:lnTo>
                  <a:lnTo>
                    <a:pt x="168236" y="1219200"/>
                  </a:lnTo>
                  <a:lnTo>
                    <a:pt x="176479" y="1231900"/>
                  </a:lnTo>
                  <a:lnTo>
                    <a:pt x="153860" y="1231900"/>
                  </a:lnTo>
                  <a:lnTo>
                    <a:pt x="146126" y="1244600"/>
                  </a:lnTo>
                  <a:lnTo>
                    <a:pt x="114465" y="1244600"/>
                  </a:lnTo>
                  <a:lnTo>
                    <a:pt x="126695" y="1257300"/>
                  </a:lnTo>
                  <a:lnTo>
                    <a:pt x="112331" y="1257300"/>
                  </a:lnTo>
                  <a:lnTo>
                    <a:pt x="110477" y="1270000"/>
                  </a:lnTo>
                  <a:lnTo>
                    <a:pt x="128536" y="1270000"/>
                  </a:lnTo>
                  <a:lnTo>
                    <a:pt x="109982" y="1282700"/>
                  </a:lnTo>
                  <a:lnTo>
                    <a:pt x="101650" y="1270000"/>
                  </a:lnTo>
                  <a:lnTo>
                    <a:pt x="73139" y="1270000"/>
                  </a:lnTo>
                  <a:lnTo>
                    <a:pt x="73342" y="1282700"/>
                  </a:lnTo>
                  <a:lnTo>
                    <a:pt x="71234" y="1282700"/>
                  </a:lnTo>
                  <a:lnTo>
                    <a:pt x="57340" y="1295400"/>
                  </a:lnTo>
                  <a:lnTo>
                    <a:pt x="55918" y="1295400"/>
                  </a:lnTo>
                  <a:lnTo>
                    <a:pt x="71234" y="1282700"/>
                  </a:lnTo>
                  <a:lnTo>
                    <a:pt x="35369" y="1282700"/>
                  </a:lnTo>
                  <a:lnTo>
                    <a:pt x="46329" y="1295400"/>
                  </a:lnTo>
                  <a:lnTo>
                    <a:pt x="14820" y="1295400"/>
                  </a:lnTo>
                  <a:lnTo>
                    <a:pt x="15951" y="1282700"/>
                  </a:lnTo>
                  <a:lnTo>
                    <a:pt x="0" y="1282700"/>
                  </a:lnTo>
                  <a:lnTo>
                    <a:pt x="0" y="1320800"/>
                  </a:lnTo>
                  <a:lnTo>
                    <a:pt x="6908" y="1308100"/>
                  </a:lnTo>
                  <a:lnTo>
                    <a:pt x="86436" y="1308100"/>
                  </a:lnTo>
                  <a:lnTo>
                    <a:pt x="84683" y="1320800"/>
                  </a:lnTo>
                  <a:lnTo>
                    <a:pt x="77139" y="1320800"/>
                  </a:lnTo>
                  <a:lnTo>
                    <a:pt x="70980" y="1333500"/>
                  </a:lnTo>
                  <a:lnTo>
                    <a:pt x="65112" y="1333500"/>
                  </a:lnTo>
                  <a:lnTo>
                    <a:pt x="57594" y="1320800"/>
                  </a:lnTo>
                  <a:lnTo>
                    <a:pt x="46482" y="1320800"/>
                  </a:lnTo>
                  <a:lnTo>
                    <a:pt x="38188" y="1333500"/>
                  </a:lnTo>
                  <a:lnTo>
                    <a:pt x="0" y="1333500"/>
                  </a:lnTo>
                  <a:lnTo>
                    <a:pt x="0" y="1371600"/>
                  </a:lnTo>
                  <a:lnTo>
                    <a:pt x="825" y="1371600"/>
                  </a:lnTo>
                  <a:lnTo>
                    <a:pt x="9423" y="1358900"/>
                  </a:lnTo>
                  <a:lnTo>
                    <a:pt x="22733" y="1358900"/>
                  </a:lnTo>
                  <a:lnTo>
                    <a:pt x="23863" y="1371600"/>
                  </a:lnTo>
                  <a:lnTo>
                    <a:pt x="46647" y="1371600"/>
                  </a:lnTo>
                  <a:lnTo>
                    <a:pt x="34937" y="1358900"/>
                  </a:lnTo>
                  <a:lnTo>
                    <a:pt x="57772" y="1358900"/>
                  </a:lnTo>
                  <a:lnTo>
                    <a:pt x="63385" y="1371600"/>
                  </a:lnTo>
                  <a:lnTo>
                    <a:pt x="76263" y="1371600"/>
                  </a:lnTo>
                  <a:lnTo>
                    <a:pt x="74079" y="1358900"/>
                  </a:lnTo>
                  <a:lnTo>
                    <a:pt x="102400" y="1358900"/>
                  </a:lnTo>
                  <a:lnTo>
                    <a:pt x="104863" y="1346200"/>
                  </a:lnTo>
                  <a:lnTo>
                    <a:pt x="85979" y="1346200"/>
                  </a:lnTo>
                  <a:lnTo>
                    <a:pt x="81546" y="1333500"/>
                  </a:lnTo>
                  <a:lnTo>
                    <a:pt x="121246" y="1333500"/>
                  </a:lnTo>
                  <a:lnTo>
                    <a:pt x="123253" y="1343634"/>
                  </a:lnTo>
                  <a:lnTo>
                    <a:pt x="139750" y="1333500"/>
                  </a:lnTo>
                  <a:lnTo>
                    <a:pt x="141846" y="1333500"/>
                  </a:lnTo>
                  <a:lnTo>
                    <a:pt x="144399" y="1331112"/>
                  </a:lnTo>
                  <a:lnTo>
                    <a:pt x="144741" y="1320800"/>
                  </a:lnTo>
                  <a:lnTo>
                    <a:pt x="155409" y="1320800"/>
                  </a:lnTo>
                  <a:lnTo>
                    <a:pt x="144399" y="1331112"/>
                  </a:lnTo>
                  <a:lnTo>
                    <a:pt x="74333" y="1397000"/>
                  </a:lnTo>
                  <a:lnTo>
                    <a:pt x="52108" y="1422400"/>
                  </a:lnTo>
                  <a:lnTo>
                    <a:pt x="58280" y="1422400"/>
                  </a:lnTo>
                  <a:lnTo>
                    <a:pt x="65633" y="1409700"/>
                  </a:lnTo>
                  <a:lnTo>
                    <a:pt x="102031" y="1409700"/>
                  </a:lnTo>
                  <a:lnTo>
                    <a:pt x="118833" y="1422400"/>
                  </a:lnTo>
                  <a:lnTo>
                    <a:pt x="132194" y="1422400"/>
                  </a:lnTo>
                  <a:lnTo>
                    <a:pt x="140728" y="1435100"/>
                  </a:lnTo>
                  <a:lnTo>
                    <a:pt x="146392" y="1435100"/>
                  </a:lnTo>
                  <a:lnTo>
                    <a:pt x="148513" y="1422400"/>
                  </a:lnTo>
                  <a:lnTo>
                    <a:pt x="183540" y="1422400"/>
                  </a:lnTo>
                  <a:lnTo>
                    <a:pt x="200380" y="1435100"/>
                  </a:lnTo>
                  <a:lnTo>
                    <a:pt x="214985" y="1435100"/>
                  </a:lnTo>
                  <a:lnTo>
                    <a:pt x="237477" y="1447800"/>
                  </a:lnTo>
                  <a:lnTo>
                    <a:pt x="233578" y="1447800"/>
                  </a:lnTo>
                  <a:lnTo>
                    <a:pt x="244614" y="1460500"/>
                  </a:lnTo>
                  <a:lnTo>
                    <a:pt x="249237" y="1460500"/>
                  </a:lnTo>
                  <a:lnTo>
                    <a:pt x="244767" y="1473200"/>
                  </a:lnTo>
                  <a:lnTo>
                    <a:pt x="259308" y="1473200"/>
                  </a:lnTo>
                  <a:lnTo>
                    <a:pt x="264325" y="1460500"/>
                  </a:lnTo>
                  <a:lnTo>
                    <a:pt x="284467" y="1460500"/>
                  </a:lnTo>
                  <a:lnTo>
                    <a:pt x="283210" y="1447800"/>
                  </a:lnTo>
                  <a:lnTo>
                    <a:pt x="271716" y="1447800"/>
                  </a:lnTo>
                  <a:lnTo>
                    <a:pt x="280949" y="1435100"/>
                  </a:lnTo>
                  <a:lnTo>
                    <a:pt x="273189" y="1435100"/>
                  </a:lnTo>
                  <a:lnTo>
                    <a:pt x="271221" y="1422400"/>
                  </a:lnTo>
                  <a:lnTo>
                    <a:pt x="290690" y="1422400"/>
                  </a:lnTo>
                  <a:lnTo>
                    <a:pt x="298399" y="1409700"/>
                  </a:lnTo>
                  <a:lnTo>
                    <a:pt x="403034" y="1409700"/>
                  </a:lnTo>
                  <a:lnTo>
                    <a:pt x="406552" y="1397000"/>
                  </a:lnTo>
                  <a:lnTo>
                    <a:pt x="425246" y="1397000"/>
                  </a:lnTo>
                  <a:lnTo>
                    <a:pt x="428840" y="1409700"/>
                  </a:lnTo>
                  <a:lnTo>
                    <a:pt x="438264" y="1397000"/>
                  </a:lnTo>
                  <a:lnTo>
                    <a:pt x="449199" y="1397000"/>
                  </a:lnTo>
                  <a:lnTo>
                    <a:pt x="453466" y="1409700"/>
                  </a:lnTo>
                  <a:lnTo>
                    <a:pt x="515442" y="1409700"/>
                  </a:lnTo>
                  <a:lnTo>
                    <a:pt x="532409" y="1422400"/>
                  </a:lnTo>
                  <a:lnTo>
                    <a:pt x="543585" y="1435100"/>
                  </a:lnTo>
                  <a:lnTo>
                    <a:pt x="550849" y="1447800"/>
                  </a:lnTo>
                  <a:lnTo>
                    <a:pt x="615200" y="1447800"/>
                  </a:lnTo>
                  <a:lnTo>
                    <a:pt x="613625" y="1460500"/>
                  </a:lnTo>
                  <a:lnTo>
                    <a:pt x="624713" y="1460500"/>
                  </a:lnTo>
                  <a:lnTo>
                    <a:pt x="630834" y="1447800"/>
                  </a:lnTo>
                  <a:lnTo>
                    <a:pt x="642315" y="1447800"/>
                  </a:lnTo>
                  <a:lnTo>
                    <a:pt x="651319" y="1460500"/>
                  </a:lnTo>
                  <a:lnTo>
                    <a:pt x="683577" y="1460500"/>
                  </a:lnTo>
                  <a:lnTo>
                    <a:pt x="674052" y="1473200"/>
                  </a:lnTo>
                  <a:lnTo>
                    <a:pt x="644080" y="1473200"/>
                  </a:lnTo>
                  <a:lnTo>
                    <a:pt x="643572" y="1485900"/>
                  </a:lnTo>
                  <a:lnTo>
                    <a:pt x="619239" y="1485900"/>
                  </a:lnTo>
                  <a:lnTo>
                    <a:pt x="600646" y="1473200"/>
                  </a:lnTo>
                  <a:lnTo>
                    <a:pt x="520814" y="1473200"/>
                  </a:lnTo>
                  <a:lnTo>
                    <a:pt x="519976" y="1485900"/>
                  </a:lnTo>
                  <a:lnTo>
                    <a:pt x="519303" y="1485900"/>
                  </a:lnTo>
                  <a:lnTo>
                    <a:pt x="519176" y="1498600"/>
                  </a:lnTo>
                  <a:lnTo>
                    <a:pt x="540791" y="1498600"/>
                  </a:lnTo>
                  <a:lnTo>
                    <a:pt x="545172" y="1511300"/>
                  </a:lnTo>
                  <a:lnTo>
                    <a:pt x="543941" y="1524000"/>
                  </a:lnTo>
                  <a:lnTo>
                    <a:pt x="564680" y="1524000"/>
                  </a:lnTo>
                  <a:lnTo>
                    <a:pt x="560273" y="1536700"/>
                  </a:lnTo>
                  <a:lnTo>
                    <a:pt x="645071" y="1536700"/>
                  </a:lnTo>
                  <a:lnTo>
                    <a:pt x="659942" y="1549400"/>
                  </a:lnTo>
                  <a:lnTo>
                    <a:pt x="655015" y="1549400"/>
                  </a:lnTo>
                  <a:lnTo>
                    <a:pt x="661504" y="1562100"/>
                  </a:lnTo>
                  <a:lnTo>
                    <a:pt x="673608" y="1562100"/>
                  </a:lnTo>
                  <a:lnTo>
                    <a:pt x="673227" y="1549400"/>
                  </a:lnTo>
                  <a:lnTo>
                    <a:pt x="676884" y="1549400"/>
                  </a:lnTo>
                  <a:lnTo>
                    <a:pt x="667473" y="1536700"/>
                  </a:lnTo>
                  <a:lnTo>
                    <a:pt x="776262" y="1536700"/>
                  </a:lnTo>
                  <a:lnTo>
                    <a:pt x="776643" y="1524000"/>
                  </a:lnTo>
                  <a:lnTo>
                    <a:pt x="803402" y="1524000"/>
                  </a:lnTo>
                  <a:lnTo>
                    <a:pt x="799007" y="1511300"/>
                  </a:lnTo>
                  <a:lnTo>
                    <a:pt x="845743" y="1511300"/>
                  </a:lnTo>
                  <a:lnTo>
                    <a:pt x="869835" y="1498600"/>
                  </a:lnTo>
                  <a:lnTo>
                    <a:pt x="905332" y="1498600"/>
                  </a:lnTo>
                  <a:lnTo>
                    <a:pt x="901395" y="1511300"/>
                  </a:lnTo>
                  <a:lnTo>
                    <a:pt x="916254" y="1511300"/>
                  </a:lnTo>
                  <a:lnTo>
                    <a:pt x="919988" y="1498600"/>
                  </a:lnTo>
                  <a:lnTo>
                    <a:pt x="954684" y="1498600"/>
                  </a:lnTo>
                  <a:lnTo>
                    <a:pt x="951928" y="1485900"/>
                  </a:lnTo>
                  <a:lnTo>
                    <a:pt x="993724" y="1485900"/>
                  </a:lnTo>
                  <a:lnTo>
                    <a:pt x="992251" y="1498600"/>
                  </a:lnTo>
                  <a:lnTo>
                    <a:pt x="998791" y="1498600"/>
                  </a:lnTo>
                  <a:lnTo>
                    <a:pt x="1003757" y="1485900"/>
                  </a:lnTo>
                  <a:lnTo>
                    <a:pt x="1022273" y="1485900"/>
                  </a:lnTo>
                  <a:lnTo>
                    <a:pt x="1017651" y="1498600"/>
                  </a:lnTo>
                  <a:lnTo>
                    <a:pt x="1026134" y="1498600"/>
                  </a:lnTo>
                  <a:lnTo>
                    <a:pt x="1030579" y="1485900"/>
                  </a:lnTo>
                  <a:lnTo>
                    <a:pt x="1025550" y="1485900"/>
                  </a:lnTo>
                  <a:lnTo>
                    <a:pt x="1055014" y="1473200"/>
                  </a:lnTo>
                  <a:lnTo>
                    <a:pt x="1120241" y="1473200"/>
                  </a:lnTo>
                  <a:lnTo>
                    <a:pt x="1140028" y="1460500"/>
                  </a:lnTo>
                  <a:lnTo>
                    <a:pt x="1149438" y="1473200"/>
                  </a:lnTo>
                  <a:lnTo>
                    <a:pt x="1219327" y="1473200"/>
                  </a:lnTo>
                  <a:lnTo>
                    <a:pt x="1212253" y="1483385"/>
                  </a:lnTo>
                  <a:lnTo>
                    <a:pt x="1212253" y="1524000"/>
                  </a:lnTo>
                  <a:lnTo>
                    <a:pt x="1206817" y="1524000"/>
                  </a:lnTo>
                  <a:lnTo>
                    <a:pt x="1192479" y="1536700"/>
                  </a:lnTo>
                  <a:lnTo>
                    <a:pt x="1165529" y="1536700"/>
                  </a:lnTo>
                  <a:lnTo>
                    <a:pt x="1188859" y="1524000"/>
                  </a:lnTo>
                  <a:lnTo>
                    <a:pt x="1167777" y="1524000"/>
                  </a:lnTo>
                  <a:lnTo>
                    <a:pt x="1176032" y="1511300"/>
                  </a:lnTo>
                  <a:lnTo>
                    <a:pt x="1202740" y="1511300"/>
                  </a:lnTo>
                  <a:lnTo>
                    <a:pt x="1212253" y="1524000"/>
                  </a:lnTo>
                  <a:lnTo>
                    <a:pt x="1212253" y="1483385"/>
                  </a:lnTo>
                  <a:lnTo>
                    <a:pt x="1210500" y="1485900"/>
                  </a:lnTo>
                  <a:lnTo>
                    <a:pt x="1193927" y="1485900"/>
                  </a:lnTo>
                  <a:lnTo>
                    <a:pt x="1196314" y="1498600"/>
                  </a:lnTo>
                  <a:lnTo>
                    <a:pt x="1136345" y="1498600"/>
                  </a:lnTo>
                  <a:lnTo>
                    <a:pt x="1171143" y="1511300"/>
                  </a:lnTo>
                  <a:lnTo>
                    <a:pt x="1161961" y="1511300"/>
                  </a:lnTo>
                  <a:lnTo>
                    <a:pt x="1147902" y="1524000"/>
                  </a:lnTo>
                  <a:lnTo>
                    <a:pt x="1136815" y="1524000"/>
                  </a:lnTo>
                  <a:lnTo>
                    <a:pt x="1127328" y="1536700"/>
                  </a:lnTo>
                  <a:lnTo>
                    <a:pt x="1087361" y="1536700"/>
                  </a:lnTo>
                  <a:lnTo>
                    <a:pt x="1087526" y="1549400"/>
                  </a:lnTo>
                  <a:lnTo>
                    <a:pt x="1084237" y="1549400"/>
                  </a:lnTo>
                  <a:lnTo>
                    <a:pt x="1079398" y="1562100"/>
                  </a:lnTo>
                  <a:lnTo>
                    <a:pt x="991755" y="1562100"/>
                  </a:lnTo>
                  <a:lnTo>
                    <a:pt x="994270" y="1549400"/>
                  </a:lnTo>
                  <a:lnTo>
                    <a:pt x="984745" y="1562100"/>
                  </a:lnTo>
                  <a:lnTo>
                    <a:pt x="967384" y="1562100"/>
                  </a:lnTo>
                  <a:lnTo>
                    <a:pt x="985189" y="1574800"/>
                  </a:lnTo>
                  <a:lnTo>
                    <a:pt x="1041755" y="1574800"/>
                  </a:lnTo>
                  <a:lnTo>
                    <a:pt x="1034567" y="1587500"/>
                  </a:lnTo>
                  <a:lnTo>
                    <a:pt x="1041984" y="1587500"/>
                  </a:lnTo>
                  <a:lnTo>
                    <a:pt x="1053973" y="1574800"/>
                  </a:lnTo>
                  <a:lnTo>
                    <a:pt x="1125067" y="1574800"/>
                  </a:lnTo>
                  <a:lnTo>
                    <a:pt x="1120559" y="1587500"/>
                  </a:lnTo>
                  <a:lnTo>
                    <a:pt x="1125829" y="1587500"/>
                  </a:lnTo>
                  <a:lnTo>
                    <a:pt x="1132103" y="1574800"/>
                  </a:lnTo>
                  <a:lnTo>
                    <a:pt x="1139253" y="1574800"/>
                  </a:lnTo>
                  <a:lnTo>
                    <a:pt x="1135430" y="1587500"/>
                  </a:lnTo>
                  <a:lnTo>
                    <a:pt x="1145806" y="1587500"/>
                  </a:lnTo>
                  <a:lnTo>
                    <a:pt x="1144917" y="1574800"/>
                  </a:lnTo>
                  <a:lnTo>
                    <a:pt x="1167980" y="1574800"/>
                  </a:lnTo>
                  <a:lnTo>
                    <a:pt x="1181315" y="1587500"/>
                  </a:lnTo>
                  <a:lnTo>
                    <a:pt x="1195984" y="1587500"/>
                  </a:lnTo>
                  <a:lnTo>
                    <a:pt x="1211643" y="1574800"/>
                  </a:lnTo>
                  <a:lnTo>
                    <a:pt x="1214107" y="1574800"/>
                  </a:lnTo>
                  <a:lnTo>
                    <a:pt x="1239647" y="1562100"/>
                  </a:lnTo>
                  <a:lnTo>
                    <a:pt x="1234008" y="1562100"/>
                  </a:lnTo>
                  <a:lnTo>
                    <a:pt x="1239393" y="1549400"/>
                  </a:lnTo>
                  <a:lnTo>
                    <a:pt x="1251813" y="1549400"/>
                  </a:lnTo>
                  <a:lnTo>
                    <a:pt x="1245298" y="1562100"/>
                  </a:lnTo>
                  <a:lnTo>
                    <a:pt x="1256169" y="1562100"/>
                  </a:lnTo>
                  <a:lnTo>
                    <a:pt x="1247051" y="1574800"/>
                  </a:lnTo>
                  <a:lnTo>
                    <a:pt x="1248727" y="1574800"/>
                  </a:lnTo>
                  <a:lnTo>
                    <a:pt x="1276527" y="1587500"/>
                  </a:lnTo>
                  <a:lnTo>
                    <a:pt x="1331887" y="1587500"/>
                  </a:lnTo>
                  <a:lnTo>
                    <a:pt x="1331633" y="1600200"/>
                  </a:lnTo>
                  <a:lnTo>
                    <a:pt x="1391450" y="1600200"/>
                  </a:lnTo>
                  <a:lnTo>
                    <a:pt x="1402981" y="1612900"/>
                  </a:lnTo>
                  <a:lnTo>
                    <a:pt x="1411605" y="1612900"/>
                  </a:lnTo>
                  <a:lnTo>
                    <a:pt x="1406194" y="1600200"/>
                  </a:lnTo>
                  <a:lnTo>
                    <a:pt x="1415948" y="1600200"/>
                  </a:lnTo>
                  <a:lnTo>
                    <a:pt x="1411605" y="1612900"/>
                  </a:lnTo>
                  <a:lnTo>
                    <a:pt x="1426476" y="1612900"/>
                  </a:lnTo>
                  <a:lnTo>
                    <a:pt x="1432941" y="1600200"/>
                  </a:lnTo>
                  <a:lnTo>
                    <a:pt x="1451787" y="1600200"/>
                  </a:lnTo>
                  <a:lnTo>
                    <a:pt x="1405420" y="1587500"/>
                  </a:lnTo>
                  <a:lnTo>
                    <a:pt x="1535823" y="1587500"/>
                  </a:lnTo>
                  <a:lnTo>
                    <a:pt x="1677301" y="1587500"/>
                  </a:lnTo>
                  <a:lnTo>
                    <a:pt x="1676298" y="1600200"/>
                  </a:lnTo>
                  <a:lnTo>
                    <a:pt x="1692338" y="1600200"/>
                  </a:lnTo>
                  <a:lnTo>
                    <a:pt x="1692503" y="1612900"/>
                  </a:lnTo>
                  <a:lnTo>
                    <a:pt x="1732114" y="1612900"/>
                  </a:lnTo>
                  <a:lnTo>
                    <a:pt x="1742846" y="1600200"/>
                  </a:lnTo>
                  <a:lnTo>
                    <a:pt x="1786928" y="1612900"/>
                  </a:lnTo>
                  <a:lnTo>
                    <a:pt x="1778114" y="1612900"/>
                  </a:lnTo>
                  <a:lnTo>
                    <a:pt x="1786636" y="1625600"/>
                  </a:lnTo>
                  <a:lnTo>
                    <a:pt x="1764588" y="1625600"/>
                  </a:lnTo>
                  <a:lnTo>
                    <a:pt x="1770494" y="1612900"/>
                  </a:lnTo>
                  <a:lnTo>
                    <a:pt x="1740039" y="1612900"/>
                  </a:lnTo>
                  <a:lnTo>
                    <a:pt x="1741385" y="1625600"/>
                  </a:lnTo>
                  <a:lnTo>
                    <a:pt x="1640573" y="1625600"/>
                  </a:lnTo>
                  <a:lnTo>
                    <a:pt x="1641487" y="1612900"/>
                  </a:lnTo>
                  <a:lnTo>
                    <a:pt x="1574546" y="1612900"/>
                  </a:lnTo>
                  <a:lnTo>
                    <a:pt x="1554797" y="1625600"/>
                  </a:lnTo>
                  <a:lnTo>
                    <a:pt x="1541983" y="1638300"/>
                  </a:lnTo>
                  <a:lnTo>
                    <a:pt x="1347216" y="1638300"/>
                  </a:lnTo>
                  <a:lnTo>
                    <a:pt x="1354683" y="1651000"/>
                  </a:lnTo>
                  <a:lnTo>
                    <a:pt x="1348422" y="1651000"/>
                  </a:lnTo>
                  <a:lnTo>
                    <a:pt x="1356398" y="1663700"/>
                  </a:lnTo>
                  <a:lnTo>
                    <a:pt x="1329283" y="1663700"/>
                  </a:lnTo>
                  <a:lnTo>
                    <a:pt x="1336040" y="1676400"/>
                  </a:lnTo>
                  <a:lnTo>
                    <a:pt x="1322019" y="1676400"/>
                  </a:lnTo>
                  <a:lnTo>
                    <a:pt x="1317980" y="1663700"/>
                  </a:lnTo>
                  <a:lnTo>
                    <a:pt x="1288859" y="1663700"/>
                  </a:lnTo>
                  <a:lnTo>
                    <a:pt x="1294561" y="1676400"/>
                  </a:lnTo>
                  <a:lnTo>
                    <a:pt x="1266558" y="1676400"/>
                  </a:lnTo>
                  <a:lnTo>
                    <a:pt x="1263281" y="1663700"/>
                  </a:lnTo>
                  <a:lnTo>
                    <a:pt x="1282547" y="1663700"/>
                  </a:lnTo>
                  <a:lnTo>
                    <a:pt x="1271320" y="1651000"/>
                  </a:lnTo>
                  <a:lnTo>
                    <a:pt x="1261567" y="1663700"/>
                  </a:lnTo>
                  <a:lnTo>
                    <a:pt x="1255623" y="1663700"/>
                  </a:lnTo>
                  <a:lnTo>
                    <a:pt x="1249464" y="1676400"/>
                  </a:lnTo>
                  <a:lnTo>
                    <a:pt x="1260754" y="1676400"/>
                  </a:lnTo>
                  <a:lnTo>
                    <a:pt x="1272908" y="1689100"/>
                  </a:lnTo>
                  <a:lnTo>
                    <a:pt x="1290421" y="1689100"/>
                  </a:lnTo>
                  <a:lnTo>
                    <a:pt x="1288161" y="1701800"/>
                  </a:lnTo>
                  <a:lnTo>
                    <a:pt x="1308214" y="1701800"/>
                  </a:lnTo>
                  <a:lnTo>
                    <a:pt x="1311757" y="1714500"/>
                  </a:lnTo>
                  <a:lnTo>
                    <a:pt x="1337729" y="1714500"/>
                  </a:lnTo>
                  <a:lnTo>
                    <a:pt x="1335532" y="1701800"/>
                  </a:lnTo>
                  <a:lnTo>
                    <a:pt x="1391475" y="1714500"/>
                  </a:lnTo>
                  <a:lnTo>
                    <a:pt x="1444879" y="1714500"/>
                  </a:lnTo>
                  <a:lnTo>
                    <a:pt x="1495450" y="1701800"/>
                  </a:lnTo>
                  <a:lnTo>
                    <a:pt x="1586953" y="1701800"/>
                  </a:lnTo>
                  <a:lnTo>
                    <a:pt x="1627289" y="1689100"/>
                  </a:lnTo>
                  <a:lnTo>
                    <a:pt x="1637588" y="1701800"/>
                  </a:lnTo>
                  <a:lnTo>
                    <a:pt x="1694649" y="1701800"/>
                  </a:lnTo>
                  <a:lnTo>
                    <a:pt x="1694141" y="1689100"/>
                  </a:lnTo>
                  <a:lnTo>
                    <a:pt x="1776285" y="1689100"/>
                  </a:lnTo>
                  <a:lnTo>
                    <a:pt x="1774774" y="1701800"/>
                  </a:lnTo>
                  <a:lnTo>
                    <a:pt x="1783334" y="1689100"/>
                  </a:lnTo>
                  <a:lnTo>
                    <a:pt x="1870951" y="1689100"/>
                  </a:lnTo>
                  <a:lnTo>
                    <a:pt x="1864855" y="1676400"/>
                  </a:lnTo>
                  <a:lnTo>
                    <a:pt x="1884184" y="1676400"/>
                  </a:lnTo>
                  <a:lnTo>
                    <a:pt x="1873885" y="1663700"/>
                  </a:lnTo>
                  <a:lnTo>
                    <a:pt x="1944141" y="1663700"/>
                  </a:lnTo>
                  <a:lnTo>
                    <a:pt x="1962200" y="1676400"/>
                  </a:lnTo>
                  <a:lnTo>
                    <a:pt x="1987664" y="1663700"/>
                  </a:lnTo>
                  <a:lnTo>
                    <a:pt x="2018677" y="1663700"/>
                  </a:lnTo>
                  <a:lnTo>
                    <a:pt x="2053386" y="1651000"/>
                  </a:lnTo>
                  <a:lnTo>
                    <a:pt x="1886661" y="1651000"/>
                  </a:lnTo>
                  <a:lnTo>
                    <a:pt x="1871738" y="1638300"/>
                  </a:lnTo>
                  <a:lnTo>
                    <a:pt x="1852218" y="1651000"/>
                  </a:lnTo>
                  <a:lnTo>
                    <a:pt x="1819643" y="1651000"/>
                  </a:lnTo>
                  <a:lnTo>
                    <a:pt x="1819643" y="1676400"/>
                  </a:lnTo>
                  <a:lnTo>
                    <a:pt x="1787690" y="1676400"/>
                  </a:lnTo>
                  <a:lnTo>
                    <a:pt x="1786483" y="1663700"/>
                  </a:lnTo>
                  <a:lnTo>
                    <a:pt x="1810664" y="1663700"/>
                  </a:lnTo>
                  <a:lnTo>
                    <a:pt x="1819643" y="1676400"/>
                  </a:lnTo>
                  <a:lnTo>
                    <a:pt x="1819643" y="1651000"/>
                  </a:lnTo>
                  <a:lnTo>
                    <a:pt x="1819160" y="1651000"/>
                  </a:lnTo>
                  <a:lnTo>
                    <a:pt x="1838261" y="1638300"/>
                  </a:lnTo>
                  <a:lnTo>
                    <a:pt x="1871738" y="1638300"/>
                  </a:lnTo>
                  <a:lnTo>
                    <a:pt x="1950923" y="1638300"/>
                  </a:lnTo>
                  <a:lnTo>
                    <a:pt x="1957666" y="1625600"/>
                  </a:lnTo>
                  <a:lnTo>
                    <a:pt x="1980095" y="1625600"/>
                  </a:lnTo>
                  <a:lnTo>
                    <a:pt x="1983435" y="1638300"/>
                  </a:lnTo>
                  <a:lnTo>
                    <a:pt x="2077974" y="1638300"/>
                  </a:lnTo>
                  <a:lnTo>
                    <a:pt x="2089912" y="1651000"/>
                  </a:lnTo>
                  <a:lnTo>
                    <a:pt x="2100795" y="1651000"/>
                  </a:lnTo>
                  <a:lnTo>
                    <a:pt x="2111197" y="1663700"/>
                  </a:lnTo>
                  <a:lnTo>
                    <a:pt x="2119134" y="1663700"/>
                  </a:lnTo>
                  <a:lnTo>
                    <a:pt x="2121268" y="1651000"/>
                  </a:lnTo>
                  <a:lnTo>
                    <a:pt x="2131301" y="1651000"/>
                  </a:lnTo>
                  <a:lnTo>
                    <a:pt x="2131453" y="1663700"/>
                  </a:lnTo>
                  <a:lnTo>
                    <a:pt x="2133422" y="1663700"/>
                  </a:lnTo>
                  <a:lnTo>
                    <a:pt x="2117166" y="1676400"/>
                  </a:lnTo>
                  <a:lnTo>
                    <a:pt x="2148306" y="1676400"/>
                  </a:lnTo>
                  <a:lnTo>
                    <a:pt x="2179320" y="1689100"/>
                  </a:lnTo>
                  <a:lnTo>
                    <a:pt x="2214600" y="1701800"/>
                  </a:lnTo>
                  <a:lnTo>
                    <a:pt x="2258110" y="1714500"/>
                  </a:lnTo>
                  <a:lnTo>
                    <a:pt x="2336266" y="1714500"/>
                  </a:lnTo>
                  <a:lnTo>
                    <a:pt x="2350325" y="1727200"/>
                  </a:lnTo>
                  <a:lnTo>
                    <a:pt x="2429357" y="1727200"/>
                  </a:lnTo>
                  <a:lnTo>
                    <a:pt x="2484640" y="1714500"/>
                  </a:lnTo>
                  <a:lnTo>
                    <a:pt x="2608389" y="1689100"/>
                  </a:lnTo>
                  <a:lnTo>
                    <a:pt x="2663494" y="1689100"/>
                  </a:lnTo>
                  <a:lnTo>
                    <a:pt x="2705176" y="1676400"/>
                  </a:lnTo>
                  <a:lnTo>
                    <a:pt x="2726753" y="1689100"/>
                  </a:lnTo>
                  <a:lnTo>
                    <a:pt x="2759837" y="1689100"/>
                  </a:lnTo>
                  <a:lnTo>
                    <a:pt x="2787154" y="1676400"/>
                  </a:lnTo>
                  <a:lnTo>
                    <a:pt x="2815679" y="1663700"/>
                  </a:lnTo>
                  <a:lnTo>
                    <a:pt x="2845854" y="1676400"/>
                  </a:lnTo>
                  <a:lnTo>
                    <a:pt x="2871686" y="1676400"/>
                  </a:lnTo>
                  <a:lnTo>
                    <a:pt x="2909963" y="1689100"/>
                  </a:lnTo>
                  <a:lnTo>
                    <a:pt x="2952648" y="1714500"/>
                  </a:lnTo>
                  <a:lnTo>
                    <a:pt x="2996577" y="1727200"/>
                  </a:lnTo>
                  <a:lnTo>
                    <a:pt x="3038564" y="1752600"/>
                  </a:lnTo>
                  <a:lnTo>
                    <a:pt x="3068523" y="1778000"/>
                  </a:lnTo>
                  <a:lnTo>
                    <a:pt x="3108020" y="1790700"/>
                  </a:lnTo>
                  <a:lnTo>
                    <a:pt x="3155619" y="1790700"/>
                  </a:lnTo>
                  <a:lnTo>
                    <a:pt x="3209836" y="1803400"/>
                  </a:lnTo>
                  <a:lnTo>
                    <a:pt x="3243821" y="1803400"/>
                  </a:lnTo>
                  <a:lnTo>
                    <a:pt x="3262566" y="1816100"/>
                  </a:lnTo>
                  <a:lnTo>
                    <a:pt x="3287445" y="1816100"/>
                  </a:lnTo>
                  <a:lnTo>
                    <a:pt x="3325952" y="1828800"/>
                  </a:lnTo>
                  <a:lnTo>
                    <a:pt x="3363328" y="1828800"/>
                  </a:lnTo>
                  <a:lnTo>
                    <a:pt x="3437636" y="1854200"/>
                  </a:lnTo>
                  <a:lnTo>
                    <a:pt x="3519881" y="1854200"/>
                  </a:lnTo>
                  <a:lnTo>
                    <a:pt x="3560318" y="1841500"/>
                  </a:lnTo>
                  <a:lnTo>
                    <a:pt x="3620058" y="1841500"/>
                  </a:lnTo>
                  <a:lnTo>
                    <a:pt x="3656596" y="1854200"/>
                  </a:lnTo>
                  <a:lnTo>
                    <a:pt x="3708412" y="1854200"/>
                  </a:lnTo>
                  <a:lnTo>
                    <a:pt x="3737114" y="1841500"/>
                  </a:lnTo>
                  <a:lnTo>
                    <a:pt x="3763454" y="1816100"/>
                  </a:lnTo>
                  <a:lnTo>
                    <a:pt x="3790581" y="1803400"/>
                  </a:lnTo>
                  <a:lnTo>
                    <a:pt x="3814889" y="1816100"/>
                  </a:lnTo>
                  <a:lnTo>
                    <a:pt x="3888270" y="1816100"/>
                  </a:lnTo>
                  <a:lnTo>
                    <a:pt x="3897350" y="1790700"/>
                  </a:lnTo>
                  <a:lnTo>
                    <a:pt x="3904513" y="1765300"/>
                  </a:lnTo>
                  <a:lnTo>
                    <a:pt x="3915702" y="1739900"/>
                  </a:lnTo>
                  <a:lnTo>
                    <a:pt x="3936873" y="1727200"/>
                  </a:lnTo>
                  <a:lnTo>
                    <a:pt x="3971239" y="1727200"/>
                  </a:lnTo>
                  <a:lnTo>
                    <a:pt x="4003167" y="1752600"/>
                  </a:lnTo>
                  <a:lnTo>
                    <a:pt x="4032186" y="1765300"/>
                  </a:lnTo>
                  <a:lnTo>
                    <a:pt x="4057827" y="1790700"/>
                  </a:lnTo>
                  <a:lnTo>
                    <a:pt x="4079608" y="1790700"/>
                  </a:lnTo>
                  <a:lnTo>
                    <a:pt x="4097045" y="1752600"/>
                  </a:lnTo>
                  <a:lnTo>
                    <a:pt x="4133672" y="1739900"/>
                  </a:lnTo>
                  <a:lnTo>
                    <a:pt x="4175798" y="1727200"/>
                  </a:lnTo>
                  <a:lnTo>
                    <a:pt x="4362996" y="1727200"/>
                  </a:lnTo>
                  <a:lnTo>
                    <a:pt x="4409694" y="1714500"/>
                  </a:lnTo>
                  <a:lnTo>
                    <a:pt x="4456100" y="1714500"/>
                  </a:lnTo>
                  <a:lnTo>
                    <a:pt x="4502023" y="1701800"/>
                  </a:lnTo>
                  <a:lnTo>
                    <a:pt x="4677549" y="1701800"/>
                  </a:lnTo>
                  <a:lnTo>
                    <a:pt x="4716386" y="1689100"/>
                  </a:lnTo>
                  <a:lnTo>
                    <a:pt x="4751578" y="1701800"/>
                  </a:lnTo>
                  <a:lnTo>
                    <a:pt x="4785817" y="1701800"/>
                  </a:lnTo>
                  <a:lnTo>
                    <a:pt x="4819967" y="1689100"/>
                  </a:lnTo>
                  <a:lnTo>
                    <a:pt x="4854892" y="1689100"/>
                  </a:lnTo>
                  <a:lnTo>
                    <a:pt x="4907508" y="1676400"/>
                  </a:lnTo>
                  <a:lnTo>
                    <a:pt x="4959934" y="1676400"/>
                  </a:lnTo>
                  <a:lnTo>
                    <a:pt x="5012156" y="1689100"/>
                  </a:lnTo>
                  <a:lnTo>
                    <a:pt x="5219306" y="1689100"/>
                  </a:lnTo>
                  <a:lnTo>
                    <a:pt x="5270690" y="1676400"/>
                  </a:lnTo>
                  <a:lnTo>
                    <a:pt x="5321655" y="1689100"/>
                  </a:lnTo>
                  <a:lnTo>
                    <a:pt x="5375567" y="1689100"/>
                  </a:lnTo>
                  <a:lnTo>
                    <a:pt x="5429631" y="1676400"/>
                  </a:lnTo>
                  <a:lnTo>
                    <a:pt x="5481091" y="1676400"/>
                  </a:lnTo>
                  <a:lnTo>
                    <a:pt x="5527141" y="1663700"/>
                  </a:lnTo>
                  <a:lnTo>
                    <a:pt x="5581345" y="1676400"/>
                  </a:lnTo>
                  <a:lnTo>
                    <a:pt x="5634012" y="1663700"/>
                  </a:lnTo>
                  <a:lnTo>
                    <a:pt x="5735104" y="1651000"/>
                  </a:lnTo>
                  <a:lnTo>
                    <a:pt x="5783669" y="1651000"/>
                  </a:lnTo>
                  <a:lnTo>
                    <a:pt x="5822772" y="1663700"/>
                  </a:lnTo>
                  <a:lnTo>
                    <a:pt x="6050458" y="1663700"/>
                  </a:lnTo>
                  <a:lnTo>
                    <a:pt x="6086424" y="1676400"/>
                  </a:lnTo>
                  <a:lnTo>
                    <a:pt x="6123254" y="1676400"/>
                  </a:lnTo>
                  <a:lnTo>
                    <a:pt x="6191174" y="1651000"/>
                  </a:lnTo>
                  <a:lnTo>
                    <a:pt x="6225629" y="1651000"/>
                  </a:lnTo>
                  <a:lnTo>
                    <a:pt x="6261773" y="1663700"/>
                  </a:lnTo>
                  <a:lnTo>
                    <a:pt x="6538925" y="1663700"/>
                  </a:lnTo>
                  <a:lnTo>
                    <a:pt x="6589293" y="1676400"/>
                  </a:lnTo>
                  <a:lnTo>
                    <a:pt x="6639788" y="1676400"/>
                  </a:lnTo>
                  <a:lnTo>
                    <a:pt x="6690004" y="1663700"/>
                  </a:lnTo>
                  <a:lnTo>
                    <a:pt x="6754787" y="1663700"/>
                  </a:lnTo>
                  <a:lnTo>
                    <a:pt x="6762039" y="1651000"/>
                  </a:lnTo>
                  <a:lnTo>
                    <a:pt x="6823342" y="1651000"/>
                  </a:lnTo>
                  <a:lnTo>
                    <a:pt x="6875373" y="1663700"/>
                  </a:lnTo>
                  <a:lnTo>
                    <a:pt x="7024891" y="1663700"/>
                  </a:lnTo>
                  <a:lnTo>
                    <a:pt x="7072973" y="1651000"/>
                  </a:lnTo>
                  <a:lnTo>
                    <a:pt x="7511047" y="1651000"/>
                  </a:lnTo>
                  <a:lnTo>
                    <a:pt x="7558938" y="1663700"/>
                  </a:lnTo>
                  <a:lnTo>
                    <a:pt x="7606843" y="1663700"/>
                  </a:lnTo>
                  <a:lnTo>
                    <a:pt x="7654696" y="1651000"/>
                  </a:lnTo>
                  <a:lnTo>
                    <a:pt x="7950060" y="1651000"/>
                  </a:lnTo>
                  <a:lnTo>
                    <a:pt x="8002295" y="1663700"/>
                  </a:lnTo>
                  <a:lnTo>
                    <a:pt x="8101012" y="1663700"/>
                  </a:lnTo>
                  <a:lnTo>
                    <a:pt x="8124012" y="1651000"/>
                  </a:lnTo>
                  <a:lnTo>
                    <a:pt x="8180222" y="1651000"/>
                  </a:lnTo>
                  <a:lnTo>
                    <a:pt x="8213560" y="1663700"/>
                  </a:lnTo>
                  <a:lnTo>
                    <a:pt x="8577186" y="1663700"/>
                  </a:lnTo>
                  <a:lnTo>
                    <a:pt x="8632711" y="1676400"/>
                  </a:lnTo>
                  <a:lnTo>
                    <a:pt x="8784336" y="1676400"/>
                  </a:lnTo>
                  <a:lnTo>
                    <a:pt x="8804783" y="1663700"/>
                  </a:lnTo>
                  <a:lnTo>
                    <a:pt x="8838743" y="1663700"/>
                  </a:lnTo>
                  <a:lnTo>
                    <a:pt x="8852090" y="1676400"/>
                  </a:lnTo>
                  <a:lnTo>
                    <a:pt x="8877033" y="1676400"/>
                  </a:lnTo>
                  <a:lnTo>
                    <a:pt x="8923947" y="1689100"/>
                  </a:lnTo>
                  <a:lnTo>
                    <a:pt x="9081783" y="1689100"/>
                  </a:lnTo>
                  <a:lnTo>
                    <a:pt x="9136507" y="1676400"/>
                  </a:lnTo>
                  <a:lnTo>
                    <a:pt x="9190520" y="1676400"/>
                  </a:lnTo>
                  <a:lnTo>
                    <a:pt x="9239440" y="1689100"/>
                  </a:lnTo>
                  <a:lnTo>
                    <a:pt x="9530410" y="1689100"/>
                  </a:lnTo>
                  <a:lnTo>
                    <a:pt x="9581007" y="1701800"/>
                  </a:lnTo>
                  <a:lnTo>
                    <a:pt x="9896818" y="1701800"/>
                  </a:lnTo>
                  <a:lnTo>
                    <a:pt x="9952126" y="1714500"/>
                  </a:lnTo>
                  <a:lnTo>
                    <a:pt x="10421988" y="1714500"/>
                  </a:lnTo>
                  <a:lnTo>
                    <a:pt x="10474731" y="1727200"/>
                  </a:lnTo>
                  <a:lnTo>
                    <a:pt x="10681805" y="1727200"/>
                  </a:lnTo>
                  <a:lnTo>
                    <a:pt x="10733113" y="1739900"/>
                  </a:lnTo>
                  <a:lnTo>
                    <a:pt x="11087862" y="1739900"/>
                  </a:lnTo>
                  <a:lnTo>
                    <a:pt x="11093577" y="1727200"/>
                  </a:lnTo>
                  <a:lnTo>
                    <a:pt x="11100727" y="1727200"/>
                  </a:lnTo>
                  <a:lnTo>
                    <a:pt x="11108957" y="1714500"/>
                  </a:lnTo>
                  <a:lnTo>
                    <a:pt x="11128883" y="1714500"/>
                  </a:lnTo>
                  <a:lnTo>
                    <a:pt x="11135335" y="1727200"/>
                  </a:lnTo>
                  <a:lnTo>
                    <a:pt x="11166513" y="1727200"/>
                  </a:lnTo>
                  <a:lnTo>
                    <a:pt x="11168698" y="1714500"/>
                  </a:lnTo>
                  <a:lnTo>
                    <a:pt x="11280572" y="1714500"/>
                  </a:lnTo>
                  <a:lnTo>
                    <a:pt x="11333302" y="1701800"/>
                  </a:lnTo>
                  <a:lnTo>
                    <a:pt x="11540554" y="1701800"/>
                  </a:lnTo>
                  <a:lnTo>
                    <a:pt x="11591163" y="1689100"/>
                  </a:lnTo>
                  <a:lnTo>
                    <a:pt x="11653711" y="1689100"/>
                  </a:lnTo>
                  <a:lnTo>
                    <a:pt x="11653558" y="1676400"/>
                  </a:lnTo>
                  <a:lnTo>
                    <a:pt x="11812969" y="1676400"/>
                  </a:lnTo>
                  <a:lnTo>
                    <a:pt x="11868988" y="1663700"/>
                  </a:lnTo>
                  <a:lnTo>
                    <a:pt x="12124347" y="1663700"/>
                  </a:lnTo>
                  <a:lnTo>
                    <a:pt x="12128437" y="1676400"/>
                  </a:lnTo>
                  <a:lnTo>
                    <a:pt x="12135041" y="1663700"/>
                  </a:lnTo>
                  <a:lnTo>
                    <a:pt x="12179402" y="1663700"/>
                  </a:lnTo>
                  <a:lnTo>
                    <a:pt x="12233516" y="1651000"/>
                  </a:lnTo>
                  <a:lnTo>
                    <a:pt x="12341047" y="1651000"/>
                  </a:lnTo>
                  <a:lnTo>
                    <a:pt x="12394768" y="1663700"/>
                  </a:lnTo>
                  <a:lnTo>
                    <a:pt x="12448705" y="1663700"/>
                  </a:lnTo>
                  <a:lnTo>
                    <a:pt x="12502998" y="1651000"/>
                  </a:lnTo>
                  <a:lnTo>
                    <a:pt x="12524054" y="1651000"/>
                  </a:lnTo>
                  <a:lnTo>
                    <a:pt x="12535408" y="1638300"/>
                  </a:lnTo>
                  <a:lnTo>
                    <a:pt x="12575845" y="1638300"/>
                  </a:lnTo>
                  <a:lnTo>
                    <a:pt x="12583376" y="1651000"/>
                  </a:lnTo>
                  <a:lnTo>
                    <a:pt x="12633109" y="1651000"/>
                  </a:lnTo>
                  <a:lnTo>
                    <a:pt x="12626810" y="1638300"/>
                  </a:lnTo>
                  <a:lnTo>
                    <a:pt x="12827673" y="1638300"/>
                  </a:lnTo>
                  <a:lnTo>
                    <a:pt x="12866967" y="1625600"/>
                  </a:lnTo>
                  <a:lnTo>
                    <a:pt x="12907810" y="1625600"/>
                  </a:lnTo>
                  <a:lnTo>
                    <a:pt x="12869469" y="1612900"/>
                  </a:lnTo>
                  <a:lnTo>
                    <a:pt x="12837084" y="1600200"/>
                  </a:lnTo>
                  <a:lnTo>
                    <a:pt x="12812395" y="1574800"/>
                  </a:lnTo>
                  <a:lnTo>
                    <a:pt x="12797168" y="1549400"/>
                  </a:lnTo>
                  <a:lnTo>
                    <a:pt x="12843967" y="1536700"/>
                  </a:lnTo>
                  <a:lnTo>
                    <a:pt x="12955308" y="1536700"/>
                  </a:lnTo>
                  <a:lnTo>
                    <a:pt x="13001778" y="1524000"/>
                  </a:lnTo>
                  <a:lnTo>
                    <a:pt x="13087452" y="1524000"/>
                  </a:lnTo>
                  <a:lnTo>
                    <a:pt x="13117563" y="1536700"/>
                  </a:lnTo>
                  <a:lnTo>
                    <a:pt x="13121602" y="1524000"/>
                  </a:lnTo>
                  <a:lnTo>
                    <a:pt x="13125984" y="1524000"/>
                  </a:lnTo>
                  <a:lnTo>
                    <a:pt x="13130759" y="1511300"/>
                  </a:lnTo>
                  <a:lnTo>
                    <a:pt x="13064414" y="1511300"/>
                  </a:lnTo>
                  <a:lnTo>
                    <a:pt x="13042291" y="1498600"/>
                  </a:lnTo>
                  <a:lnTo>
                    <a:pt x="13003429" y="1511300"/>
                  </a:lnTo>
                  <a:lnTo>
                    <a:pt x="12718809" y="1511300"/>
                  </a:lnTo>
                  <a:lnTo>
                    <a:pt x="12681318" y="1498600"/>
                  </a:lnTo>
                  <a:lnTo>
                    <a:pt x="12657328" y="1485900"/>
                  </a:lnTo>
                  <a:lnTo>
                    <a:pt x="12649238" y="1460500"/>
                  </a:lnTo>
                  <a:lnTo>
                    <a:pt x="12659398" y="1422400"/>
                  </a:lnTo>
                  <a:lnTo>
                    <a:pt x="12713881" y="1409700"/>
                  </a:lnTo>
                  <a:lnTo>
                    <a:pt x="12869710" y="1409700"/>
                  </a:lnTo>
                  <a:lnTo>
                    <a:pt x="12878753" y="1397000"/>
                  </a:lnTo>
                  <a:lnTo>
                    <a:pt x="12885280" y="1384300"/>
                  </a:lnTo>
                  <a:lnTo>
                    <a:pt x="12886131" y="1371600"/>
                  </a:lnTo>
                  <a:lnTo>
                    <a:pt x="12878156" y="1358900"/>
                  </a:lnTo>
                  <a:lnTo>
                    <a:pt x="12828511" y="1346200"/>
                  </a:lnTo>
                  <a:lnTo>
                    <a:pt x="12577483" y="1346200"/>
                  </a:lnTo>
                  <a:lnTo>
                    <a:pt x="12530760" y="1333500"/>
                  </a:lnTo>
                  <a:lnTo>
                    <a:pt x="12486538" y="1333500"/>
                  </a:lnTo>
                  <a:lnTo>
                    <a:pt x="12445416" y="1320800"/>
                  </a:lnTo>
                  <a:lnTo>
                    <a:pt x="12369724" y="1320800"/>
                  </a:lnTo>
                  <a:lnTo>
                    <a:pt x="12362015" y="1308100"/>
                  </a:lnTo>
                  <a:lnTo>
                    <a:pt x="12354636" y="1295400"/>
                  </a:lnTo>
                  <a:lnTo>
                    <a:pt x="12346724" y="1295400"/>
                  </a:lnTo>
                  <a:lnTo>
                    <a:pt x="12350890" y="1282700"/>
                  </a:lnTo>
                  <a:lnTo>
                    <a:pt x="12355843" y="1282700"/>
                  </a:lnTo>
                  <a:lnTo>
                    <a:pt x="12359856" y="1270000"/>
                  </a:lnTo>
                  <a:lnTo>
                    <a:pt x="12361240" y="1270000"/>
                  </a:lnTo>
                  <a:lnTo>
                    <a:pt x="12412396" y="1257300"/>
                  </a:lnTo>
                  <a:lnTo>
                    <a:pt x="12461278" y="1257300"/>
                  </a:lnTo>
                  <a:lnTo>
                    <a:pt x="12651219" y="1206500"/>
                  </a:lnTo>
                  <a:lnTo>
                    <a:pt x="12754801" y="1206500"/>
                  </a:lnTo>
                  <a:lnTo>
                    <a:pt x="12769393" y="1193800"/>
                  </a:lnTo>
                  <a:lnTo>
                    <a:pt x="12784227" y="1181100"/>
                  </a:lnTo>
                  <a:lnTo>
                    <a:pt x="12799301" y="1168400"/>
                  </a:lnTo>
                  <a:lnTo>
                    <a:pt x="12814592" y="1155700"/>
                  </a:lnTo>
                  <a:lnTo>
                    <a:pt x="12943751" y="1155700"/>
                  </a:lnTo>
                  <a:lnTo>
                    <a:pt x="12989725" y="1168400"/>
                  </a:lnTo>
                  <a:lnTo>
                    <a:pt x="12997180" y="1168400"/>
                  </a:lnTo>
                  <a:lnTo>
                    <a:pt x="13000406" y="1155700"/>
                  </a:lnTo>
                  <a:lnTo>
                    <a:pt x="13106883" y="1155700"/>
                  </a:lnTo>
                  <a:lnTo>
                    <a:pt x="13156273" y="1168400"/>
                  </a:lnTo>
                  <a:lnTo>
                    <a:pt x="13298767" y="1168400"/>
                  </a:lnTo>
                  <a:lnTo>
                    <a:pt x="13344703" y="1155700"/>
                  </a:lnTo>
                  <a:lnTo>
                    <a:pt x="13337045" y="1155700"/>
                  </a:lnTo>
                  <a:lnTo>
                    <a:pt x="13283730" y="1143000"/>
                  </a:lnTo>
                  <a:lnTo>
                    <a:pt x="13066040" y="1143000"/>
                  </a:lnTo>
                  <a:lnTo>
                    <a:pt x="13058166" y="1130300"/>
                  </a:lnTo>
                  <a:lnTo>
                    <a:pt x="13051435" y="1130300"/>
                  </a:lnTo>
                  <a:lnTo>
                    <a:pt x="13044653" y="1117600"/>
                  </a:lnTo>
                  <a:lnTo>
                    <a:pt x="12720993" y="1117600"/>
                  </a:lnTo>
                  <a:lnTo>
                    <a:pt x="12712573" y="1104900"/>
                  </a:lnTo>
                  <a:lnTo>
                    <a:pt x="12711557" y="1092200"/>
                  </a:lnTo>
                  <a:lnTo>
                    <a:pt x="12721298" y="1079500"/>
                  </a:lnTo>
                  <a:lnTo>
                    <a:pt x="12745161" y="1066800"/>
                  </a:lnTo>
                  <a:lnTo>
                    <a:pt x="12709043" y="1066800"/>
                  </a:lnTo>
                  <a:lnTo>
                    <a:pt x="12708535" y="1054100"/>
                  </a:lnTo>
                  <a:lnTo>
                    <a:pt x="12595504" y="1054100"/>
                  </a:lnTo>
                  <a:lnTo>
                    <a:pt x="12588697" y="1041400"/>
                  </a:lnTo>
                  <a:lnTo>
                    <a:pt x="12585065" y="1041400"/>
                  </a:lnTo>
                  <a:lnTo>
                    <a:pt x="12585116" y="1028700"/>
                  </a:lnTo>
                  <a:lnTo>
                    <a:pt x="12624118" y="1028700"/>
                  </a:lnTo>
                  <a:lnTo>
                    <a:pt x="12657544" y="1016000"/>
                  </a:lnTo>
                  <a:lnTo>
                    <a:pt x="12757176" y="1016000"/>
                  </a:lnTo>
                  <a:lnTo>
                    <a:pt x="12773127" y="1028700"/>
                  </a:lnTo>
                  <a:lnTo>
                    <a:pt x="12801803" y="1028700"/>
                  </a:lnTo>
                  <a:lnTo>
                    <a:pt x="12807239" y="1016000"/>
                  </a:lnTo>
                  <a:lnTo>
                    <a:pt x="12825336" y="1016000"/>
                  </a:lnTo>
                  <a:lnTo>
                    <a:pt x="12836500" y="1028700"/>
                  </a:lnTo>
                  <a:lnTo>
                    <a:pt x="12882283" y="1028700"/>
                  </a:lnTo>
                  <a:lnTo>
                    <a:pt x="12892392" y="1016000"/>
                  </a:lnTo>
                  <a:lnTo>
                    <a:pt x="12934137" y="1028700"/>
                  </a:lnTo>
                  <a:lnTo>
                    <a:pt x="12976974" y="1028700"/>
                  </a:lnTo>
                  <a:lnTo>
                    <a:pt x="13020053" y="1041400"/>
                  </a:lnTo>
                  <a:lnTo>
                    <a:pt x="13062522" y="1041400"/>
                  </a:lnTo>
                  <a:lnTo>
                    <a:pt x="13094488" y="1028700"/>
                  </a:lnTo>
                  <a:lnTo>
                    <a:pt x="13126466" y="1028700"/>
                  </a:lnTo>
                  <a:lnTo>
                    <a:pt x="13159677" y="1016000"/>
                  </a:lnTo>
                  <a:lnTo>
                    <a:pt x="13195326" y="1016000"/>
                  </a:lnTo>
                  <a:lnTo>
                    <a:pt x="13178130" y="1003300"/>
                  </a:lnTo>
                  <a:lnTo>
                    <a:pt x="13059385" y="1003300"/>
                  </a:lnTo>
                  <a:lnTo>
                    <a:pt x="13010083" y="990600"/>
                  </a:lnTo>
                  <a:lnTo>
                    <a:pt x="12960566" y="990600"/>
                  </a:lnTo>
                  <a:lnTo>
                    <a:pt x="12911696" y="977900"/>
                  </a:lnTo>
                  <a:lnTo>
                    <a:pt x="12864338" y="977900"/>
                  </a:lnTo>
                  <a:lnTo>
                    <a:pt x="12819355" y="965200"/>
                  </a:lnTo>
                  <a:lnTo>
                    <a:pt x="12777623" y="965200"/>
                  </a:lnTo>
                  <a:lnTo>
                    <a:pt x="12774562" y="952500"/>
                  </a:lnTo>
                  <a:lnTo>
                    <a:pt x="12779413" y="939800"/>
                  </a:lnTo>
                  <a:lnTo>
                    <a:pt x="12788100" y="927100"/>
                  </a:lnTo>
                  <a:lnTo>
                    <a:pt x="12879083" y="927100"/>
                  </a:lnTo>
                  <a:lnTo>
                    <a:pt x="12877368" y="939800"/>
                  </a:lnTo>
                  <a:lnTo>
                    <a:pt x="12879578" y="939800"/>
                  </a:lnTo>
                  <a:lnTo>
                    <a:pt x="12930429" y="952500"/>
                  </a:lnTo>
                  <a:lnTo>
                    <a:pt x="13033693" y="952500"/>
                  </a:lnTo>
                  <a:lnTo>
                    <a:pt x="13090576" y="965200"/>
                  </a:lnTo>
                  <a:lnTo>
                    <a:pt x="13097891" y="952500"/>
                  </a:lnTo>
                  <a:lnTo>
                    <a:pt x="13105524" y="939800"/>
                  </a:lnTo>
                  <a:lnTo>
                    <a:pt x="13109220" y="939800"/>
                  </a:lnTo>
                  <a:lnTo>
                    <a:pt x="13106972" y="927100"/>
                  </a:lnTo>
                  <a:lnTo>
                    <a:pt x="13104724" y="914400"/>
                  </a:lnTo>
                  <a:lnTo>
                    <a:pt x="13115519" y="927100"/>
                  </a:lnTo>
                  <a:lnTo>
                    <a:pt x="13118198" y="914400"/>
                  </a:lnTo>
                  <a:lnTo>
                    <a:pt x="13133464" y="914400"/>
                  </a:lnTo>
                  <a:lnTo>
                    <a:pt x="13130213" y="927100"/>
                  </a:lnTo>
                  <a:lnTo>
                    <a:pt x="13174167" y="927100"/>
                  </a:lnTo>
                  <a:lnTo>
                    <a:pt x="13186931" y="914400"/>
                  </a:lnTo>
                  <a:lnTo>
                    <a:pt x="13232638" y="927100"/>
                  </a:lnTo>
                  <a:lnTo>
                    <a:pt x="13366445" y="927100"/>
                  </a:lnTo>
                  <a:lnTo>
                    <a:pt x="13414083" y="939800"/>
                  </a:lnTo>
                  <a:lnTo>
                    <a:pt x="13465315" y="952500"/>
                  </a:lnTo>
                  <a:lnTo>
                    <a:pt x="13420776" y="939800"/>
                  </a:lnTo>
                  <a:lnTo>
                    <a:pt x="13371500" y="927100"/>
                  </a:lnTo>
                  <a:lnTo>
                    <a:pt x="13318693" y="914400"/>
                  </a:lnTo>
                  <a:lnTo>
                    <a:pt x="13207124" y="914400"/>
                  </a:lnTo>
                  <a:lnTo>
                    <a:pt x="13198869" y="901700"/>
                  </a:lnTo>
                  <a:lnTo>
                    <a:pt x="13201142" y="901700"/>
                  </a:lnTo>
                  <a:lnTo>
                    <a:pt x="13196316" y="889000"/>
                  </a:lnTo>
                  <a:lnTo>
                    <a:pt x="13177203" y="889000"/>
                  </a:lnTo>
                  <a:lnTo>
                    <a:pt x="13159588" y="901700"/>
                  </a:lnTo>
                  <a:lnTo>
                    <a:pt x="13089801" y="901700"/>
                  </a:lnTo>
                  <a:lnTo>
                    <a:pt x="13074828" y="889000"/>
                  </a:lnTo>
                  <a:lnTo>
                    <a:pt x="12983934" y="889000"/>
                  </a:lnTo>
                  <a:lnTo>
                    <a:pt x="12959563" y="876300"/>
                  </a:lnTo>
                  <a:lnTo>
                    <a:pt x="12937554" y="876300"/>
                  </a:lnTo>
                  <a:lnTo>
                    <a:pt x="12916675" y="863600"/>
                  </a:lnTo>
                  <a:lnTo>
                    <a:pt x="12888100" y="863600"/>
                  </a:lnTo>
                  <a:lnTo>
                    <a:pt x="12888100" y="889000"/>
                  </a:lnTo>
                  <a:lnTo>
                    <a:pt x="12866230" y="901700"/>
                  </a:lnTo>
                  <a:lnTo>
                    <a:pt x="12831204" y="901700"/>
                  </a:lnTo>
                  <a:lnTo>
                    <a:pt x="12816827" y="914400"/>
                  </a:lnTo>
                  <a:lnTo>
                    <a:pt x="12811328" y="901700"/>
                  </a:lnTo>
                  <a:lnTo>
                    <a:pt x="12811811" y="901700"/>
                  </a:lnTo>
                  <a:lnTo>
                    <a:pt x="12813271" y="889000"/>
                  </a:lnTo>
                  <a:lnTo>
                    <a:pt x="12748209" y="889000"/>
                  </a:lnTo>
                  <a:lnTo>
                    <a:pt x="12711494" y="876300"/>
                  </a:lnTo>
                  <a:lnTo>
                    <a:pt x="12676937" y="876300"/>
                  </a:lnTo>
                  <a:lnTo>
                    <a:pt x="12677699" y="863600"/>
                  </a:lnTo>
                  <a:lnTo>
                    <a:pt x="12681445" y="850900"/>
                  </a:lnTo>
                  <a:lnTo>
                    <a:pt x="12683884" y="850900"/>
                  </a:lnTo>
                  <a:lnTo>
                    <a:pt x="12680709" y="838200"/>
                  </a:lnTo>
                  <a:lnTo>
                    <a:pt x="12778258" y="838200"/>
                  </a:lnTo>
                  <a:lnTo>
                    <a:pt x="12786728" y="850900"/>
                  </a:lnTo>
                  <a:lnTo>
                    <a:pt x="12824917" y="850900"/>
                  </a:lnTo>
                  <a:lnTo>
                    <a:pt x="12836246" y="863600"/>
                  </a:lnTo>
                  <a:lnTo>
                    <a:pt x="12858293" y="876300"/>
                  </a:lnTo>
                  <a:lnTo>
                    <a:pt x="12879451" y="876300"/>
                  </a:lnTo>
                  <a:lnTo>
                    <a:pt x="12888100" y="889000"/>
                  </a:lnTo>
                  <a:lnTo>
                    <a:pt x="12888100" y="863600"/>
                  </a:lnTo>
                  <a:lnTo>
                    <a:pt x="12871488" y="863600"/>
                  </a:lnTo>
                  <a:lnTo>
                    <a:pt x="12864795" y="850900"/>
                  </a:lnTo>
                  <a:lnTo>
                    <a:pt x="12860147" y="838200"/>
                  </a:lnTo>
                  <a:lnTo>
                    <a:pt x="12853226" y="838200"/>
                  </a:lnTo>
                  <a:lnTo>
                    <a:pt x="12839687" y="825500"/>
                  </a:lnTo>
                  <a:lnTo>
                    <a:pt x="12841758" y="825500"/>
                  </a:lnTo>
                  <a:lnTo>
                    <a:pt x="12849162" y="812800"/>
                  </a:lnTo>
                  <a:lnTo>
                    <a:pt x="12854115" y="800100"/>
                  </a:lnTo>
                  <a:lnTo>
                    <a:pt x="12839078" y="800100"/>
                  </a:lnTo>
                  <a:lnTo>
                    <a:pt x="12838849" y="812800"/>
                  </a:lnTo>
                  <a:lnTo>
                    <a:pt x="12821984" y="812800"/>
                  </a:lnTo>
                  <a:lnTo>
                    <a:pt x="12812802" y="800100"/>
                  </a:lnTo>
                  <a:lnTo>
                    <a:pt x="12804953" y="787400"/>
                  </a:lnTo>
                  <a:lnTo>
                    <a:pt x="12671222" y="787400"/>
                  </a:lnTo>
                  <a:lnTo>
                    <a:pt x="12671222" y="863600"/>
                  </a:lnTo>
                  <a:lnTo>
                    <a:pt x="12652731" y="863600"/>
                  </a:lnTo>
                  <a:lnTo>
                    <a:pt x="12653251" y="850900"/>
                  </a:lnTo>
                  <a:lnTo>
                    <a:pt x="12661519" y="850900"/>
                  </a:lnTo>
                  <a:lnTo>
                    <a:pt x="12671222" y="863600"/>
                  </a:lnTo>
                  <a:lnTo>
                    <a:pt x="12671222" y="787400"/>
                  </a:lnTo>
                  <a:lnTo>
                    <a:pt x="12658306" y="787400"/>
                  </a:lnTo>
                  <a:lnTo>
                    <a:pt x="12655182" y="774700"/>
                  </a:lnTo>
                  <a:lnTo>
                    <a:pt x="12667310" y="774700"/>
                  </a:lnTo>
                  <a:lnTo>
                    <a:pt x="12662713" y="762000"/>
                  </a:lnTo>
                  <a:lnTo>
                    <a:pt x="12583770" y="762000"/>
                  </a:lnTo>
                  <a:lnTo>
                    <a:pt x="12564542" y="749300"/>
                  </a:lnTo>
                  <a:lnTo>
                    <a:pt x="12411989" y="749300"/>
                  </a:lnTo>
                  <a:lnTo>
                    <a:pt x="12411342" y="736600"/>
                  </a:lnTo>
                  <a:lnTo>
                    <a:pt x="12412713" y="736600"/>
                  </a:lnTo>
                  <a:lnTo>
                    <a:pt x="12409869" y="723900"/>
                  </a:lnTo>
                  <a:lnTo>
                    <a:pt x="12306872" y="723900"/>
                  </a:lnTo>
                  <a:lnTo>
                    <a:pt x="12285815" y="711200"/>
                  </a:lnTo>
                  <a:lnTo>
                    <a:pt x="12259488" y="698500"/>
                  </a:lnTo>
                  <a:lnTo>
                    <a:pt x="12203519" y="698500"/>
                  </a:lnTo>
                  <a:lnTo>
                    <a:pt x="12206948" y="685800"/>
                  </a:lnTo>
                  <a:lnTo>
                    <a:pt x="12248972" y="685800"/>
                  </a:lnTo>
                  <a:lnTo>
                    <a:pt x="12244083" y="673100"/>
                  </a:lnTo>
                  <a:lnTo>
                    <a:pt x="12334926" y="673100"/>
                  </a:lnTo>
                  <a:lnTo>
                    <a:pt x="12389333" y="660400"/>
                  </a:lnTo>
                  <a:lnTo>
                    <a:pt x="12488875" y="660400"/>
                  </a:lnTo>
                  <a:lnTo>
                    <a:pt x="12499975" y="673100"/>
                  </a:lnTo>
                  <a:lnTo>
                    <a:pt x="12515126" y="660400"/>
                  </a:lnTo>
                  <a:lnTo>
                    <a:pt x="12660313" y="660400"/>
                  </a:lnTo>
                  <a:lnTo>
                    <a:pt x="12651410" y="647700"/>
                  </a:lnTo>
                  <a:lnTo>
                    <a:pt x="12666815" y="647700"/>
                  </a:lnTo>
                  <a:lnTo>
                    <a:pt x="12660313" y="660400"/>
                  </a:lnTo>
                  <a:lnTo>
                    <a:pt x="12690399" y="660400"/>
                  </a:lnTo>
                  <a:lnTo>
                    <a:pt x="12701753" y="647700"/>
                  </a:lnTo>
                  <a:lnTo>
                    <a:pt x="12783947" y="647700"/>
                  </a:lnTo>
                  <a:lnTo>
                    <a:pt x="12786360" y="660400"/>
                  </a:lnTo>
                  <a:lnTo>
                    <a:pt x="12794044" y="647700"/>
                  </a:lnTo>
                  <a:lnTo>
                    <a:pt x="12813360" y="647700"/>
                  </a:lnTo>
                  <a:lnTo>
                    <a:pt x="12825971" y="660400"/>
                  </a:lnTo>
                  <a:lnTo>
                    <a:pt x="12851930" y="647700"/>
                  </a:lnTo>
                  <a:lnTo>
                    <a:pt x="12934976" y="647700"/>
                  </a:lnTo>
                  <a:lnTo>
                    <a:pt x="12930696" y="635000"/>
                  </a:lnTo>
                  <a:lnTo>
                    <a:pt x="12959639" y="635000"/>
                  </a:lnTo>
                  <a:lnTo>
                    <a:pt x="12984912" y="647700"/>
                  </a:lnTo>
                  <a:lnTo>
                    <a:pt x="13040017" y="647700"/>
                  </a:lnTo>
                  <a:lnTo>
                    <a:pt x="13037426" y="635000"/>
                  </a:lnTo>
                  <a:lnTo>
                    <a:pt x="13020015" y="635000"/>
                  </a:lnTo>
                  <a:lnTo>
                    <a:pt x="13024879" y="622300"/>
                  </a:lnTo>
                  <a:lnTo>
                    <a:pt x="13039471" y="635000"/>
                  </a:lnTo>
                  <a:lnTo>
                    <a:pt x="13065773" y="635000"/>
                  </a:lnTo>
                  <a:lnTo>
                    <a:pt x="13058851" y="622300"/>
                  </a:lnTo>
                  <a:lnTo>
                    <a:pt x="13105029" y="622300"/>
                  </a:lnTo>
                  <a:lnTo>
                    <a:pt x="13121094" y="635000"/>
                  </a:lnTo>
                  <a:lnTo>
                    <a:pt x="13125133" y="622300"/>
                  </a:lnTo>
                  <a:lnTo>
                    <a:pt x="13258064" y="622300"/>
                  </a:lnTo>
                  <a:lnTo>
                    <a:pt x="13256057" y="635000"/>
                  </a:lnTo>
                  <a:lnTo>
                    <a:pt x="13263842" y="635000"/>
                  </a:lnTo>
                  <a:lnTo>
                    <a:pt x="13263207" y="622300"/>
                  </a:lnTo>
                  <a:lnTo>
                    <a:pt x="13278765" y="635000"/>
                  </a:lnTo>
                  <a:lnTo>
                    <a:pt x="13296583" y="635000"/>
                  </a:lnTo>
                  <a:lnTo>
                    <a:pt x="13291960" y="622300"/>
                  </a:lnTo>
                  <a:lnTo>
                    <a:pt x="13400951" y="622300"/>
                  </a:lnTo>
                  <a:lnTo>
                    <a:pt x="13425170" y="609600"/>
                  </a:lnTo>
                  <a:lnTo>
                    <a:pt x="13477380" y="609600"/>
                  </a:lnTo>
                  <a:lnTo>
                    <a:pt x="13490397" y="622300"/>
                  </a:lnTo>
                  <a:lnTo>
                    <a:pt x="13495503" y="609600"/>
                  </a:lnTo>
                  <a:lnTo>
                    <a:pt x="13510247" y="609600"/>
                  </a:lnTo>
                  <a:lnTo>
                    <a:pt x="13523087" y="622300"/>
                  </a:lnTo>
                  <a:lnTo>
                    <a:pt x="13539813" y="609600"/>
                  </a:lnTo>
                  <a:lnTo>
                    <a:pt x="13581875" y="609600"/>
                  </a:lnTo>
                  <a:lnTo>
                    <a:pt x="13577151" y="596900"/>
                  </a:lnTo>
                  <a:lnTo>
                    <a:pt x="13708482" y="596900"/>
                  </a:lnTo>
                  <a:lnTo>
                    <a:pt x="13712736" y="609600"/>
                  </a:lnTo>
                  <a:lnTo>
                    <a:pt x="13720750" y="596900"/>
                  </a:lnTo>
                  <a:lnTo>
                    <a:pt x="13755002" y="596900"/>
                  </a:lnTo>
                  <a:lnTo>
                    <a:pt x="13749681" y="584200"/>
                  </a:lnTo>
                  <a:lnTo>
                    <a:pt x="13788428" y="584200"/>
                  </a:lnTo>
                  <a:lnTo>
                    <a:pt x="13786155" y="596900"/>
                  </a:lnTo>
                  <a:lnTo>
                    <a:pt x="13815657" y="596900"/>
                  </a:lnTo>
                  <a:lnTo>
                    <a:pt x="13807046" y="584200"/>
                  </a:lnTo>
                  <a:lnTo>
                    <a:pt x="13824598" y="584200"/>
                  </a:lnTo>
                  <a:lnTo>
                    <a:pt x="13827189" y="571500"/>
                  </a:lnTo>
                  <a:lnTo>
                    <a:pt x="13839647" y="571500"/>
                  </a:lnTo>
                  <a:lnTo>
                    <a:pt x="13833767" y="558800"/>
                  </a:lnTo>
                  <a:lnTo>
                    <a:pt x="13815301" y="558800"/>
                  </a:lnTo>
                  <a:lnTo>
                    <a:pt x="13820013" y="571500"/>
                  </a:lnTo>
                  <a:lnTo>
                    <a:pt x="13803567" y="571500"/>
                  </a:lnTo>
                  <a:lnTo>
                    <a:pt x="13801255" y="558800"/>
                  </a:lnTo>
                  <a:lnTo>
                    <a:pt x="13792734" y="558800"/>
                  </a:lnTo>
                  <a:lnTo>
                    <a:pt x="13797407" y="571500"/>
                  </a:lnTo>
                  <a:lnTo>
                    <a:pt x="13750658" y="571500"/>
                  </a:lnTo>
                  <a:lnTo>
                    <a:pt x="13752589" y="558800"/>
                  </a:lnTo>
                  <a:lnTo>
                    <a:pt x="13748538" y="558800"/>
                  </a:lnTo>
                  <a:lnTo>
                    <a:pt x="13738187" y="571500"/>
                  </a:lnTo>
                  <a:lnTo>
                    <a:pt x="13653338" y="571500"/>
                  </a:lnTo>
                  <a:lnTo>
                    <a:pt x="13641489" y="558800"/>
                  </a:lnTo>
                  <a:lnTo>
                    <a:pt x="13633501" y="571500"/>
                  </a:lnTo>
                  <a:lnTo>
                    <a:pt x="13596417" y="571500"/>
                  </a:lnTo>
                  <a:lnTo>
                    <a:pt x="13588746" y="584200"/>
                  </a:lnTo>
                  <a:lnTo>
                    <a:pt x="13564337" y="571500"/>
                  </a:lnTo>
                  <a:lnTo>
                    <a:pt x="13532041" y="584200"/>
                  </a:lnTo>
                  <a:lnTo>
                    <a:pt x="13501307" y="571500"/>
                  </a:lnTo>
                  <a:lnTo>
                    <a:pt x="13476402" y="571500"/>
                  </a:lnTo>
                  <a:lnTo>
                    <a:pt x="13476034" y="584200"/>
                  </a:lnTo>
                  <a:lnTo>
                    <a:pt x="13391045" y="584200"/>
                  </a:lnTo>
                  <a:lnTo>
                    <a:pt x="13399796" y="571500"/>
                  </a:lnTo>
                  <a:lnTo>
                    <a:pt x="13376351" y="571500"/>
                  </a:lnTo>
                  <a:lnTo>
                    <a:pt x="13370052" y="584200"/>
                  </a:lnTo>
                  <a:lnTo>
                    <a:pt x="13327977" y="584200"/>
                  </a:lnTo>
                  <a:lnTo>
                    <a:pt x="13307975" y="596900"/>
                  </a:lnTo>
                  <a:lnTo>
                    <a:pt x="13291477" y="584200"/>
                  </a:lnTo>
                  <a:lnTo>
                    <a:pt x="13279628" y="584200"/>
                  </a:lnTo>
                  <a:lnTo>
                    <a:pt x="13279019" y="596900"/>
                  </a:lnTo>
                  <a:lnTo>
                    <a:pt x="13272656" y="584200"/>
                  </a:lnTo>
                  <a:lnTo>
                    <a:pt x="13224180" y="584200"/>
                  </a:lnTo>
                  <a:lnTo>
                    <a:pt x="13209550" y="596900"/>
                  </a:lnTo>
                  <a:lnTo>
                    <a:pt x="13213626" y="584200"/>
                  </a:lnTo>
                  <a:lnTo>
                    <a:pt x="13031635" y="584200"/>
                  </a:lnTo>
                  <a:lnTo>
                    <a:pt x="13012255" y="596239"/>
                  </a:lnTo>
                  <a:lnTo>
                    <a:pt x="13012255" y="635000"/>
                  </a:lnTo>
                  <a:lnTo>
                    <a:pt x="12984556" y="635000"/>
                  </a:lnTo>
                  <a:lnTo>
                    <a:pt x="12993523" y="622300"/>
                  </a:lnTo>
                  <a:lnTo>
                    <a:pt x="13002730" y="622300"/>
                  </a:lnTo>
                  <a:lnTo>
                    <a:pt x="13012255" y="635000"/>
                  </a:lnTo>
                  <a:lnTo>
                    <a:pt x="13012255" y="596239"/>
                  </a:lnTo>
                  <a:lnTo>
                    <a:pt x="13011188" y="596900"/>
                  </a:lnTo>
                  <a:lnTo>
                    <a:pt x="12987427" y="584200"/>
                  </a:lnTo>
                  <a:lnTo>
                    <a:pt x="12962458" y="596900"/>
                  </a:lnTo>
                  <a:lnTo>
                    <a:pt x="12939459" y="596900"/>
                  </a:lnTo>
                  <a:lnTo>
                    <a:pt x="12921590" y="584200"/>
                  </a:lnTo>
                  <a:lnTo>
                    <a:pt x="12912865" y="596900"/>
                  </a:lnTo>
                  <a:lnTo>
                    <a:pt x="12746800" y="596900"/>
                  </a:lnTo>
                  <a:lnTo>
                    <a:pt x="12732309" y="609600"/>
                  </a:lnTo>
                  <a:lnTo>
                    <a:pt x="12724752" y="609600"/>
                  </a:lnTo>
                  <a:lnTo>
                    <a:pt x="12724867" y="596900"/>
                  </a:lnTo>
                  <a:lnTo>
                    <a:pt x="12718580" y="596900"/>
                  </a:lnTo>
                  <a:lnTo>
                    <a:pt x="12723013" y="609600"/>
                  </a:lnTo>
                  <a:lnTo>
                    <a:pt x="12699975" y="609600"/>
                  </a:lnTo>
                  <a:lnTo>
                    <a:pt x="12688862" y="596900"/>
                  </a:lnTo>
                  <a:lnTo>
                    <a:pt x="12677966" y="596900"/>
                  </a:lnTo>
                  <a:lnTo>
                    <a:pt x="12681280" y="609600"/>
                  </a:lnTo>
                  <a:lnTo>
                    <a:pt x="12652896" y="609600"/>
                  </a:lnTo>
                  <a:lnTo>
                    <a:pt x="12640310" y="596900"/>
                  </a:lnTo>
                  <a:lnTo>
                    <a:pt x="12626327" y="596900"/>
                  </a:lnTo>
                  <a:lnTo>
                    <a:pt x="12620943" y="584200"/>
                  </a:lnTo>
                  <a:lnTo>
                    <a:pt x="12617729" y="584200"/>
                  </a:lnTo>
                  <a:lnTo>
                    <a:pt x="12614643" y="596900"/>
                  </a:lnTo>
                  <a:lnTo>
                    <a:pt x="12611202" y="596900"/>
                  </a:lnTo>
                  <a:lnTo>
                    <a:pt x="12608331" y="584200"/>
                  </a:lnTo>
                  <a:lnTo>
                    <a:pt x="12577394" y="584200"/>
                  </a:lnTo>
                  <a:lnTo>
                    <a:pt x="12582449" y="596900"/>
                  </a:lnTo>
                  <a:lnTo>
                    <a:pt x="12580912" y="596900"/>
                  </a:lnTo>
                  <a:lnTo>
                    <a:pt x="12573127" y="609600"/>
                  </a:lnTo>
                  <a:lnTo>
                    <a:pt x="12564529" y="596900"/>
                  </a:lnTo>
                  <a:lnTo>
                    <a:pt x="12558878" y="596900"/>
                  </a:lnTo>
                  <a:lnTo>
                    <a:pt x="12558166" y="584200"/>
                  </a:lnTo>
                  <a:lnTo>
                    <a:pt x="12532995" y="584200"/>
                  </a:lnTo>
                  <a:lnTo>
                    <a:pt x="12542203" y="596900"/>
                  </a:lnTo>
                  <a:lnTo>
                    <a:pt x="12520447" y="596900"/>
                  </a:lnTo>
                  <a:lnTo>
                    <a:pt x="12520219" y="584200"/>
                  </a:lnTo>
                  <a:lnTo>
                    <a:pt x="12516637" y="584200"/>
                  </a:lnTo>
                  <a:lnTo>
                    <a:pt x="12516637" y="596900"/>
                  </a:lnTo>
                  <a:lnTo>
                    <a:pt x="12510262" y="609600"/>
                  </a:lnTo>
                  <a:lnTo>
                    <a:pt x="12503645" y="609600"/>
                  </a:lnTo>
                  <a:lnTo>
                    <a:pt x="12496864" y="596900"/>
                  </a:lnTo>
                  <a:lnTo>
                    <a:pt x="12516637" y="596900"/>
                  </a:lnTo>
                  <a:lnTo>
                    <a:pt x="12516637" y="584200"/>
                  </a:lnTo>
                  <a:lnTo>
                    <a:pt x="12461939" y="584200"/>
                  </a:lnTo>
                  <a:lnTo>
                    <a:pt x="12436869" y="596900"/>
                  </a:lnTo>
                  <a:lnTo>
                    <a:pt x="12416777" y="596900"/>
                  </a:lnTo>
                  <a:lnTo>
                    <a:pt x="12416282" y="584200"/>
                  </a:lnTo>
                  <a:lnTo>
                    <a:pt x="12375236" y="584200"/>
                  </a:lnTo>
                  <a:lnTo>
                    <a:pt x="12358815" y="596900"/>
                  </a:lnTo>
                  <a:lnTo>
                    <a:pt x="12252604" y="596900"/>
                  </a:lnTo>
                  <a:lnTo>
                    <a:pt x="12267756" y="609600"/>
                  </a:lnTo>
                  <a:lnTo>
                    <a:pt x="12278055" y="609600"/>
                  </a:lnTo>
                  <a:lnTo>
                    <a:pt x="12266867" y="622300"/>
                  </a:lnTo>
                  <a:lnTo>
                    <a:pt x="12233186" y="622300"/>
                  </a:lnTo>
                  <a:lnTo>
                    <a:pt x="12224169" y="609600"/>
                  </a:lnTo>
                  <a:lnTo>
                    <a:pt x="12215139" y="609600"/>
                  </a:lnTo>
                  <a:lnTo>
                    <a:pt x="12213234" y="606793"/>
                  </a:lnTo>
                  <a:lnTo>
                    <a:pt x="12213234" y="673100"/>
                  </a:lnTo>
                  <a:lnTo>
                    <a:pt x="12201373" y="685800"/>
                  </a:lnTo>
                  <a:lnTo>
                    <a:pt x="12137962" y="685800"/>
                  </a:lnTo>
                  <a:lnTo>
                    <a:pt x="12129211" y="673100"/>
                  </a:lnTo>
                  <a:lnTo>
                    <a:pt x="12213234" y="673100"/>
                  </a:lnTo>
                  <a:lnTo>
                    <a:pt x="12213234" y="606793"/>
                  </a:lnTo>
                  <a:lnTo>
                    <a:pt x="12206542" y="596900"/>
                  </a:lnTo>
                  <a:lnTo>
                    <a:pt x="12176709" y="596900"/>
                  </a:lnTo>
                  <a:lnTo>
                    <a:pt x="12182653" y="609600"/>
                  </a:lnTo>
                  <a:lnTo>
                    <a:pt x="12197639" y="609600"/>
                  </a:lnTo>
                  <a:lnTo>
                    <a:pt x="12183834" y="622300"/>
                  </a:lnTo>
                  <a:lnTo>
                    <a:pt x="12141746" y="622300"/>
                  </a:lnTo>
                  <a:lnTo>
                    <a:pt x="12147118" y="609600"/>
                  </a:lnTo>
                  <a:lnTo>
                    <a:pt x="12124246" y="609600"/>
                  </a:lnTo>
                  <a:lnTo>
                    <a:pt x="12132920" y="596900"/>
                  </a:lnTo>
                  <a:lnTo>
                    <a:pt x="11994769" y="596900"/>
                  </a:lnTo>
                  <a:lnTo>
                    <a:pt x="11959565" y="609600"/>
                  </a:lnTo>
                  <a:lnTo>
                    <a:pt x="11823522" y="609600"/>
                  </a:lnTo>
                  <a:lnTo>
                    <a:pt x="11827078" y="596900"/>
                  </a:lnTo>
                  <a:lnTo>
                    <a:pt x="11766372" y="596900"/>
                  </a:lnTo>
                  <a:lnTo>
                    <a:pt x="11740185" y="584200"/>
                  </a:lnTo>
                  <a:lnTo>
                    <a:pt x="12081129" y="584200"/>
                  </a:lnTo>
                  <a:lnTo>
                    <a:pt x="12131167" y="571500"/>
                  </a:lnTo>
                  <a:lnTo>
                    <a:pt x="12484113" y="571500"/>
                  </a:lnTo>
                  <a:lnTo>
                    <a:pt x="12509386" y="558800"/>
                  </a:lnTo>
                  <a:lnTo>
                    <a:pt x="12526963" y="558800"/>
                  </a:lnTo>
                  <a:lnTo>
                    <a:pt x="12544336" y="571500"/>
                  </a:lnTo>
                  <a:lnTo>
                    <a:pt x="12585713" y="571500"/>
                  </a:lnTo>
                  <a:lnTo>
                    <a:pt x="12591491" y="558800"/>
                  </a:lnTo>
                  <a:lnTo>
                    <a:pt x="12598438" y="558800"/>
                  </a:lnTo>
                  <a:lnTo>
                    <a:pt x="12605601" y="571500"/>
                  </a:lnTo>
                  <a:lnTo>
                    <a:pt x="12619990" y="571500"/>
                  </a:lnTo>
                  <a:lnTo>
                    <a:pt x="12635916" y="558800"/>
                  </a:lnTo>
                  <a:lnTo>
                    <a:pt x="12641707" y="558800"/>
                  </a:lnTo>
                  <a:lnTo>
                    <a:pt x="12657442" y="546100"/>
                  </a:lnTo>
                  <a:lnTo>
                    <a:pt x="12671451" y="546100"/>
                  </a:lnTo>
                  <a:lnTo>
                    <a:pt x="12680353" y="558800"/>
                  </a:lnTo>
                  <a:lnTo>
                    <a:pt x="12683795" y="558800"/>
                  </a:lnTo>
                  <a:lnTo>
                    <a:pt x="12705296" y="546100"/>
                  </a:lnTo>
                  <a:lnTo>
                    <a:pt x="12733896" y="558800"/>
                  </a:lnTo>
                  <a:lnTo>
                    <a:pt x="12763678" y="558800"/>
                  </a:lnTo>
                  <a:lnTo>
                    <a:pt x="12788697" y="546100"/>
                  </a:lnTo>
                  <a:lnTo>
                    <a:pt x="12809334" y="553999"/>
                  </a:lnTo>
                  <a:lnTo>
                    <a:pt x="12799924" y="554507"/>
                  </a:lnTo>
                  <a:lnTo>
                    <a:pt x="12783744" y="556996"/>
                  </a:lnTo>
                  <a:lnTo>
                    <a:pt x="12763716" y="559447"/>
                  </a:lnTo>
                  <a:lnTo>
                    <a:pt x="12774435" y="562254"/>
                  </a:lnTo>
                  <a:lnTo>
                    <a:pt x="12791961" y="560285"/>
                  </a:lnTo>
                  <a:lnTo>
                    <a:pt x="12813627" y="557022"/>
                  </a:lnTo>
                  <a:lnTo>
                    <a:pt x="12816853" y="556882"/>
                  </a:lnTo>
                  <a:lnTo>
                    <a:pt x="12821895" y="558800"/>
                  </a:lnTo>
                  <a:lnTo>
                    <a:pt x="12828969" y="556323"/>
                  </a:lnTo>
                  <a:lnTo>
                    <a:pt x="12836779" y="555955"/>
                  </a:lnTo>
                  <a:lnTo>
                    <a:pt x="12831648" y="555383"/>
                  </a:lnTo>
                  <a:lnTo>
                    <a:pt x="12858052" y="546100"/>
                  </a:lnTo>
                  <a:lnTo>
                    <a:pt x="12890233" y="546100"/>
                  </a:lnTo>
                  <a:lnTo>
                    <a:pt x="12911506" y="558800"/>
                  </a:lnTo>
                  <a:lnTo>
                    <a:pt x="12917678" y="546100"/>
                  </a:lnTo>
                  <a:lnTo>
                    <a:pt x="12924650" y="558800"/>
                  </a:lnTo>
                  <a:lnTo>
                    <a:pt x="12930619" y="546100"/>
                  </a:lnTo>
                  <a:lnTo>
                    <a:pt x="12940602" y="558800"/>
                  </a:lnTo>
                  <a:lnTo>
                    <a:pt x="12955296" y="558800"/>
                  </a:lnTo>
                  <a:lnTo>
                    <a:pt x="12968250" y="546100"/>
                  </a:lnTo>
                  <a:lnTo>
                    <a:pt x="13059309" y="546100"/>
                  </a:lnTo>
                  <a:lnTo>
                    <a:pt x="13054470" y="533400"/>
                  </a:lnTo>
                  <a:lnTo>
                    <a:pt x="13067564" y="533400"/>
                  </a:lnTo>
                  <a:lnTo>
                    <a:pt x="13071602" y="546100"/>
                  </a:lnTo>
                  <a:lnTo>
                    <a:pt x="13100736" y="546100"/>
                  </a:lnTo>
                  <a:lnTo>
                    <a:pt x="13091427" y="533400"/>
                  </a:lnTo>
                  <a:lnTo>
                    <a:pt x="13127520" y="533400"/>
                  </a:lnTo>
                  <a:lnTo>
                    <a:pt x="13118706" y="546100"/>
                  </a:lnTo>
                  <a:lnTo>
                    <a:pt x="13180124" y="546100"/>
                  </a:lnTo>
                  <a:lnTo>
                    <a:pt x="13187756" y="533400"/>
                  </a:lnTo>
                  <a:lnTo>
                    <a:pt x="13196202" y="546100"/>
                  </a:lnTo>
                  <a:lnTo>
                    <a:pt x="13202501" y="546100"/>
                  </a:lnTo>
                  <a:lnTo>
                    <a:pt x="13203492" y="533400"/>
                  </a:lnTo>
                  <a:lnTo>
                    <a:pt x="13241896" y="533400"/>
                  </a:lnTo>
                  <a:lnTo>
                    <a:pt x="13250278" y="546100"/>
                  </a:lnTo>
                  <a:lnTo>
                    <a:pt x="13279704" y="546100"/>
                  </a:lnTo>
                  <a:lnTo>
                    <a:pt x="13289534" y="533400"/>
                  </a:lnTo>
                  <a:lnTo>
                    <a:pt x="13390499" y="533400"/>
                  </a:lnTo>
                  <a:lnTo>
                    <a:pt x="13426275" y="520700"/>
                  </a:lnTo>
                  <a:lnTo>
                    <a:pt x="13510247" y="520700"/>
                  </a:lnTo>
                  <a:lnTo>
                    <a:pt x="13484936" y="508000"/>
                  </a:lnTo>
                  <a:lnTo>
                    <a:pt x="13514591" y="508000"/>
                  </a:lnTo>
                  <a:lnTo>
                    <a:pt x="13508901" y="495300"/>
                  </a:lnTo>
                  <a:lnTo>
                    <a:pt x="13539381" y="495300"/>
                  </a:lnTo>
                  <a:lnTo>
                    <a:pt x="13540118" y="508000"/>
                  </a:lnTo>
                  <a:lnTo>
                    <a:pt x="13571677" y="508000"/>
                  </a:lnTo>
                  <a:lnTo>
                    <a:pt x="13579285" y="495300"/>
                  </a:lnTo>
                  <a:lnTo>
                    <a:pt x="13576795" y="508000"/>
                  </a:lnTo>
                  <a:lnTo>
                    <a:pt x="13584111" y="508000"/>
                  </a:lnTo>
                  <a:lnTo>
                    <a:pt x="13587705" y="520700"/>
                  </a:lnTo>
                  <a:lnTo>
                    <a:pt x="13601903" y="508000"/>
                  </a:lnTo>
                  <a:lnTo>
                    <a:pt x="13626313" y="508000"/>
                  </a:lnTo>
                  <a:lnTo>
                    <a:pt x="13637374" y="520700"/>
                  </a:lnTo>
                  <a:lnTo>
                    <a:pt x="13642023" y="520700"/>
                  </a:lnTo>
                  <a:lnTo>
                    <a:pt x="13641946" y="508000"/>
                  </a:lnTo>
                  <a:lnTo>
                    <a:pt x="13686790" y="508000"/>
                  </a:lnTo>
                  <a:lnTo>
                    <a:pt x="13674268" y="495300"/>
                  </a:lnTo>
                  <a:lnTo>
                    <a:pt x="13668693" y="495300"/>
                  </a:lnTo>
                  <a:lnTo>
                    <a:pt x="13676706" y="482600"/>
                  </a:lnTo>
                  <a:lnTo>
                    <a:pt x="13678865" y="495300"/>
                  </a:lnTo>
                  <a:lnTo>
                    <a:pt x="13697598" y="495300"/>
                  </a:lnTo>
                  <a:lnTo>
                    <a:pt x="13705586" y="482600"/>
                  </a:lnTo>
                  <a:lnTo>
                    <a:pt x="13782726" y="482600"/>
                  </a:lnTo>
                  <a:lnTo>
                    <a:pt x="13787628" y="469900"/>
                  </a:lnTo>
                  <a:lnTo>
                    <a:pt x="13791108" y="482600"/>
                  </a:lnTo>
                  <a:lnTo>
                    <a:pt x="13794308" y="469900"/>
                  </a:lnTo>
                  <a:lnTo>
                    <a:pt x="13797661" y="482600"/>
                  </a:lnTo>
                  <a:lnTo>
                    <a:pt x="13804037" y="482600"/>
                  </a:lnTo>
                  <a:lnTo>
                    <a:pt x="13803224" y="495300"/>
                  </a:lnTo>
                  <a:lnTo>
                    <a:pt x="13830033" y="495300"/>
                  </a:lnTo>
                  <a:lnTo>
                    <a:pt x="13824547" y="482600"/>
                  </a:lnTo>
                  <a:lnTo>
                    <a:pt x="13855091" y="482600"/>
                  </a:lnTo>
                  <a:lnTo>
                    <a:pt x="13858888" y="469900"/>
                  </a:lnTo>
                  <a:lnTo>
                    <a:pt x="13856551" y="457200"/>
                  </a:lnTo>
                  <a:lnTo>
                    <a:pt x="13875131" y="457200"/>
                  </a:lnTo>
                  <a:lnTo>
                    <a:pt x="13873150" y="469900"/>
                  </a:lnTo>
                  <a:lnTo>
                    <a:pt x="13881481" y="469900"/>
                  </a:lnTo>
                  <a:lnTo>
                    <a:pt x="13888377" y="457200"/>
                  </a:lnTo>
                  <a:lnTo>
                    <a:pt x="13894092" y="469900"/>
                  </a:lnTo>
                  <a:lnTo>
                    <a:pt x="13899426" y="457200"/>
                  </a:lnTo>
                  <a:lnTo>
                    <a:pt x="13905421" y="469900"/>
                  </a:lnTo>
                  <a:lnTo>
                    <a:pt x="13943622" y="469900"/>
                  </a:lnTo>
                  <a:lnTo>
                    <a:pt x="13928687" y="457200"/>
                  </a:lnTo>
                  <a:lnTo>
                    <a:pt x="13981621" y="457200"/>
                  </a:lnTo>
                  <a:lnTo>
                    <a:pt x="13982459" y="444500"/>
                  </a:lnTo>
                  <a:lnTo>
                    <a:pt x="13985913" y="457200"/>
                  </a:lnTo>
                  <a:lnTo>
                    <a:pt x="13989076" y="444500"/>
                  </a:lnTo>
                  <a:lnTo>
                    <a:pt x="13992581" y="457200"/>
                  </a:lnTo>
                  <a:lnTo>
                    <a:pt x="14091501" y="457200"/>
                  </a:lnTo>
                  <a:lnTo>
                    <a:pt x="14062405" y="444500"/>
                  </a:lnTo>
                  <a:lnTo>
                    <a:pt x="14105890" y="444500"/>
                  </a:lnTo>
                  <a:lnTo>
                    <a:pt x="14108608" y="457200"/>
                  </a:lnTo>
                  <a:lnTo>
                    <a:pt x="14114361" y="457200"/>
                  </a:lnTo>
                  <a:lnTo>
                    <a:pt x="14113269" y="444500"/>
                  </a:lnTo>
                  <a:lnTo>
                    <a:pt x="14248867" y="444500"/>
                  </a:lnTo>
                  <a:lnTo>
                    <a:pt x="14241056" y="431800"/>
                  </a:lnTo>
                  <a:lnTo>
                    <a:pt x="14261681" y="431800"/>
                  </a:lnTo>
                  <a:lnTo>
                    <a:pt x="14278851" y="419100"/>
                  </a:lnTo>
                  <a:close/>
                </a:path>
                <a:path w="15112365" h="1868805">
                  <a:moveTo>
                    <a:pt x="14383665" y="419100"/>
                  </a:moveTo>
                  <a:lnTo>
                    <a:pt x="14371777" y="406400"/>
                  </a:lnTo>
                  <a:lnTo>
                    <a:pt x="14369542" y="406400"/>
                  </a:lnTo>
                  <a:lnTo>
                    <a:pt x="14371828" y="393700"/>
                  </a:lnTo>
                  <a:lnTo>
                    <a:pt x="14354404" y="393700"/>
                  </a:lnTo>
                  <a:lnTo>
                    <a:pt x="14337271" y="406400"/>
                  </a:lnTo>
                  <a:lnTo>
                    <a:pt x="14302613" y="406400"/>
                  </a:lnTo>
                  <a:lnTo>
                    <a:pt x="14299641" y="393700"/>
                  </a:lnTo>
                  <a:lnTo>
                    <a:pt x="14286065" y="393700"/>
                  </a:lnTo>
                  <a:lnTo>
                    <a:pt x="14292910" y="406400"/>
                  </a:lnTo>
                  <a:lnTo>
                    <a:pt x="14297698" y="406400"/>
                  </a:lnTo>
                  <a:lnTo>
                    <a:pt x="14290802" y="419100"/>
                  </a:lnTo>
                  <a:lnTo>
                    <a:pt x="14345717" y="419100"/>
                  </a:lnTo>
                  <a:lnTo>
                    <a:pt x="14349324" y="431800"/>
                  </a:lnTo>
                  <a:lnTo>
                    <a:pt x="14374127" y="431800"/>
                  </a:lnTo>
                  <a:lnTo>
                    <a:pt x="14364703" y="419100"/>
                  </a:lnTo>
                  <a:lnTo>
                    <a:pt x="14356398" y="419100"/>
                  </a:lnTo>
                  <a:lnTo>
                    <a:pt x="14360436" y="406400"/>
                  </a:lnTo>
                  <a:lnTo>
                    <a:pt x="14367104" y="419100"/>
                  </a:lnTo>
                  <a:lnTo>
                    <a:pt x="14383665" y="419100"/>
                  </a:lnTo>
                  <a:close/>
                </a:path>
                <a:path w="15112365" h="1868805">
                  <a:moveTo>
                    <a:pt x="14533639" y="1562760"/>
                  </a:moveTo>
                  <a:lnTo>
                    <a:pt x="14524406" y="1559560"/>
                  </a:lnTo>
                  <a:lnTo>
                    <a:pt x="14504823" y="1557896"/>
                  </a:lnTo>
                  <a:lnTo>
                    <a:pt x="14482610" y="1558251"/>
                  </a:lnTo>
                  <a:lnTo>
                    <a:pt x="14491208" y="1562341"/>
                  </a:lnTo>
                  <a:lnTo>
                    <a:pt x="14504061" y="1562874"/>
                  </a:lnTo>
                  <a:lnTo>
                    <a:pt x="14516735" y="1563281"/>
                  </a:lnTo>
                  <a:lnTo>
                    <a:pt x="14524787" y="1567027"/>
                  </a:lnTo>
                  <a:lnTo>
                    <a:pt x="14533639" y="1562760"/>
                  </a:lnTo>
                  <a:close/>
                </a:path>
                <a:path w="15112365" h="1868805">
                  <a:moveTo>
                    <a:pt x="14594319" y="1357147"/>
                  </a:moveTo>
                  <a:lnTo>
                    <a:pt x="14579791" y="1353540"/>
                  </a:lnTo>
                  <a:lnTo>
                    <a:pt x="14560842" y="1351127"/>
                  </a:lnTo>
                  <a:lnTo>
                    <a:pt x="14540941" y="1348955"/>
                  </a:lnTo>
                  <a:lnTo>
                    <a:pt x="14523542" y="1346085"/>
                  </a:lnTo>
                  <a:lnTo>
                    <a:pt x="14518793" y="1347406"/>
                  </a:lnTo>
                  <a:lnTo>
                    <a:pt x="14518691" y="1348994"/>
                  </a:lnTo>
                  <a:lnTo>
                    <a:pt x="14518780" y="1351241"/>
                  </a:lnTo>
                  <a:lnTo>
                    <a:pt x="14514652" y="1354518"/>
                  </a:lnTo>
                  <a:lnTo>
                    <a:pt x="14521726" y="1354531"/>
                  </a:lnTo>
                  <a:lnTo>
                    <a:pt x="14520761" y="1351978"/>
                  </a:lnTo>
                  <a:lnTo>
                    <a:pt x="14522691" y="1350327"/>
                  </a:lnTo>
                  <a:lnTo>
                    <a:pt x="14534566" y="1351153"/>
                  </a:lnTo>
                  <a:lnTo>
                    <a:pt x="14543367" y="1352804"/>
                  </a:lnTo>
                  <a:lnTo>
                    <a:pt x="14557921" y="1356931"/>
                  </a:lnTo>
                  <a:lnTo>
                    <a:pt x="14553349" y="1359484"/>
                  </a:lnTo>
                  <a:lnTo>
                    <a:pt x="14545590" y="1358252"/>
                  </a:lnTo>
                  <a:lnTo>
                    <a:pt x="14538401" y="1356855"/>
                  </a:lnTo>
                  <a:lnTo>
                    <a:pt x="14535595" y="1358900"/>
                  </a:lnTo>
                  <a:lnTo>
                    <a:pt x="14542923" y="1362659"/>
                  </a:lnTo>
                  <a:lnTo>
                    <a:pt x="14558823" y="1361490"/>
                  </a:lnTo>
                  <a:lnTo>
                    <a:pt x="14577784" y="1358595"/>
                  </a:lnTo>
                  <a:lnTo>
                    <a:pt x="14594319" y="1357147"/>
                  </a:lnTo>
                  <a:close/>
                </a:path>
                <a:path w="15112365" h="1868805">
                  <a:moveTo>
                    <a:pt x="15111972" y="1329194"/>
                  </a:moveTo>
                  <a:lnTo>
                    <a:pt x="15088997" y="1326286"/>
                  </a:lnTo>
                  <a:lnTo>
                    <a:pt x="15096439" y="1333398"/>
                  </a:lnTo>
                  <a:lnTo>
                    <a:pt x="15109266" y="1332966"/>
                  </a:lnTo>
                  <a:lnTo>
                    <a:pt x="15111972" y="1329194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82406" y="418791"/>
            <a:ext cx="784098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65"/>
              <a:t>NEW</a:t>
            </a:r>
            <a:r>
              <a:rPr dirty="0" spc="125"/>
              <a:t> </a:t>
            </a:r>
            <a:r>
              <a:rPr dirty="0" spc="-180"/>
              <a:t>GENERATION</a:t>
            </a:r>
            <a:r>
              <a:rPr dirty="0" spc="125"/>
              <a:t> </a:t>
            </a:r>
            <a:r>
              <a:rPr dirty="0" spc="-229"/>
              <a:t>DYE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19228452" y="2321055"/>
            <a:ext cx="300355" cy="1816100"/>
            <a:chOff x="19228452" y="2321055"/>
            <a:chExt cx="300355" cy="1816100"/>
          </a:xfrm>
        </p:grpSpPr>
        <p:sp>
          <p:nvSpPr>
            <p:cNvPr id="26" name="object 26"/>
            <p:cNvSpPr/>
            <p:nvPr/>
          </p:nvSpPr>
          <p:spPr>
            <a:xfrm>
              <a:off x="19228452" y="232105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228452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228452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228452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9228452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021002"/>
            <a:ext cx="8170555" cy="8731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71" y="384150"/>
            <a:ext cx="321056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7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0630" y="2142497"/>
            <a:ext cx="15500350" cy="102108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810"/>
              </a:spcBef>
            </a:pPr>
            <a:r>
              <a:rPr dirty="0" sz="3550" spc="130" b="1">
                <a:solidFill>
                  <a:srgbClr val="1D1D1B"/>
                </a:solidFill>
                <a:latin typeface="Arial"/>
                <a:cs typeface="Arial"/>
              </a:rPr>
              <a:t>Zola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80" b="1">
                <a:solidFill>
                  <a:srgbClr val="1D1D1B"/>
                </a:solidFill>
                <a:latin typeface="Arial"/>
                <a:cs typeface="Arial"/>
              </a:rPr>
              <a:t>paint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45" b="1">
                <a:solidFill>
                  <a:srgbClr val="1D1D1B"/>
                </a:solidFill>
                <a:latin typeface="Arial"/>
                <a:cs typeface="Arial"/>
              </a:rPr>
              <a:t>has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380" b="1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3550" spc="10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65" b="1">
                <a:solidFill>
                  <a:srgbClr val="1D1D1B"/>
                </a:solidFill>
                <a:latin typeface="Arial"/>
                <a:cs typeface="Arial"/>
              </a:rPr>
              <a:t>rich</a:t>
            </a:r>
            <a:r>
              <a:rPr dirty="0" sz="3550" spc="9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55" b="1">
                <a:solidFill>
                  <a:srgbClr val="1D1D1B"/>
                </a:solidFill>
                <a:latin typeface="Arial"/>
                <a:cs typeface="Arial"/>
              </a:rPr>
              <a:t>colouristic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85" b="1">
                <a:solidFill>
                  <a:srgbClr val="1D1D1B"/>
                </a:solidFill>
                <a:latin typeface="Arial"/>
                <a:cs typeface="Arial"/>
              </a:rPr>
              <a:t>range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5</a:t>
            </a:r>
            <a:r>
              <a:rPr dirty="0" sz="3550" spc="10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30" b="1">
                <a:solidFill>
                  <a:srgbClr val="1D1D1B"/>
                </a:solidFill>
                <a:latin typeface="Arial"/>
                <a:cs typeface="Arial"/>
              </a:rPr>
              <a:t>colours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200" b="1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3550" spc="10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380" b="1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225" b="1">
                <a:solidFill>
                  <a:srgbClr val="1D1D1B"/>
                </a:solidFill>
                <a:latin typeface="Arial"/>
                <a:cs typeface="Arial"/>
              </a:rPr>
              <a:t>great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70" b="1">
                <a:solidFill>
                  <a:srgbClr val="1D1D1B"/>
                </a:solidFill>
                <a:latin typeface="Arial"/>
                <a:cs typeface="Arial"/>
              </a:rPr>
              <a:t>care </a:t>
            </a:r>
            <a:r>
              <a:rPr dirty="0" sz="3550" spc="-969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80" b="1">
                <a:solidFill>
                  <a:srgbClr val="1D1D1B"/>
                </a:solidFill>
                <a:latin typeface="Arial"/>
                <a:cs typeface="Arial"/>
              </a:rPr>
              <a:t>composition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40" b="1">
                <a:solidFill>
                  <a:srgbClr val="1D1D1B"/>
                </a:solidFill>
                <a:latin typeface="Arial"/>
                <a:cs typeface="Arial"/>
              </a:rPr>
              <a:t>based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75" b="1">
                <a:solidFill>
                  <a:srgbClr val="1D1D1B"/>
                </a:solidFill>
                <a:latin typeface="Arial"/>
                <a:cs typeface="Arial"/>
              </a:rPr>
              <a:t>on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50" b="1">
                <a:solidFill>
                  <a:srgbClr val="1D1D1B"/>
                </a:solidFill>
                <a:latin typeface="Arial"/>
                <a:cs typeface="Arial"/>
              </a:rPr>
              <a:t>hydrolysed</a:t>
            </a:r>
            <a:r>
              <a:rPr dirty="0" sz="3550" spc="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130" b="1">
                <a:solidFill>
                  <a:srgbClr val="1D1D1B"/>
                </a:solidFill>
                <a:latin typeface="Arial"/>
                <a:cs typeface="Arial"/>
              </a:rPr>
              <a:t>collagen.</a:t>
            </a:r>
            <a:endParaRPr sz="35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18932" y="4114777"/>
            <a:ext cx="9137015" cy="2565400"/>
            <a:chOff x="2318932" y="4114777"/>
            <a:chExt cx="9137015" cy="2565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8932" y="4114777"/>
              <a:ext cx="2566288" cy="2565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89442" y="4114777"/>
              <a:ext cx="2566288" cy="25653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98690" y="7682420"/>
            <a:ext cx="4605020" cy="183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40410" marR="732790">
              <a:lnSpc>
                <a:spcPct val="101000"/>
              </a:lnSpc>
              <a:spcBef>
                <a:spcPts val="95"/>
              </a:spcBef>
            </a:pPr>
            <a:r>
              <a:rPr dirty="0" sz="2350" spc="30">
                <a:solidFill>
                  <a:srgbClr val="1D1D1B"/>
                </a:solidFill>
                <a:latin typeface="Verdana"/>
                <a:cs typeface="Verdana"/>
              </a:rPr>
              <a:t>Comfortable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texture, </a:t>
            </a:r>
            <a:r>
              <a:rPr dirty="0" sz="2350" spc="-81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immediately</a:t>
            </a:r>
            <a:r>
              <a:rPr dirty="0" sz="2350" spc="-15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having</a:t>
            </a:r>
            <a:endParaRPr sz="23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2350" spc="145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dirty="0" sz="2350" spc="-13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reddish-brown</a:t>
            </a:r>
            <a:r>
              <a:rPr dirty="0" sz="2350" spc="-13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20">
                <a:solidFill>
                  <a:srgbClr val="1D1D1B"/>
                </a:solidFill>
                <a:latin typeface="Verdana"/>
                <a:cs typeface="Verdana"/>
              </a:rPr>
              <a:t>colour.</a:t>
            </a:r>
            <a:endParaRPr sz="2350">
              <a:latin typeface="Verdana"/>
              <a:cs typeface="Verdana"/>
            </a:endParaRPr>
          </a:p>
          <a:p>
            <a:pPr algn="ctr" marL="12065" marR="5080">
              <a:lnSpc>
                <a:spcPct val="101000"/>
              </a:lnSpc>
            </a:pPr>
            <a:r>
              <a:rPr dirty="0" sz="2350" spc="-25">
                <a:solidFill>
                  <a:srgbClr val="1D1D1B"/>
                </a:solidFill>
                <a:latin typeface="Verdana"/>
                <a:cs typeface="Verdana"/>
              </a:rPr>
              <a:t>You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5">
                <a:solidFill>
                  <a:srgbClr val="1D1D1B"/>
                </a:solidFill>
                <a:latin typeface="Verdana"/>
                <a:cs typeface="Verdana"/>
              </a:rPr>
              <a:t>can</a:t>
            </a:r>
            <a:r>
              <a:rPr dirty="0" sz="2350" spc="-12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see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Verdana"/>
                <a:cs typeface="Verdana"/>
              </a:rPr>
              <a:t>at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145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Verdana"/>
                <a:cs typeface="Verdana"/>
              </a:rPr>
              <a:t>glance</a:t>
            </a:r>
            <a:r>
              <a:rPr dirty="0" sz="2350" spc="-12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where </a:t>
            </a:r>
            <a:r>
              <a:rPr dirty="0" sz="2350" spc="-81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0">
                <a:solidFill>
                  <a:srgbClr val="1D1D1B"/>
                </a:solidFill>
                <a:latin typeface="Verdana"/>
                <a:cs typeface="Verdana"/>
              </a:rPr>
              <a:t>you</a:t>
            </a:r>
            <a:r>
              <a:rPr dirty="0" sz="2350" spc="-12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40">
                <a:solidFill>
                  <a:srgbClr val="1D1D1B"/>
                </a:solidFill>
                <a:latin typeface="Verdana"/>
                <a:cs typeface="Verdana"/>
              </a:rPr>
              <a:t>are</a:t>
            </a:r>
            <a:r>
              <a:rPr dirty="0" sz="2350" spc="-12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25">
                <a:solidFill>
                  <a:srgbClr val="1D1D1B"/>
                </a:solidFill>
                <a:latin typeface="Verdana"/>
                <a:cs typeface="Verdana"/>
              </a:rPr>
              <a:t>applying</a:t>
            </a:r>
            <a:r>
              <a:rPr dirty="0" sz="2350" spc="-114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the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0">
                <a:solidFill>
                  <a:srgbClr val="1D1D1B"/>
                </a:solidFill>
                <a:latin typeface="Verdana"/>
                <a:cs typeface="Verdana"/>
              </a:rPr>
              <a:t>dye.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17449" y="7474980"/>
            <a:ext cx="4910455" cy="1877695"/>
          </a:xfrm>
          <a:prstGeom prst="rect">
            <a:avLst/>
          </a:prstGeom>
          <a:ln w="50260">
            <a:solidFill>
              <a:srgbClr val="B32871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277495" marR="218440">
              <a:lnSpc>
                <a:spcPct val="101000"/>
              </a:lnSpc>
            </a:pPr>
            <a:r>
              <a:rPr dirty="0" sz="2350" spc="-50">
                <a:solidFill>
                  <a:srgbClr val="1D1D1B"/>
                </a:solidFill>
                <a:latin typeface="Verdana"/>
                <a:cs typeface="Verdana"/>
              </a:rPr>
              <a:t>Handy,</a:t>
            </a:r>
            <a:r>
              <a:rPr dirty="0" sz="2350" spc="-13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Verdana"/>
                <a:cs typeface="Verdana"/>
              </a:rPr>
              <a:t>ergonomic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70">
                <a:solidFill>
                  <a:srgbClr val="1D1D1B"/>
                </a:solidFill>
                <a:latin typeface="Verdana"/>
                <a:cs typeface="Verdana"/>
              </a:rPr>
              <a:t>15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5">
                <a:solidFill>
                  <a:srgbClr val="1D1D1B"/>
                </a:solidFill>
                <a:latin typeface="Verdana"/>
                <a:cs typeface="Verdana"/>
              </a:rPr>
              <a:t>ml</a:t>
            </a:r>
            <a:r>
              <a:rPr dirty="0" sz="2350" spc="-13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Verdana"/>
                <a:cs typeface="Verdana"/>
              </a:rPr>
              <a:t>tube </a:t>
            </a:r>
            <a:r>
              <a:rPr dirty="0" sz="2350" spc="-81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with </a:t>
            </a:r>
            <a:r>
              <a:rPr dirty="0" sz="2350" spc="-5">
                <a:solidFill>
                  <a:srgbClr val="1D1D1B"/>
                </a:solidFill>
                <a:latin typeface="Verdana"/>
                <a:cs typeface="Verdana"/>
              </a:rPr>
              <a:t>excellent </a:t>
            </a:r>
            <a:r>
              <a:rPr dirty="0" sz="2350" spc="20">
                <a:solidFill>
                  <a:srgbClr val="1D1D1B"/>
                </a:solidFill>
                <a:latin typeface="Verdana"/>
                <a:cs typeface="Verdana"/>
              </a:rPr>
              <a:t>ratio </a:t>
            </a:r>
            <a:r>
              <a:rPr dirty="0" sz="2350" spc="30">
                <a:solidFill>
                  <a:srgbClr val="1D1D1B"/>
                </a:solidFill>
                <a:latin typeface="Verdana"/>
                <a:cs typeface="Verdana"/>
              </a:rPr>
              <a:t>price/ </a:t>
            </a:r>
            <a:r>
              <a:rPr dirty="0" sz="2350" spc="3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quality.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89358" y="7502359"/>
            <a:ext cx="5167630" cy="3011805"/>
          </a:xfrm>
          <a:prstGeom prst="rect">
            <a:avLst/>
          </a:prstGeom>
          <a:ln w="50260">
            <a:solidFill>
              <a:srgbClr val="B32871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26670">
              <a:lnSpc>
                <a:spcPct val="100000"/>
              </a:lnSpc>
            </a:pP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Rich</a:t>
            </a:r>
            <a:r>
              <a:rPr dirty="0" sz="2350" spc="-13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Verdana"/>
                <a:cs typeface="Verdana"/>
              </a:rPr>
              <a:t>colouring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in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70">
                <a:solidFill>
                  <a:srgbClr val="1D1D1B"/>
                </a:solidFill>
                <a:latin typeface="Verdana"/>
                <a:cs typeface="Verdana"/>
              </a:rPr>
              <a:t>5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shades:</a:t>
            </a:r>
            <a:endParaRPr sz="2350">
              <a:latin typeface="Verdana"/>
              <a:cs typeface="Verdana"/>
            </a:endParaRPr>
          </a:p>
          <a:p>
            <a:pPr algn="ctr" marL="161290" marR="127000">
              <a:lnSpc>
                <a:spcPct val="101000"/>
              </a:lnSpc>
            </a:pPr>
            <a:r>
              <a:rPr dirty="0" sz="2350" spc="85" b="1">
                <a:solidFill>
                  <a:srgbClr val="1D1D1B"/>
                </a:solidFill>
                <a:latin typeface="Arial"/>
                <a:cs typeface="Arial"/>
              </a:rPr>
              <a:t>light</a:t>
            </a:r>
            <a:r>
              <a:rPr dirty="0" sz="2350" spc="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350" spc="75" b="1">
                <a:solidFill>
                  <a:srgbClr val="1D1D1B"/>
                </a:solidFill>
                <a:latin typeface="Arial"/>
                <a:cs typeface="Arial"/>
              </a:rPr>
              <a:t>brown,</a:t>
            </a:r>
            <a:r>
              <a:rPr dirty="0" sz="2350" spc="7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350" spc="75" b="1">
                <a:solidFill>
                  <a:srgbClr val="1D1D1B"/>
                </a:solidFill>
                <a:latin typeface="Arial"/>
                <a:cs typeface="Arial"/>
              </a:rPr>
              <a:t>brown,</a:t>
            </a:r>
            <a:r>
              <a:rPr dirty="0" sz="2350" spc="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350" spc="135" b="1">
                <a:solidFill>
                  <a:srgbClr val="1D1D1B"/>
                </a:solidFill>
                <a:latin typeface="Arial"/>
                <a:cs typeface="Arial"/>
              </a:rPr>
              <a:t>dark</a:t>
            </a:r>
            <a:r>
              <a:rPr dirty="0" sz="2350" spc="75" b="1">
                <a:solidFill>
                  <a:srgbClr val="1D1D1B"/>
                </a:solidFill>
                <a:latin typeface="Arial"/>
                <a:cs typeface="Arial"/>
              </a:rPr>
              <a:t> brown, </a:t>
            </a:r>
            <a:r>
              <a:rPr dirty="0" sz="2350" spc="-6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350" spc="140" b="1">
                <a:solidFill>
                  <a:srgbClr val="1D1D1B"/>
                </a:solidFill>
                <a:latin typeface="Arial"/>
                <a:cs typeface="Arial"/>
              </a:rPr>
              <a:t>warm</a:t>
            </a:r>
            <a:r>
              <a:rPr dirty="0" sz="2350" spc="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350" spc="75" b="1">
                <a:solidFill>
                  <a:srgbClr val="1D1D1B"/>
                </a:solidFill>
                <a:latin typeface="Arial"/>
                <a:cs typeface="Arial"/>
              </a:rPr>
              <a:t>brown,</a:t>
            </a:r>
            <a:r>
              <a:rPr dirty="0" sz="2350" spc="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350" spc="120" b="1">
                <a:solidFill>
                  <a:srgbClr val="1D1D1B"/>
                </a:solidFill>
                <a:latin typeface="Arial"/>
                <a:cs typeface="Arial"/>
              </a:rPr>
              <a:t>graphite.</a:t>
            </a:r>
            <a:endParaRPr sz="2350">
              <a:latin typeface="Arial"/>
              <a:cs typeface="Arial"/>
            </a:endParaRPr>
          </a:p>
          <a:p>
            <a:pPr algn="ctr" marL="414020" marR="381000" indent="-1270">
              <a:lnSpc>
                <a:spcPct val="101000"/>
              </a:lnSpc>
              <a:spcBef>
                <a:spcPts val="5"/>
              </a:spcBef>
            </a:pPr>
            <a:r>
              <a:rPr dirty="0" sz="2350" spc="-15">
                <a:solidFill>
                  <a:srgbClr val="1D1D1B"/>
                </a:solidFill>
                <a:latin typeface="Verdana"/>
                <a:cs typeface="Verdana"/>
              </a:rPr>
              <a:t>Beautifully versatile shades, 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120">
                <a:solidFill>
                  <a:srgbClr val="1D1D1B"/>
                </a:solidFill>
                <a:latin typeface="Trebuchet MS"/>
                <a:cs typeface="Trebuchet MS"/>
              </a:rPr>
              <a:t>you'll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15">
                <a:solidFill>
                  <a:srgbClr val="1D1D1B"/>
                </a:solidFill>
                <a:latin typeface="Trebuchet MS"/>
                <a:cs typeface="Trebuchet MS"/>
              </a:rPr>
              <a:t>be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70">
                <a:solidFill>
                  <a:srgbClr val="1D1D1B"/>
                </a:solidFill>
                <a:latin typeface="Trebuchet MS"/>
                <a:cs typeface="Trebuchet MS"/>
              </a:rPr>
              <a:t>able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14">
                <a:solidFill>
                  <a:srgbClr val="1D1D1B"/>
                </a:solidFill>
                <a:latin typeface="Trebuchet MS"/>
                <a:cs typeface="Trebuchet MS"/>
              </a:rPr>
              <a:t>to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180">
                <a:solidFill>
                  <a:srgbClr val="1D1D1B"/>
                </a:solidFill>
                <a:latin typeface="Trebuchet MS"/>
                <a:cs typeface="Trebuchet MS"/>
              </a:rPr>
              <a:t>ﬁnd</a:t>
            </a:r>
            <a:r>
              <a:rPr dirty="0" sz="2350" spc="-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20">
                <a:solidFill>
                  <a:srgbClr val="1D1D1B"/>
                </a:solidFill>
                <a:latin typeface="Trebuchet MS"/>
                <a:cs typeface="Trebuchet MS"/>
              </a:rPr>
              <a:t>a</a:t>
            </a:r>
            <a:r>
              <a:rPr dirty="0" sz="23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215">
                <a:solidFill>
                  <a:srgbClr val="1D1D1B"/>
                </a:solidFill>
                <a:latin typeface="Trebuchet MS"/>
                <a:cs typeface="Trebuchet MS"/>
              </a:rPr>
              <a:t>shade </a:t>
            </a:r>
            <a:r>
              <a:rPr dirty="0" sz="2350" spc="-695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Verdana"/>
                <a:cs typeface="Verdana"/>
              </a:rPr>
              <a:t>for</a:t>
            </a:r>
            <a:r>
              <a:rPr dirty="0" sz="2350" spc="-12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50">
                <a:solidFill>
                  <a:srgbClr val="1D1D1B"/>
                </a:solidFill>
                <a:latin typeface="Verdana"/>
                <a:cs typeface="Verdana"/>
              </a:rPr>
              <a:t>every</a:t>
            </a:r>
            <a:r>
              <a:rPr dirty="0" sz="2350" spc="-114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type</a:t>
            </a:r>
            <a:r>
              <a:rPr dirty="0" sz="2350" spc="-12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Verdana"/>
                <a:cs typeface="Verdana"/>
              </a:rPr>
              <a:t>of</a:t>
            </a:r>
            <a:r>
              <a:rPr dirty="0" sz="2350" spc="-114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look.</a:t>
            </a:r>
            <a:endParaRPr sz="23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3160" y="2321055"/>
            <a:ext cx="18662650" cy="8314690"/>
            <a:chOff x="1023160" y="2321055"/>
            <a:chExt cx="18662650" cy="8314690"/>
          </a:xfrm>
        </p:grpSpPr>
        <p:sp>
          <p:nvSpPr>
            <p:cNvPr id="11" name="object 11"/>
            <p:cNvSpPr/>
            <p:nvPr/>
          </p:nvSpPr>
          <p:spPr>
            <a:xfrm>
              <a:off x="15689987" y="4114780"/>
              <a:ext cx="2566670" cy="2565400"/>
            </a:xfrm>
            <a:custGeom>
              <a:avLst/>
              <a:gdLst/>
              <a:ahLst/>
              <a:cxnLst/>
              <a:rect l="l" t="t" r="r" b="b"/>
              <a:pathLst>
                <a:path w="2566669" h="2565400">
                  <a:moveTo>
                    <a:pt x="777265" y="1047470"/>
                  </a:moveTo>
                  <a:lnTo>
                    <a:pt x="777024" y="1041552"/>
                  </a:lnTo>
                  <a:lnTo>
                    <a:pt x="773734" y="1036561"/>
                  </a:lnTo>
                  <a:lnTo>
                    <a:pt x="767092" y="1031836"/>
                  </a:lnTo>
                  <a:lnTo>
                    <a:pt x="676630" y="979932"/>
                  </a:lnTo>
                  <a:lnTo>
                    <a:pt x="450951" y="849261"/>
                  </a:lnTo>
                  <a:lnTo>
                    <a:pt x="444144" y="846010"/>
                  </a:lnTo>
                  <a:lnTo>
                    <a:pt x="438886" y="845604"/>
                  </a:lnTo>
                  <a:lnTo>
                    <a:pt x="434505" y="848525"/>
                  </a:lnTo>
                  <a:lnTo>
                    <a:pt x="411213" y="898067"/>
                  </a:lnTo>
                  <a:lnTo>
                    <a:pt x="394017" y="941514"/>
                  </a:lnTo>
                  <a:lnTo>
                    <a:pt x="378955" y="985685"/>
                  </a:lnTo>
                  <a:lnTo>
                    <a:pt x="366179" y="1030605"/>
                  </a:lnTo>
                  <a:lnTo>
                    <a:pt x="355841" y="1076312"/>
                  </a:lnTo>
                  <a:lnTo>
                    <a:pt x="345948" y="1133360"/>
                  </a:lnTo>
                  <a:lnTo>
                    <a:pt x="336994" y="1190586"/>
                  </a:lnTo>
                  <a:lnTo>
                    <a:pt x="336994" y="1216837"/>
                  </a:lnTo>
                  <a:lnTo>
                    <a:pt x="713740" y="1217104"/>
                  </a:lnTo>
                  <a:lnTo>
                    <a:pt x="722795" y="1216609"/>
                  </a:lnTo>
                  <a:lnTo>
                    <a:pt x="729310" y="1214221"/>
                  </a:lnTo>
                  <a:lnTo>
                    <a:pt x="733564" y="1208747"/>
                  </a:lnTo>
                  <a:lnTo>
                    <a:pt x="735850" y="1198994"/>
                  </a:lnTo>
                  <a:lnTo>
                    <a:pt x="741426" y="1161948"/>
                  </a:lnTo>
                  <a:lnTo>
                    <a:pt x="749757" y="1125550"/>
                  </a:lnTo>
                  <a:lnTo>
                    <a:pt x="760857" y="1089875"/>
                  </a:lnTo>
                  <a:lnTo>
                    <a:pt x="774750" y="1055001"/>
                  </a:lnTo>
                  <a:lnTo>
                    <a:pt x="777265" y="1047470"/>
                  </a:lnTo>
                  <a:close/>
                </a:path>
                <a:path w="2566669" h="2565400">
                  <a:moveTo>
                    <a:pt x="777659" y="1499387"/>
                  </a:moveTo>
                  <a:lnTo>
                    <a:pt x="775436" y="1492796"/>
                  </a:lnTo>
                  <a:lnTo>
                    <a:pt x="761441" y="1457960"/>
                  </a:lnTo>
                  <a:lnTo>
                    <a:pt x="750176" y="1422323"/>
                  </a:lnTo>
                  <a:lnTo>
                    <a:pt x="741730" y="1385963"/>
                  </a:lnTo>
                  <a:lnTo>
                    <a:pt x="736206" y="1348930"/>
                  </a:lnTo>
                  <a:lnTo>
                    <a:pt x="733666" y="1338084"/>
                  </a:lnTo>
                  <a:lnTo>
                    <a:pt x="728903" y="1332090"/>
                  </a:lnTo>
                  <a:lnTo>
                    <a:pt x="721690" y="1329550"/>
                  </a:lnTo>
                  <a:lnTo>
                    <a:pt x="711809" y="1329042"/>
                  </a:lnTo>
                  <a:lnTo>
                    <a:pt x="336994" y="1329296"/>
                  </a:lnTo>
                  <a:lnTo>
                    <a:pt x="336994" y="1355547"/>
                  </a:lnTo>
                  <a:lnTo>
                    <a:pt x="338188" y="1360970"/>
                  </a:lnTo>
                  <a:lnTo>
                    <a:pt x="339928" y="1366329"/>
                  </a:lnTo>
                  <a:lnTo>
                    <a:pt x="346494" y="1419326"/>
                  </a:lnTo>
                  <a:lnTo>
                    <a:pt x="354799" y="1466164"/>
                  </a:lnTo>
                  <a:lnTo>
                    <a:pt x="365404" y="1512366"/>
                  </a:lnTo>
                  <a:lnTo>
                    <a:pt x="378294" y="1557909"/>
                  </a:lnTo>
                  <a:lnTo>
                    <a:pt x="393458" y="1602816"/>
                  </a:lnTo>
                  <a:lnTo>
                    <a:pt x="410870" y="1647101"/>
                  </a:lnTo>
                  <a:lnTo>
                    <a:pt x="430517" y="1690751"/>
                  </a:lnTo>
                  <a:lnTo>
                    <a:pt x="442328" y="1700771"/>
                  </a:lnTo>
                  <a:lnTo>
                    <a:pt x="449427" y="1697736"/>
                  </a:lnTo>
                  <a:lnTo>
                    <a:pt x="540512" y="1644789"/>
                  </a:lnTo>
                  <a:lnTo>
                    <a:pt x="768781" y="1513332"/>
                  </a:lnTo>
                  <a:lnTo>
                    <a:pt x="774623" y="1509128"/>
                  </a:lnTo>
                  <a:lnTo>
                    <a:pt x="777481" y="1504657"/>
                  </a:lnTo>
                  <a:lnTo>
                    <a:pt x="777659" y="1499387"/>
                  </a:lnTo>
                  <a:close/>
                </a:path>
                <a:path w="2566669" h="2565400">
                  <a:moveTo>
                    <a:pt x="964488" y="1731314"/>
                  </a:moveTo>
                  <a:lnTo>
                    <a:pt x="925576" y="1700161"/>
                  </a:lnTo>
                  <a:lnTo>
                    <a:pt x="896531" y="1673110"/>
                  </a:lnTo>
                  <a:lnTo>
                    <a:pt x="869492" y="1644065"/>
                  </a:lnTo>
                  <a:lnTo>
                    <a:pt x="844562" y="1612963"/>
                  </a:lnTo>
                  <a:lnTo>
                    <a:pt x="838898" y="1605305"/>
                  </a:lnTo>
                  <a:lnTo>
                    <a:pt x="834580" y="1604657"/>
                  </a:lnTo>
                  <a:lnTo>
                    <a:pt x="780643" y="1635937"/>
                  </a:lnTo>
                  <a:lnTo>
                    <a:pt x="505548" y="1794459"/>
                  </a:lnTo>
                  <a:lnTo>
                    <a:pt x="499541" y="1798815"/>
                  </a:lnTo>
                  <a:lnTo>
                    <a:pt x="497230" y="1803146"/>
                  </a:lnTo>
                  <a:lnTo>
                    <a:pt x="498106" y="1808022"/>
                  </a:lnTo>
                  <a:lnTo>
                    <a:pt x="501650" y="1814080"/>
                  </a:lnTo>
                  <a:lnTo>
                    <a:pt x="532053" y="1855901"/>
                  </a:lnTo>
                  <a:lnTo>
                    <a:pt x="564349" y="1895830"/>
                  </a:lnTo>
                  <a:lnTo>
                    <a:pt x="598538" y="1933854"/>
                  </a:lnTo>
                  <a:lnTo>
                    <a:pt x="634619" y="1969985"/>
                  </a:lnTo>
                  <a:lnTo>
                    <a:pt x="672592" y="2004237"/>
                  </a:lnTo>
                  <a:lnTo>
                    <a:pt x="712470" y="2036597"/>
                  </a:lnTo>
                  <a:lnTo>
                    <a:pt x="754240" y="2067077"/>
                  </a:lnTo>
                  <a:lnTo>
                    <a:pt x="766508" y="2072055"/>
                  </a:lnTo>
                  <a:lnTo>
                    <a:pt x="771321" y="2069376"/>
                  </a:lnTo>
                  <a:lnTo>
                    <a:pt x="776262" y="2062505"/>
                  </a:lnTo>
                  <a:lnTo>
                    <a:pt x="802144" y="2017268"/>
                  </a:lnTo>
                  <a:lnTo>
                    <a:pt x="960628" y="1742668"/>
                  </a:lnTo>
                  <a:lnTo>
                    <a:pt x="964247" y="1735518"/>
                  </a:lnTo>
                  <a:lnTo>
                    <a:pt x="964285" y="1731581"/>
                  </a:lnTo>
                  <a:lnTo>
                    <a:pt x="964488" y="1731314"/>
                  </a:lnTo>
                  <a:close/>
                </a:path>
                <a:path w="2566669" h="2565400">
                  <a:moveTo>
                    <a:pt x="964895" y="816711"/>
                  </a:moveTo>
                  <a:lnTo>
                    <a:pt x="964374" y="810628"/>
                  </a:lnTo>
                  <a:lnTo>
                    <a:pt x="961732" y="805446"/>
                  </a:lnTo>
                  <a:lnTo>
                    <a:pt x="768883" y="470763"/>
                  </a:lnTo>
                  <a:lnTo>
                    <a:pt x="764870" y="472071"/>
                  </a:lnTo>
                  <a:lnTo>
                    <a:pt x="714679" y="507936"/>
                  </a:lnTo>
                  <a:lnTo>
                    <a:pt x="674052" y="540639"/>
                  </a:lnTo>
                  <a:lnTo>
                    <a:pt x="635406" y="575322"/>
                  </a:lnTo>
                  <a:lnTo>
                    <a:pt x="598754" y="612000"/>
                  </a:lnTo>
                  <a:lnTo>
                    <a:pt x="564070" y="650633"/>
                  </a:lnTo>
                  <a:lnTo>
                    <a:pt x="531342" y="691248"/>
                  </a:lnTo>
                  <a:lnTo>
                    <a:pt x="500570" y="733831"/>
                  </a:lnTo>
                  <a:lnTo>
                    <a:pt x="494931" y="742073"/>
                  </a:lnTo>
                  <a:lnTo>
                    <a:pt x="495566" y="745769"/>
                  </a:lnTo>
                  <a:lnTo>
                    <a:pt x="835126" y="941743"/>
                  </a:lnTo>
                  <a:lnTo>
                    <a:pt x="839279" y="940346"/>
                  </a:lnTo>
                  <a:lnTo>
                    <a:pt x="844765" y="932967"/>
                  </a:lnTo>
                  <a:lnTo>
                    <a:pt x="869708" y="901852"/>
                  </a:lnTo>
                  <a:lnTo>
                    <a:pt x="896759" y="872820"/>
                  </a:lnTo>
                  <a:lnTo>
                    <a:pt x="925830" y="845781"/>
                  </a:lnTo>
                  <a:lnTo>
                    <a:pt x="960043" y="818222"/>
                  </a:lnTo>
                  <a:lnTo>
                    <a:pt x="964895" y="816711"/>
                  </a:lnTo>
                  <a:close/>
                </a:path>
                <a:path w="2566669" h="2565400">
                  <a:moveTo>
                    <a:pt x="1240688" y="1856066"/>
                  </a:moveTo>
                  <a:lnTo>
                    <a:pt x="1185545" y="1828342"/>
                  </a:lnTo>
                  <a:lnTo>
                    <a:pt x="1149146" y="1819986"/>
                  </a:lnTo>
                  <a:lnTo>
                    <a:pt x="1113485" y="1808861"/>
                  </a:lnTo>
                  <a:lnTo>
                    <a:pt x="1078623" y="1794979"/>
                  </a:lnTo>
                  <a:lnTo>
                    <a:pt x="1071029" y="1792465"/>
                  </a:lnTo>
                  <a:lnTo>
                    <a:pt x="1065110" y="1792757"/>
                  </a:lnTo>
                  <a:lnTo>
                    <a:pt x="1060170" y="1796084"/>
                  </a:lnTo>
                  <a:lnTo>
                    <a:pt x="1055509" y="1802701"/>
                  </a:lnTo>
                  <a:lnTo>
                    <a:pt x="1003592" y="1893189"/>
                  </a:lnTo>
                  <a:lnTo>
                    <a:pt x="872947" y="2118893"/>
                  </a:lnTo>
                  <a:lnTo>
                    <a:pt x="869683" y="2125726"/>
                  </a:lnTo>
                  <a:lnTo>
                    <a:pt x="869327" y="2130983"/>
                  </a:lnTo>
                  <a:lnTo>
                    <a:pt x="872286" y="2135327"/>
                  </a:lnTo>
                  <a:lnTo>
                    <a:pt x="921816" y="2158581"/>
                  </a:lnTo>
                  <a:lnTo>
                    <a:pt x="965276" y="2175764"/>
                  </a:lnTo>
                  <a:lnTo>
                    <a:pt x="1009446" y="2190813"/>
                  </a:lnTo>
                  <a:lnTo>
                    <a:pt x="1054354" y="2203577"/>
                  </a:lnTo>
                  <a:lnTo>
                    <a:pt x="1100061" y="2213940"/>
                  </a:lnTo>
                  <a:lnTo>
                    <a:pt x="1157020" y="2223846"/>
                  </a:lnTo>
                  <a:lnTo>
                    <a:pt x="1214158" y="2232799"/>
                  </a:lnTo>
                  <a:lnTo>
                    <a:pt x="1240409" y="2232799"/>
                  </a:lnTo>
                  <a:lnTo>
                    <a:pt x="1240688" y="1856066"/>
                  </a:lnTo>
                  <a:close/>
                </a:path>
                <a:path w="2566669" h="2565400">
                  <a:moveTo>
                    <a:pt x="1240688" y="688174"/>
                  </a:moveTo>
                  <a:lnTo>
                    <a:pt x="1240523" y="634619"/>
                  </a:lnTo>
                  <a:lnTo>
                    <a:pt x="1240421" y="313321"/>
                  </a:lnTo>
                  <a:lnTo>
                    <a:pt x="1214170" y="313321"/>
                  </a:lnTo>
                  <a:lnTo>
                    <a:pt x="1209357" y="317106"/>
                  </a:lnTo>
                  <a:lnTo>
                    <a:pt x="1203515" y="316306"/>
                  </a:lnTo>
                  <a:lnTo>
                    <a:pt x="1198016" y="316865"/>
                  </a:lnTo>
                  <a:lnTo>
                    <a:pt x="1150518" y="322859"/>
                  </a:lnTo>
                  <a:lnTo>
                    <a:pt x="1103680" y="331165"/>
                  </a:lnTo>
                  <a:lnTo>
                    <a:pt x="1057490" y="341757"/>
                  </a:lnTo>
                  <a:lnTo>
                    <a:pt x="1011948" y="354634"/>
                  </a:lnTo>
                  <a:lnTo>
                    <a:pt x="967028" y="369760"/>
                  </a:lnTo>
                  <a:lnTo>
                    <a:pt x="922731" y="387134"/>
                  </a:lnTo>
                  <a:lnTo>
                    <a:pt x="879043" y="406730"/>
                  </a:lnTo>
                  <a:lnTo>
                    <a:pt x="869353" y="415175"/>
                  </a:lnTo>
                  <a:lnTo>
                    <a:pt x="869721" y="420433"/>
                  </a:lnTo>
                  <a:lnTo>
                    <a:pt x="872972" y="427240"/>
                  </a:lnTo>
                  <a:lnTo>
                    <a:pt x="899299" y="472567"/>
                  </a:lnTo>
                  <a:lnTo>
                    <a:pt x="1056449" y="745058"/>
                  </a:lnTo>
                  <a:lnTo>
                    <a:pt x="1060577" y="750862"/>
                  </a:lnTo>
                  <a:lnTo>
                    <a:pt x="1064983" y="753783"/>
                  </a:lnTo>
                  <a:lnTo>
                    <a:pt x="1070229" y="754037"/>
                  </a:lnTo>
                  <a:lnTo>
                    <a:pt x="1076896" y="751827"/>
                  </a:lnTo>
                  <a:lnTo>
                    <a:pt x="1111732" y="737831"/>
                  </a:lnTo>
                  <a:lnTo>
                    <a:pt x="1147356" y="726541"/>
                  </a:lnTo>
                  <a:lnTo>
                    <a:pt x="1183716" y="718070"/>
                  </a:lnTo>
                  <a:lnTo>
                    <a:pt x="1220762" y="712520"/>
                  </a:lnTo>
                  <a:lnTo>
                    <a:pt x="1231569" y="710006"/>
                  </a:lnTo>
                  <a:lnTo>
                    <a:pt x="1237589" y="705256"/>
                  </a:lnTo>
                  <a:lnTo>
                    <a:pt x="1240167" y="698068"/>
                  </a:lnTo>
                  <a:lnTo>
                    <a:pt x="1240688" y="688174"/>
                  </a:lnTo>
                  <a:close/>
                </a:path>
                <a:path w="2566669" h="2565400">
                  <a:moveTo>
                    <a:pt x="1540319" y="1392999"/>
                  </a:moveTo>
                  <a:lnTo>
                    <a:pt x="1539608" y="1343329"/>
                  </a:lnTo>
                  <a:lnTo>
                    <a:pt x="1527695" y="1293761"/>
                  </a:lnTo>
                  <a:lnTo>
                    <a:pt x="1504873" y="1244485"/>
                  </a:lnTo>
                  <a:lnTo>
                    <a:pt x="1472018" y="1190028"/>
                  </a:lnTo>
                  <a:lnTo>
                    <a:pt x="1455127" y="1163066"/>
                  </a:lnTo>
                  <a:lnTo>
                    <a:pt x="1296212" y="906526"/>
                  </a:lnTo>
                  <a:lnTo>
                    <a:pt x="1268120" y="951953"/>
                  </a:lnTo>
                  <a:lnTo>
                    <a:pt x="1183665" y="1086192"/>
                  </a:lnTo>
                  <a:lnTo>
                    <a:pt x="1156131" y="1130782"/>
                  </a:lnTo>
                  <a:lnTo>
                    <a:pt x="1129245" y="1175550"/>
                  </a:lnTo>
                  <a:lnTo>
                    <a:pt x="1103223" y="1220685"/>
                  </a:lnTo>
                  <a:lnTo>
                    <a:pt x="1078242" y="1266317"/>
                  </a:lnTo>
                  <a:lnTo>
                    <a:pt x="1060742" y="1309243"/>
                  </a:lnTo>
                  <a:lnTo>
                    <a:pt x="1052550" y="1352931"/>
                  </a:lnTo>
                  <a:lnTo>
                    <a:pt x="1053045" y="1396377"/>
                  </a:lnTo>
                  <a:lnTo>
                    <a:pt x="1061542" y="1438567"/>
                  </a:lnTo>
                  <a:lnTo>
                    <a:pt x="1077391" y="1478483"/>
                  </a:lnTo>
                  <a:lnTo>
                    <a:pt x="1099934" y="1515135"/>
                  </a:lnTo>
                  <a:lnTo>
                    <a:pt x="1128509" y="1547495"/>
                  </a:lnTo>
                  <a:lnTo>
                    <a:pt x="1162456" y="1574558"/>
                  </a:lnTo>
                  <a:lnTo>
                    <a:pt x="1201127" y="1595323"/>
                  </a:lnTo>
                  <a:lnTo>
                    <a:pt x="1243838" y="1608772"/>
                  </a:lnTo>
                  <a:lnTo>
                    <a:pt x="1289951" y="1613890"/>
                  </a:lnTo>
                  <a:lnTo>
                    <a:pt x="1344523" y="1609559"/>
                  </a:lnTo>
                  <a:lnTo>
                    <a:pt x="1393786" y="1595145"/>
                  </a:lnTo>
                  <a:lnTo>
                    <a:pt x="1437474" y="1570672"/>
                  </a:lnTo>
                  <a:lnTo>
                    <a:pt x="1475333" y="1536217"/>
                  </a:lnTo>
                  <a:lnTo>
                    <a:pt x="1507096" y="1491818"/>
                  </a:lnTo>
                  <a:lnTo>
                    <a:pt x="1529575" y="1442554"/>
                  </a:lnTo>
                  <a:lnTo>
                    <a:pt x="1540319" y="1392999"/>
                  </a:lnTo>
                  <a:close/>
                </a:path>
                <a:path w="2566669" h="2565400">
                  <a:moveTo>
                    <a:pt x="1723732" y="415175"/>
                  </a:moveTo>
                  <a:lnTo>
                    <a:pt x="1670151" y="386867"/>
                  </a:lnTo>
                  <a:lnTo>
                    <a:pt x="1627009" y="369900"/>
                  </a:lnTo>
                  <a:lnTo>
                    <a:pt x="1583194" y="355003"/>
                  </a:lnTo>
                  <a:lnTo>
                    <a:pt x="1538630" y="342353"/>
                  </a:lnTo>
                  <a:lnTo>
                    <a:pt x="1493278" y="332143"/>
                  </a:lnTo>
                  <a:lnTo>
                    <a:pt x="1379143" y="313321"/>
                  </a:lnTo>
                  <a:lnTo>
                    <a:pt x="1352892" y="313321"/>
                  </a:lnTo>
                  <a:lnTo>
                    <a:pt x="1352613" y="690041"/>
                  </a:lnTo>
                  <a:lnTo>
                    <a:pt x="1353121" y="699109"/>
                  </a:lnTo>
                  <a:lnTo>
                    <a:pt x="1355496" y="705624"/>
                  </a:lnTo>
                  <a:lnTo>
                    <a:pt x="1360957" y="709891"/>
                  </a:lnTo>
                  <a:lnTo>
                    <a:pt x="1370723" y="712165"/>
                  </a:lnTo>
                  <a:lnTo>
                    <a:pt x="1407769" y="717740"/>
                  </a:lnTo>
                  <a:lnTo>
                    <a:pt x="1444167" y="726059"/>
                  </a:lnTo>
                  <a:lnTo>
                    <a:pt x="1479854" y="737133"/>
                  </a:lnTo>
                  <a:lnTo>
                    <a:pt x="1514741" y="750951"/>
                  </a:lnTo>
                  <a:lnTo>
                    <a:pt x="1522222" y="753465"/>
                  </a:lnTo>
                  <a:lnTo>
                    <a:pt x="1528114" y="753287"/>
                  </a:lnTo>
                  <a:lnTo>
                    <a:pt x="1533093" y="750062"/>
                  </a:lnTo>
                  <a:lnTo>
                    <a:pt x="1537855" y="743394"/>
                  </a:lnTo>
                  <a:lnTo>
                    <a:pt x="1615363" y="608406"/>
                  </a:lnTo>
                  <a:lnTo>
                    <a:pt x="1719516" y="428879"/>
                  </a:lnTo>
                  <a:lnTo>
                    <a:pt x="1723275" y="421093"/>
                  </a:lnTo>
                  <a:lnTo>
                    <a:pt x="1723732" y="415175"/>
                  </a:lnTo>
                  <a:close/>
                </a:path>
                <a:path w="2566669" h="2565400">
                  <a:moveTo>
                    <a:pt x="1723936" y="2126856"/>
                  </a:moveTo>
                  <a:lnTo>
                    <a:pt x="1720494" y="2118868"/>
                  </a:lnTo>
                  <a:lnTo>
                    <a:pt x="1641475" y="1982876"/>
                  </a:lnTo>
                  <a:lnTo>
                    <a:pt x="1536928" y="1801101"/>
                  </a:lnTo>
                  <a:lnTo>
                    <a:pt x="1532699" y="1795208"/>
                  </a:lnTo>
                  <a:lnTo>
                    <a:pt x="1528216" y="1792363"/>
                  </a:lnTo>
                  <a:lnTo>
                    <a:pt x="1522971" y="1792198"/>
                  </a:lnTo>
                  <a:lnTo>
                    <a:pt x="1516456" y="1794395"/>
                  </a:lnTo>
                  <a:lnTo>
                    <a:pt x="1481594" y="1808365"/>
                  </a:lnTo>
                  <a:lnTo>
                    <a:pt x="1445958" y="1819605"/>
                  </a:lnTo>
                  <a:lnTo>
                    <a:pt x="1409585" y="1828038"/>
                  </a:lnTo>
                  <a:lnTo>
                    <a:pt x="1372552" y="1833562"/>
                  </a:lnTo>
                  <a:lnTo>
                    <a:pt x="1361757" y="1836077"/>
                  </a:lnTo>
                  <a:lnTo>
                    <a:pt x="1355737" y="1840814"/>
                  </a:lnTo>
                  <a:lnTo>
                    <a:pt x="1353146" y="1848027"/>
                  </a:lnTo>
                  <a:lnTo>
                    <a:pt x="1352600" y="1857933"/>
                  </a:lnTo>
                  <a:lnTo>
                    <a:pt x="1352778" y="1911489"/>
                  </a:lnTo>
                  <a:lnTo>
                    <a:pt x="1352880" y="2232799"/>
                  </a:lnTo>
                  <a:lnTo>
                    <a:pt x="1379131" y="2232799"/>
                  </a:lnTo>
                  <a:lnTo>
                    <a:pt x="1383271" y="2229180"/>
                  </a:lnTo>
                  <a:lnTo>
                    <a:pt x="1388478" y="2229828"/>
                  </a:lnTo>
                  <a:lnTo>
                    <a:pt x="1440891" y="2223528"/>
                  </a:lnTo>
                  <a:lnTo>
                    <a:pt x="1487766" y="2215362"/>
                  </a:lnTo>
                  <a:lnTo>
                    <a:pt x="1533982" y="2204872"/>
                  </a:lnTo>
                  <a:lnTo>
                    <a:pt x="1579562" y="2192083"/>
                  </a:lnTo>
                  <a:lnTo>
                    <a:pt x="1624520" y="2177034"/>
                  </a:lnTo>
                  <a:lnTo>
                    <a:pt x="1668843" y="2159749"/>
                  </a:lnTo>
                  <a:lnTo>
                    <a:pt x="1712569" y="2140254"/>
                  </a:lnTo>
                  <a:lnTo>
                    <a:pt x="1723415" y="2132406"/>
                  </a:lnTo>
                  <a:lnTo>
                    <a:pt x="1723936" y="2126856"/>
                  </a:lnTo>
                  <a:close/>
                </a:path>
                <a:path w="2566669" h="2565400">
                  <a:moveTo>
                    <a:pt x="2096122" y="1802739"/>
                  </a:moveTo>
                  <a:lnTo>
                    <a:pt x="2093671" y="1798523"/>
                  </a:lnTo>
                  <a:lnTo>
                    <a:pt x="2087702" y="1794268"/>
                  </a:lnTo>
                  <a:lnTo>
                    <a:pt x="1996338" y="1741868"/>
                  </a:lnTo>
                  <a:lnTo>
                    <a:pt x="1768411" y="1610055"/>
                  </a:lnTo>
                  <a:lnTo>
                    <a:pt x="1761934" y="1607121"/>
                  </a:lnTo>
                  <a:lnTo>
                    <a:pt x="1756689" y="1606867"/>
                  </a:lnTo>
                  <a:lnTo>
                    <a:pt x="1752053" y="1609331"/>
                  </a:lnTo>
                  <a:lnTo>
                    <a:pt x="1747380" y="1614551"/>
                  </a:lnTo>
                  <a:lnTo>
                    <a:pt x="1723415" y="1644662"/>
                  </a:lnTo>
                  <a:lnTo>
                    <a:pt x="1697418" y="1672793"/>
                  </a:lnTo>
                  <a:lnTo>
                    <a:pt x="1669389" y="1698879"/>
                  </a:lnTo>
                  <a:lnTo>
                    <a:pt x="1639316" y="1722882"/>
                  </a:lnTo>
                  <a:lnTo>
                    <a:pt x="1633308" y="1728368"/>
                  </a:lnTo>
                  <a:lnTo>
                    <a:pt x="1630743" y="1733740"/>
                  </a:lnTo>
                  <a:lnTo>
                    <a:pt x="1631315" y="1739671"/>
                  </a:lnTo>
                  <a:lnTo>
                    <a:pt x="1634718" y="1746821"/>
                  </a:lnTo>
                  <a:lnTo>
                    <a:pt x="1662341" y="1794078"/>
                  </a:lnTo>
                  <a:lnTo>
                    <a:pt x="1820176" y="2066975"/>
                  </a:lnTo>
                  <a:lnTo>
                    <a:pt x="1820951" y="2073567"/>
                  </a:lnTo>
                  <a:lnTo>
                    <a:pt x="1828088" y="2074125"/>
                  </a:lnTo>
                  <a:lnTo>
                    <a:pt x="1878457" y="2038311"/>
                  </a:lnTo>
                  <a:lnTo>
                    <a:pt x="1918906" y="2005787"/>
                  </a:lnTo>
                  <a:lnTo>
                    <a:pt x="1957374" y="1971294"/>
                  </a:lnTo>
                  <a:lnTo>
                    <a:pt x="1993887" y="1934832"/>
                  </a:lnTo>
                  <a:lnTo>
                    <a:pt x="2028456" y="1896427"/>
                  </a:lnTo>
                  <a:lnTo>
                    <a:pt x="2061095" y="1856066"/>
                  </a:lnTo>
                  <a:lnTo>
                    <a:pt x="2091829" y="1813788"/>
                  </a:lnTo>
                  <a:lnTo>
                    <a:pt x="2095398" y="1807603"/>
                  </a:lnTo>
                  <a:lnTo>
                    <a:pt x="2096122" y="1802739"/>
                  </a:lnTo>
                  <a:close/>
                </a:path>
                <a:path w="2566669" h="2565400">
                  <a:moveTo>
                    <a:pt x="2098116" y="742505"/>
                  </a:moveTo>
                  <a:lnTo>
                    <a:pt x="2062314" y="691743"/>
                  </a:lnTo>
                  <a:lnTo>
                    <a:pt x="2029485" y="650862"/>
                  </a:lnTo>
                  <a:lnTo>
                    <a:pt x="1994649" y="611987"/>
                  </a:lnTo>
                  <a:lnTo>
                    <a:pt x="1957793" y="575119"/>
                  </a:lnTo>
                  <a:lnTo>
                    <a:pt x="1918957" y="540232"/>
                  </a:lnTo>
                  <a:lnTo>
                    <a:pt x="1878126" y="507326"/>
                  </a:lnTo>
                  <a:lnTo>
                    <a:pt x="1835302" y="476402"/>
                  </a:lnTo>
                  <a:lnTo>
                    <a:pt x="1826183" y="470166"/>
                  </a:lnTo>
                  <a:lnTo>
                    <a:pt x="1823110" y="473227"/>
                  </a:lnTo>
                  <a:lnTo>
                    <a:pt x="1628127" y="810996"/>
                  </a:lnTo>
                  <a:lnTo>
                    <a:pt x="1629206" y="815568"/>
                  </a:lnTo>
                  <a:lnTo>
                    <a:pt x="1637334" y="821550"/>
                  </a:lnTo>
                  <a:lnTo>
                    <a:pt x="1661261" y="840384"/>
                  </a:lnTo>
                  <a:lnTo>
                    <a:pt x="1705546" y="881989"/>
                  </a:lnTo>
                  <a:lnTo>
                    <a:pt x="1733600" y="914742"/>
                  </a:lnTo>
                  <a:lnTo>
                    <a:pt x="1740662" y="925779"/>
                  </a:lnTo>
                  <a:lnTo>
                    <a:pt x="1748345" y="934770"/>
                  </a:lnTo>
                  <a:lnTo>
                    <a:pt x="1757667" y="938923"/>
                  </a:lnTo>
                  <a:lnTo>
                    <a:pt x="1768017" y="937145"/>
                  </a:lnTo>
                  <a:lnTo>
                    <a:pt x="1778673" y="931621"/>
                  </a:lnTo>
                  <a:lnTo>
                    <a:pt x="1800059" y="917498"/>
                  </a:lnTo>
                  <a:lnTo>
                    <a:pt x="2089950" y="750062"/>
                  </a:lnTo>
                  <a:lnTo>
                    <a:pt x="2095881" y="748677"/>
                  </a:lnTo>
                  <a:lnTo>
                    <a:pt x="2098116" y="742505"/>
                  </a:lnTo>
                  <a:close/>
                </a:path>
                <a:path w="2566669" h="2565400">
                  <a:moveTo>
                    <a:pt x="2256434" y="1329296"/>
                  </a:moveTo>
                  <a:lnTo>
                    <a:pt x="1879714" y="1329016"/>
                  </a:lnTo>
                  <a:lnTo>
                    <a:pt x="1851964" y="1384134"/>
                  </a:lnTo>
                  <a:lnTo>
                    <a:pt x="1843633" y="1420533"/>
                  </a:lnTo>
                  <a:lnTo>
                    <a:pt x="1832533" y="1456207"/>
                  </a:lnTo>
                  <a:lnTo>
                    <a:pt x="1818640" y="1491081"/>
                  </a:lnTo>
                  <a:lnTo>
                    <a:pt x="1816138" y="1498587"/>
                  </a:lnTo>
                  <a:lnTo>
                    <a:pt x="1816404" y="1504467"/>
                  </a:lnTo>
                  <a:lnTo>
                    <a:pt x="1819719" y="1509420"/>
                  </a:lnTo>
                  <a:lnTo>
                    <a:pt x="1826387" y="1514132"/>
                  </a:lnTo>
                  <a:lnTo>
                    <a:pt x="1961375" y="1591640"/>
                  </a:lnTo>
                  <a:lnTo>
                    <a:pt x="2140877" y="1695818"/>
                  </a:lnTo>
                  <a:lnTo>
                    <a:pt x="2148586" y="1699590"/>
                  </a:lnTo>
                  <a:lnTo>
                    <a:pt x="2154466" y="1700110"/>
                  </a:lnTo>
                  <a:lnTo>
                    <a:pt x="2159304" y="1696796"/>
                  </a:lnTo>
                  <a:lnTo>
                    <a:pt x="2182914" y="1646174"/>
                  </a:lnTo>
                  <a:lnTo>
                    <a:pt x="2199995" y="1602676"/>
                  </a:lnTo>
                  <a:lnTo>
                    <a:pt x="2214969" y="1558493"/>
                  </a:lnTo>
                  <a:lnTo>
                    <a:pt x="2227643" y="1513560"/>
                  </a:lnTo>
                  <a:lnTo>
                    <a:pt x="2237867" y="1467815"/>
                  </a:lnTo>
                  <a:lnTo>
                    <a:pt x="2256434" y="1355534"/>
                  </a:lnTo>
                  <a:lnTo>
                    <a:pt x="2256434" y="1329296"/>
                  </a:lnTo>
                  <a:close/>
                </a:path>
                <a:path w="2566669" h="2565400">
                  <a:moveTo>
                    <a:pt x="2256434" y="1190586"/>
                  </a:moveTo>
                  <a:lnTo>
                    <a:pt x="2253107" y="1186345"/>
                  </a:lnTo>
                  <a:lnTo>
                    <a:pt x="2253450" y="1181214"/>
                  </a:lnTo>
                  <a:lnTo>
                    <a:pt x="2247112" y="1128763"/>
                  </a:lnTo>
                  <a:lnTo>
                    <a:pt x="2238946" y="1081900"/>
                  </a:lnTo>
                  <a:lnTo>
                    <a:pt x="2228456" y="1035697"/>
                  </a:lnTo>
                  <a:lnTo>
                    <a:pt x="2215680" y="990130"/>
                  </a:lnTo>
                  <a:lnTo>
                    <a:pt x="2200630" y="945184"/>
                  </a:lnTo>
                  <a:lnTo>
                    <a:pt x="2183333" y="900861"/>
                  </a:lnTo>
                  <a:lnTo>
                    <a:pt x="2163800" y="857148"/>
                  </a:lnTo>
                  <a:lnTo>
                    <a:pt x="2150211" y="845972"/>
                  </a:lnTo>
                  <a:lnTo>
                    <a:pt x="2142363" y="849401"/>
                  </a:lnTo>
                  <a:lnTo>
                    <a:pt x="2051761" y="902119"/>
                  </a:lnTo>
                  <a:lnTo>
                    <a:pt x="1824672" y="1032916"/>
                  </a:lnTo>
                  <a:lnTo>
                    <a:pt x="1818817" y="1037120"/>
                  </a:lnTo>
                  <a:lnTo>
                    <a:pt x="1815973" y="1041552"/>
                  </a:lnTo>
                  <a:lnTo>
                    <a:pt x="1815807" y="1046784"/>
                  </a:lnTo>
                  <a:lnTo>
                    <a:pt x="1818017" y="1053376"/>
                  </a:lnTo>
                  <a:lnTo>
                    <a:pt x="1831975" y="1088224"/>
                  </a:lnTo>
                  <a:lnTo>
                    <a:pt x="1843239" y="1123861"/>
                  </a:lnTo>
                  <a:lnTo>
                    <a:pt x="1851685" y="1160221"/>
                  </a:lnTo>
                  <a:lnTo>
                    <a:pt x="1857197" y="1197254"/>
                  </a:lnTo>
                  <a:lnTo>
                    <a:pt x="1859737" y="1208112"/>
                  </a:lnTo>
                  <a:lnTo>
                    <a:pt x="1864537" y="1214081"/>
                  </a:lnTo>
                  <a:lnTo>
                    <a:pt x="1871776" y="1216609"/>
                  </a:lnTo>
                  <a:lnTo>
                    <a:pt x="1881644" y="1217091"/>
                  </a:lnTo>
                  <a:lnTo>
                    <a:pt x="2256434" y="1216837"/>
                  </a:lnTo>
                  <a:lnTo>
                    <a:pt x="2256434" y="1190586"/>
                  </a:lnTo>
                  <a:close/>
                </a:path>
                <a:path w="2566669" h="2565400">
                  <a:moveTo>
                    <a:pt x="2566289" y="1282700"/>
                  </a:moveTo>
                  <a:lnTo>
                    <a:pt x="2565400" y="1244600"/>
                  </a:lnTo>
                  <a:lnTo>
                    <a:pt x="2562758" y="1193800"/>
                  </a:lnTo>
                  <a:lnTo>
                    <a:pt x="2558402" y="1143000"/>
                  </a:lnTo>
                  <a:lnTo>
                    <a:pt x="2552357" y="1104900"/>
                  </a:lnTo>
                  <a:lnTo>
                    <a:pt x="2544635" y="1054100"/>
                  </a:lnTo>
                  <a:lnTo>
                    <a:pt x="2535301" y="1003300"/>
                  </a:lnTo>
                  <a:lnTo>
                    <a:pt x="2524366" y="965200"/>
                  </a:lnTo>
                  <a:lnTo>
                    <a:pt x="2511869" y="914400"/>
                  </a:lnTo>
                  <a:lnTo>
                    <a:pt x="2497836" y="876300"/>
                  </a:lnTo>
                  <a:lnTo>
                    <a:pt x="2482304" y="838200"/>
                  </a:lnTo>
                  <a:lnTo>
                    <a:pt x="2465298" y="787400"/>
                  </a:lnTo>
                  <a:lnTo>
                    <a:pt x="2459837" y="776135"/>
                  </a:lnTo>
                  <a:lnTo>
                    <a:pt x="2459837" y="1282700"/>
                  </a:lnTo>
                  <a:lnTo>
                    <a:pt x="2458859" y="1333500"/>
                  </a:lnTo>
                  <a:lnTo>
                    <a:pt x="2455926" y="1384300"/>
                  </a:lnTo>
                  <a:lnTo>
                    <a:pt x="2451100" y="1435100"/>
                  </a:lnTo>
                  <a:lnTo>
                    <a:pt x="2444407" y="1473200"/>
                  </a:lnTo>
                  <a:lnTo>
                    <a:pt x="2435885" y="1524000"/>
                  </a:lnTo>
                  <a:lnTo>
                    <a:pt x="2425585" y="1574800"/>
                  </a:lnTo>
                  <a:lnTo>
                    <a:pt x="2413520" y="1612900"/>
                  </a:lnTo>
                  <a:lnTo>
                    <a:pt x="2399754" y="1663700"/>
                  </a:lnTo>
                  <a:lnTo>
                    <a:pt x="2384298" y="1701800"/>
                  </a:lnTo>
                  <a:lnTo>
                    <a:pt x="2367216" y="1739900"/>
                  </a:lnTo>
                  <a:lnTo>
                    <a:pt x="2348547" y="1790700"/>
                  </a:lnTo>
                  <a:lnTo>
                    <a:pt x="2328303" y="1828800"/>
                  </a:lnTo>
                  <a:lnTo>
                    <a:pt x="2306536" y="1866900"/>
                  </a:lnTo>
                  <a:lnTo>
                    <a:pt x="2283295" y="1905000"/>
                  </a:lnTo>
                  <a:lnTo>
                    <a:pt x="2258606" y="1943100"/>
                  </a:lnTo>
                  <a:lnTo>
                    <a:pt x="2232507" y="1981200"/>
                  </a:lnTo>
                  <a:lnTo>
                    <a:pt x="2205037" y="2019300"/>
                  </a:lnTo>
                  <a:lnTo>
                    <a:pt x="2176246" y="2057400"/>
                  </a:lnTo>
                  <a:lnTo>
                    <a:pt x="2146147" y="2082800"/>
                  </a:lnTo>
                  <a:lnTo>
                    <a:pt x="2114804" y="2120900"/>
                  </a:lnTo>
                  <a:lnTo>
                    <a:pt x="2082241" y="2146300"/>
                  </a:lnTo>
                  <a:lnTo>
                    <a:pt x="2048497" y="2184400"/>
                  </a:lnTo>
                  <a:lnTo>
                    <a:pt x="2013623" y="2209800"/>
                  </a:lnTo>
                  <a:lnTo>
                    <a:pt x="1977631" y="2235200"/>
                  </a:lnTo>
                  <a:lnTo>
                    <a:pt x="1940585" y="2260600"/>
                  </a:lnTo>
                  <a:lnTo>
                    <a:pt x="1902523" y="2286000"/>
                  </a:lnTo>
                  <a:lnTo>
                    <a:pt x="1863458" y="2311400"/>
                  </a:lnTo>
                  <a:lnTo>
                    <a:pt x="1823440" y="2336800"/>
                  </a:lnTo>
                  <a:lnTo>
                    <a:pt x="1782521" y="2349500"/>
                  </a:lnTo>
                  <a:lnTo>
                    <a:pt x="1740725" y="2374900"/>
                  </a:lnTo>
                  <a:lnTo>
                    <a:pt x="1654670" y="2400300"/>
                  </a:lnTo>
                  <a:lnTo>
                    <a:pt x="1473758" y="2451100"/>
                  </a:lnTo>
                  <a:lnTo>
                    <a:pt x="1426921" y="2451100"/>
                  </a:lnTo>
                  <a:lnTo>
                    <a:pt x="1379512" y="2463800"/>
                  </a:lnTo>
                  <a:lnTo>
                    <a:pt x="1186776" y="2463800"/>
                  </a:lnTo>
                  <a:lnTo>
                    <a:pt x="1139367" y="2451100"/>
                  </a:lnTo>
                  <a:lnTo>
                    <a:pt x="1092530" y="2451100"/>
                  </a:lnTo>
                  <a:lnTo>
                    <a:pt x="911618" y="2400300"/>
                  </a:lnTo>
                  <a:lnTo>
                    <a:pt x="825563" y="2374900"/>
                  </a:lnTo>
                  <a:lnTo>
                    <a:pt x="783767" y="2349500"/>
                  </a:lnTo>
                  <a:lnTo>
                    <a:pt x="742848" y="2336800"/>
                  </a:lnTo>
                  <a:lnTo>
                    <a:pt x="702830" y="2311400"/>
                  </a:lnTo>
                  <a:lnTo>
                    <a:pt x="663778" y="2286000"/>
                  </a:lnTo>
                  <a:lnTo>
                    <a:pt x="625703" y="2260600"/>
                  </a:lnTo>
                  <a:lnTo>
                    <a:pt x="588657" y="2235200"/>
                  </a:lnTo>
                  <a:lnTo>
                    <a:pt x="552665" y="2209800"/>
                  </a:lnTo>
                  <a:lnTo>
                    <a:pt x="517791" y="2184400"/>
                  </a:lnTo>
                  <a:lnTo>
                    <a:pt x="484047" y="2146300"/>
                  </a:lnTo>
                  <a:lnTo>
                    <a:pt x="451485" y="2120900"/>
                  </a:lnTo>
                  <a:lnTo>
                    <a:pt x="420141" y="2082800"/>
                  </a:lnTo>
                  <a:lnTo>
                    <a:pt x="390055" y="2057400"/>
                  </a:lnTo>
                  <a:lnTo>
                    <a:pt x="361251" y="2019300"/>
                  </a:lnTo>
                  <a:lnTo>
                    <a:pt x="333781" y="1981200"/>
                  </a:lnTo>
                  <a:lnTo>
                    <a:pt x="307682" y="1943100"/>
                  </a:lnTo>
                  <a:lnTo>
                    <a:pt x="282994" y="1905000"/>
                  </a:lnTo>
                  <a:lnTo>
                    <a:pt x="259753" y="1866900"/>
                  </a:lnTo>
                  <a:lnTo>
                    <a:pt x="237985" y="1828800"/>
                  </a:lnTo>
                  <a:lnTo>
                    <a:pt x="217754" y="1790700"/>
                  </a:lnTo>
                  <a:lnTo>
                    <a:pt x="199072" y="1739900"/>
                  </a:lnTo>
                  <a:lnTo>
                    <a:pt x="181991" y="1701800"/>
                  </a:lnTo>
                  <a:lnTo>
                    <a:pt x="166535" y="1663700"/>
                  </a:lnTo>
                  <a:lnTo>
                    <a:pt x="152768" y="1612900"/>
                  </a:lnTo>
                  <a:lnTo>
                    <a:pt x="140703" y="1574800"/>
                  </a:lnTo>
                  <a:lnTo>
                    <a:pt x="130403" y="1524000"/>
                  </a:lnTo>
                  <a:lnTo>
                    <a:pt x="121881" y="1473200"/>
                  </a:lnTo>
                  <a:lnTo>
                    <a:pt x="115189" y="1435100"/>
                  </a:lnTo>
                  <a:lnTo>
                    <a:pt x="110363" y="1384300"/>
                  </a:lnTo>
                  <a:lnTo>
                    <a:pt x="107429" y="1333500"/>
                  </a:lnTo>
                  <a:lnTo>
                    <a:pt x="106451" y="1282700"/>
                  </a:lnTo>
                  <a:lnTo>
                    <a:pt x="107429" y="1244600"/>
                  </a:lnTo>
                  <a:lnTo>
                    <a:pt x="110363" y="1193800"/>
                  </a:lnTo>
                  <a:lnTo>
                    <a:pt x="115189" y="1143000"/>
                  </a:lnTo>
                  <a:lnTo>
                    <a:pt x="121881" y="1092200"/>
                  </a:lnTo>
                  <a:lnTo>
                    <a:pt x="130403" y="1054100"/>
                  </a:lnTo>
                  <a:lnTo>
                    <a:pt x="140703" y="1003300"/>
                  </a:lnTo>
                  <a:lnTo>
                    <a:pt x="152768" y="965200"/>
                  </a:lnTo>
                  <a:lnTo>
                    <a:pt x="166535" y="914400"/>
                  </a:lnTo>
                  <a:lnTo>
                    <a:pt x="181991" y="876300"/>
                  </a:lnTo>
                  <a:lnTo>
                    <a:pt x="199072" y="825500"/>
                  </a:lnTo>
                  <a:lnTo>
                    <a:pt x="217754" y="787400"/>
                  </a:lnTo>
                  <a:lnTo>
                    <a:pt x="237985" y="749300"/>
                  </a:lnTo>
                  <a:lnTo>
                    <a:pt x="259753" y="711200"/>
                  </a:lnTo>
                  <a:lnTo>
                    <a:pt x="282994" y="673100"/>
                  </a:lnTo>
                  <a:lnTo>
                    <a:pt x="307682" y="635000"/>
                  </a:lnTo>
                  <a:lnTo>
                    <a:pt x="333781" y="596900"/>
                  </a:lnTo>
                  <a:lnTo>
                    <a:pt x="361251" y="558800"/>
                  </a:lnTo>
                  <a:lnTo>
                    <a:pt x="390055" y="520700"/>
                  </a:lnTo>
                  <a:lnTo>
                    <a:pt x="420141" y="495300"/>
                  </a:lnTo>
                  <a:lnTo>
                    <a:pt x="451485" y="457200"/>
                  </a:lnTo>
                  <a:lnTo>
                    <a:pt x="484047" y="431800"/>
                  </a:lnTo>
                  <a:lnTo>
                    <a:pt x="517791" y="393700"/>
                  </a:lnTo>
                  <a:lnTo>
                    <a:pt x="552665" y="368300"/>
                  </a:lnTo>
                  <a:lnTo>
                    <a:pt x="588657" y="342900"/>
                  </a:lnTo>
                  <a:lnTo>
                    <a:pt x="625703" y="317500"/>
                  </a:lnTo>
                  <a:lnTo>
                    <a:pt x="663778" y="292100"/>
                  </a:lnTo>
                  <a:lnTo>
                    <a:pt x="702830" y="266700"/>
                  </a:lnTo>
                  <a:lnTo>
                    <a:pt x="742848" y="241300"/>
                  </a:lnTo>
                  <a:lnTo>
                    <a:pt x="783767" y="228600"/>
                  </a:lnTo>
                  <a:lnTo>
                    <a:pt x="825563" y="203200"/>
                  </a:lnTo>
                  <a:lnTo>
                    <a:pt x="911618" y="177800"/>
                  </a:lnTo>
                  <a:lnTo>
                    <a:pt x="955802" y="152400"/>
                  </a:lnTo>
                  <a:lnTo>
                    <a:pt x="1000709" y="152400"/>
                  </a:lnTo>
                  <a:lnTo>
                    <a:pt x="1139367" y="114300"/>
                  </a:lnTo>
                  <a:lnTo>
                    <a:pt x="1426921" y="114300"/>
                  </a:lnTo>
                  <a:lnTo>
                    <a:pt x="1565579" y="152400"/>
                  </a:lnTo>
                  <a:lnTo>
                    <a:pt x="1610487" y="152400"/>
                  </a:lnTo>
                  <a:lnTo>
                    <a:pt x="1654670" y="177800"/>
                  </a:lnTo>
                  <a:lnTo>
                    <a:pt x="1740725" y="203200"/>
                  </a:lnTo>
                  <a:lnTo>
                    <a:pt x="1782521" y="228600"/>
                  </a:lnTo>
                  <a:lnTo>
                    <a:pt x="1823440" y="241300"/>
                  </a:lnTo>
                  <a:lnTo>
                    <a:pt x="1863458" y="266700"/>
                  </a:lnTo>
                  <a:lnTo>
                    <a:pt x="1902523" y="292100"/>
                  </a:lnTo>
                  <a:lnTo>
                    <a:pt x="1940585" y="317500"/>
                  </a:lnTo>
                  <a:lnTo>
                    <a:pt x="1977631" y="342900"/>
                  </a:lnTo>
                  <a:lnTo>
                    <a:pt x="2013623" y="368300"/>
                  </a:lnTo>
                  <a:lnTo>
                    <a:pt x="2048497" y="393700"/>
                  </a:lnTo>
                  <a:lnTo>
                    <a:pt x="2082241" y="431800"/>
                  </a:lnTo>
                  <a:lnTo>
                    <a:pt x="2114804" y="457200"/>
                  </a:lnTo>
                  <a:lnTo>
                    <a:pt x="2146147" y="495300"/>
                  </a:lnTo>
                  <a:lnTo>
                    <a:pt x="2176246" y="520700"/>
                  </a:lnTo>
                  <a:lnTo>
                    <a:pt x="2205037" y="558800"/>
                  </a:lnTo>
                  <a:lnTo>
                    <a:pt x="2232507" y="596900"/>
                  </a:lnTo>
                  <a:lnTo>
                    <a:pt x="2258606" y="635000"/>
                  </a:lnTo>
                  <a:lnTo>
                    <a:pt x="2283295" y="673100"/>
                  </a:lnTo>
                  <a:lnTo>
                    <a:pt x="2306536" y="711200"/>
                  </a:lnTo>
                  <a:lnTo>
                    <a:pt x="2328303" y="749300"/>
                  </a:lnTo>
                  <a:lnTo>
                    <a:pt x="2348547" y="787400"/>
                  </a:lnTo>
                  <a:lnTo>
                    <a:pt x="2367216" y="825500"/>
                  </a:lnTo>
                  <a:lnTo>
                    <a:pt x="2384298" y="876300"/>
                  </a:lnTo>
                  <a:lnTo>
                    <a:pt x="2399754" y="914400"/>
                  </a:lnTo>
                  <a:lnTo>
                    <a:pt x="2413520" y="965200"/>
                  </a:lnTo>
                  <a:lnTo>
                    <a:pt x="2425585" y="1003300"/>
                  </a:lnTo>
                  <a:lnTo>
                    <a:pt x="2435885" y="1054100"/>
                  </a:lnTo>
                  <a:lnTo>
                    <a:pt x="2444407" y="1092200"/>
                  </a:lnTo>
                  <a:lnTo>
                    <a:pt x="2451100" y="1143000"/>
                  </a:lnTo>
                  <a:lnTo>
                    <a:pt x="2455926" y="1193800"/>
                  </a:lnTo>
                  <a:lnTo>
                    <a:pt x="2458859" y="1244600"/>
                  </a:lnTo>
                  <a:lnTo>
                    <a:pt x="2459837" y="1282700"/>
                  </a:lnTo>
                  <a:lnTo>
                    <a:pt x="2459837" y="776135"/>
                  </a:lnTo>
                  <a:lnTo>
                    <a:pt x="2446845" y="749300"/>
                  </a:lnTo>
                  <a:lnTo>
                    <a:pt x="2426995" y="711200"/>
                  </a:lnTo>
                  <a:lnTo>
                    <a:pt x="2405761" y="673100"/>
                  </a:lnTo>
                  <a:lnTo>
                    <a:pt x="2383180" y="622300"/>
                  </a:lnTo>
                  <a:lnTo>
                    <a:pt x="2359279" y="584200"/>
                  </a:lnTo>
                  <a:lnTo>
                    <a:pt x="2334095" y="558800"/>
                  </a:lnTo>
                  <a:lnTo>
                    <a:pt x="2307666" y="520700"/>
                  </a:lnTo>
                  <a:lnTo>
                    <a:pt x="2280018" y="482600"/>
                  </a:lnTo>
                  <a:lnTo>
                    <a:pt x="2251176" y="444500"/>
                  </a:lnTo>
                  <a:lnTo>
                    <a:pt x="2221166" y="419100"/>
                  </a:lnTo>
                  <a:lnTo>
                    <a:pt x="2190038" y="381000"/>
                  </a:lnTo>
                  <a:lnTo>
                    <a:pt x="2157819" y="355600"/>
                  </a:lnTo>
                  <a:lnTo>
                    <a:pt x="2124519" y="317500"/>
                  </a:lnTo>
                  <a:lnTo>
                    <a:pt x="2090191" y="292100"/>
                  </a:lnTo>
                  <a:lnTo>
                    <a:pt x="2054872" y="266700"/>
                  </a:lnTo>
                  <a:lnTo>
                    <a:pt x="2018563" y="241300"/>
                  </a:lnTo>
                  <a:lnTo>
                    <a:pt x="1981327" y="215900"/>
                  </a:lnTo>
                  <a:lnTo>
                    <a:pt x="1943176" y="190500"/>
                  </a:lnTo>
                  <a:lnTo>
                    <a:pt x="1904149" y="165100"/>
                  </a:lnTo>
                  <a:lnTo>
                    <a:pt x="1864283" y="139700"/>
                  </a:lnTo>
                  <a:lnTo>
                    <a:pt x="1823593" y="127000"/>
                  </a:lnTo>
                  <a:lnTo>
                    <a:pt x="1802853" y="114300"/>
                  </a:lnTo>
                  <a:lnTo>
                    <a:pt x="1782127" y="101600"/>
                  </a:lnTo>
                  <a:lnTo>
                    <a:pt x="1609026" y="50800"/>
                  </a:lnTo>
                  <a:lnTo>
                    <a:pt x="1518589" y="25400"/>
                  </a:lnTo>
                  <a:lnTo>
                    <a:pt x="1472501" y="25400"/>
                  </a:lnTo>
                  <a:lnTo>
                    <a:pt x="1425879" y="12700"/>
                  </a:lnTo>
                  <a:lnTo>
                    <a:pt x="1378762" y="12700"/>
                  </a:lnTo>
                  <a:lnTo>
                    <a:pt x="1331175" y="0"/>
                  </a:lnTo>
                  <a:lnTo>
                    <a:pt x="1235113" y="0"/>
                  </a:lnTo>
                  <a:lnTo>
                    <a:pt x="1187526" y="12700"/>
                  </a:lnTo>
                  <a:lnTo>
                    <a:pt x="1140409" y="12700"/>
                  </a:lnTo>
                  <a:lnTo>
                    <a:pt x="1093787" y="25400"/>
                  </a:lnTo>
                  <a:lnTo>
                    <a:pt x="1047699" y="25400"/>
                  </a:lnTo>
                  <a:lnTo>
                    <a:pt x="957262" y="50800"/>
                  </a:lnTo>
                  <a:lnTo>
                    <a:pt x="784161" y="101600"/>
                  </a:lnTo>
                  <a:lnTo>
                    <a:pt x="742696" y="127000"/>
                  </a:lnTo>
                  <a:lnTo>
                    <a:pt x="702005" y="139700"/>
                  </a:lnTo>
                  <a:lnTo>
                    <a:pt x="662139" y="165100"/>
                  </a:lnTo>
                  <a:lnTo>
                    <a:pt x="623112" y="190500"/>
                  </a:lnTo>
                  <a:lnTo>
                    <a:pt x="584962" y="215900"/>
                  </a:lnTo>
                  <a:lnTo>
                    <a:pt x="547725" y="241300"/>
                  </a:lnTo>
                  <a:lnTo>
                    <a:pt x="511416" y="266700"/>
                  </a:lnTo>
                  <a:lnTo>
                    <a:pt x="476097" y="292100"/>
                  </a:lnTo>
                  <a:lnTo>
                    <a:pt x="441769" y="317500"/>
                  </a:lnTo>
                  <a:lnTo>
                    <a:pt x="408482" y="355600"/>
                  </a:lnTo>
                  <a:lnTo>
                    <a:pt x="376250" y="381000"/>
                  </a:lnTo>
                  <a:lnTo>
                    <a:pt x="345122" y="419100"/>
                  </a:lnTo>
                  <a:lnTo>
                    <a:pt x="315112" y="444500"/>
                  </a:lnTo>
                  <a:lnTo>
                    <a:pt x="286270" y="482600"/>
                  </a:lnTo>
                  <a:lnTo>
                    <a:pt x="258622" y="520700"/>
                  </a:lnTo>
                  <a:lnTo>
                    <a:pt x="232194" y="558800"/>
                  </a:lnTo>
                  <a:lnTo>
                    <a:pt x="207010" y="584200"/>
                  </a:lnTo>
                  <a:lnTo>
                    <a:pt x="183108" y="622300"/>
                  </a:lnTo>
                  <a:lnTo>
                    <a:pt x="160528" y="673100"/>
                  </a:lnTo>
                  <a:lnTo>
                    <a:pt x="139293" y="711200"/>
                  </a:lnTo>
                  <a:lnTo>
                    <a:pt x="119443" y="749300"/>
                  </a:lnTo>
                  <a:lnTo>
                    <a:pt x="100990" y="787400"/>
                  </a:lnTo>
                  <a:lnTo>
                    <a:pt x="83985" y="838200"/>
                  </a:lnTo>
                  <a:lnTo>
                    <a:pt x="68453" y="876300"/>
                  </a:lnTo>
                  <a:lnTo>
                    <a:pt x="54419" y="914400"/>
                  </a:lnTo>
                  <a:lnTo>
                    <a:pt x="41922" y="965200"/>
                  </a:lnTo>
                  <a:lnTo>
                    <a:pt x="30988" y="1003300"/>
                  </a:lnTo>
                  <a:lnTo>
                    <a:pt x="21653" y="1054100"/>
                  </a:lnTo>
                  <a:lnTo>
                    <a:pt x="13944" y="1104900"/>
                  </a:lnTo>
                  <a:lnTo>
                    <a:pt x="7886" y="1143000"/>
                  </a:lnTo>
                  <a:lnTo>
                    <a:pt x="3530" y="1193800"/>
                  </a:lnTo>
                  <a:lnTo>
                    <a:pt x="889" y="1244600"/>
                  </a:lnTo>
                  <a:lnTo>
                    <a:pt x="0" y="1282700"/>
                  </a:lnTo>
                  <a:lnTo>
                    <a:pt x="889" y="1333500"/>
                  </a:lnTo>
                  <a:lnTo>
                    <a:pt x="3530" y="1384300"/>
                  </a:lnTo>
                  <a:lnTo>
                    <a:pt x="7886" y="1435100"/>
                  </a:lnTo>
                  <a:lnTo>
                    <a:pt x="13944" y="1473200"/>
                  </a:lnTo>
                  <a:lnTo>
                    <a:pt x="21653" y="1524000"/>
                  </a:lnTo>
                  <a:lnTo>
                    <a:pt x="30988" y="1574800"/>
                  </a:lnTo>
                  <a:lnTo>
                    <a:pt x="41922" y="1612900"/>
                  </a:lnTo>
                  <a:lnTo>
                    <a:pt x="54419" y="1663700"/>
                  </a:lnTo>
                  <a:lnTo>
                    <a:pt x="68453" y="1701800"/>
                  </a:lnTo>
                  <a:lnTo>
                    <a:pt x="83985" y="1739900"/>
                  </a:lnTo>
                  <a:lnTo>
                    <a:pt x="100990" y="1790700"/>
                  </a:lnTo>
                  <a:lnTo>
                    <a:pt x="119443" y="1828800"/>
                  </a:lnTo>
                  <a:lnTo>
                    <a:pt x="139293" y="1866900"/>
                  </a:lnTo>
                  <a:lnTo>
                    <a:pt x="160528" y="1905000"/>
                  </a:lnTo>
                  <a:lnTo>
                    <a:pt x="183108" y="1943100"/>
                  </a:lnTo>
                  <a:lnTo>
                    <a:pt x="207010" y="1981200"/>
                  </a:lnTo>
                  <a:lnTo>
                    <a:pt x="232194" y="2019300"/>
                  </a:lnTo>
                  <a:lnTo>
                    <a:pt x="258622" y="2057400"/>
                  </a:lnTo>
                  <a:lnTo>
                    <a:pt x="286270" y="2095500"/>
                  </a:lnTo>
                  <a:lnTo>
                    <a:pt x="315112" y="2133600"/>
                  </a:lnTo>
                  <a:lnTo>
                    <a:pt x="345122" y="2159000"/>
                  </a:lnTo>
                  <a:lnTo>
                    <a:pt x="376250" y="2197100"/>
                  </a:lnTo>
                  <a:lnTo>
                    <a:pt x="408482" y="2222500"/>
                  </a:lnTo>
                  <a:lnTo>
                    <a:pt x="441769" y="2260600"/>
                  </a:lnTo>
                  <a:lnTo>
                    <a:pt x="476097" y="2286000"/>
                  </a:lnTo>
                  <a:lnTo>
                    <a:pt x="511416" y="2311400"/>
                  </a:lnTo>
                  <a:lnTo>
                    <a:pt x="547725" y="2336800"/>
                  </a:lnTo>
                  <a:lnTo>
                    <a:pt x="584962" y="2362200"/>
                  </a:lnTo>
                  <a:lnTo>
                    <a:pt x="623112" y="2387600"/>
                  </a:lnTo>
                  <a:lnTo>
                    <a:pt x="662139" y="2413000"/>
                  </a:lnTo>
                  <a:lnTo>
                    <a:pt x="702005" y="2438400"/>
                  </a:lnTo>
                  <a:lnTo>
                    <a:pt x="742696" y="2451100"/>
                  </a:lnTo>
                  <a:lnTo>
                    <a:pt x="784161" y="2476500"/>
                  </a:lnTo>
                  <a:lnTo>
                    <a:pt x="869340" y="2501900"/>
                  </a:lnTo>
                  <a:lnTo>
                    <a:pt x="1047699" y="2552700"/>
                  </a:lnTo>
                  <a:lnTo>
                    <a:pt x="1093787" y="2552700"/>
                  </a:lnTo>
                  <a:lnTo>
                    <a:pt x="1140409" y="2565400"/>
                  </a:lnTo>
                  <a:lnTo>
                    <a:pt x="1425879" y="2565400"/>
                  </a:lnTo>
                  <a:lnTo>
                    <a:pt x="1472501" y="2552700"/>
                  </a:lnTo>
                  <a:lnTo>
                    <a:pt x="1518589" y="2552700"/>
                  </a:lnTo>
                  <a:lnTo>
                    <a:pt x="1696948" y="2501900"/>
                  </a:lnTo>
                  <a:lnTo>
                    <a:pt x="1782127" y="2476500"/>
                  </a:lnTo>
                  <a:lnTo>
                    <a:pt x="1802853" y="2463800"/>
                  </a:lnTo>
                  <a:lnTo>
                    <a:pt x="1823593" y="2451100"/>
                  </a:lnTo>
                  <a:lnTo>
                    <a:pt x="1864283" y="2438400"/>
                  </a:lnTo>
                  <a:lnTo>
                    <a:pt x="1904149" y="2413000"/>
                  </a:lnTo>
                  <a:lnTo>
                    <a:pt x="1943176" y="2387600"/>
                  </a:lnTo>
                  <a:lnTo>
                    <a:pt x="1981327" y="2362200"/>
                  </a:lnTo>
                  <a:lnTo>
                    <a:pt x="2018563" y="2336800"/>
                  </a:lnTo>
                  <a:lnTo>
                    <a:pt x="2054872" y="2311400"/>
                  </a:lnTo>
                  <a:lnTo>
                    <a:pt x="2090191" y="2286000"/>
                  </a:lnTo>
                  <a:lnTo>
                    <a:pt x="2124519" y="2260600"/>
                  </a:lnTo>
                  <a:lnTo>
                    <a:pt x="2157819" y="2222500"/>
                  </a:lnTo>
                  <a:lnTo>
                    <a:pt x="2190038" y="2197100"/>
                  </a:lnTo>
                  <a:lnTo>
                    <a:pt x="2221166" y="2159000"/>
                  </a:lnTo>
                  <a:lnTo>
                    <a:pt x="2251176" y="2133600"/>
                  </a:lnTo>
                  <a:lnTo>
                    <a:pt x="2280018" y="2095500"/>
                  </a:lnTo>
                  <a:lnTo>
                    <a:pt x="2307666" y="2057400"/>
                  </a:lnTo>
                  <a:lnTo>
                    <a:pt x="2334095" y="2019300"/>
                  </a:lnTo>
                  <a:lnTo>
                    <a:pt x="2359279" y="1981200"/>
                  </a:lnTo>
                  <a:lnTo>
                    <a:pt x="2383180" y="1943100"/>
                  </a:lnTo>
                  <a:lnTo>
                    <a:pt x="2405761" y="1905000"/>
                  </a:lnTo>
                  <a:lnTo>
                    <a:pt x="2426995" y="1866900"/>
                  </a:lnTo>
                  <a:lnTo>
                    <a:pt x="2446845" y="1828800"/>
                  </a:lnTo>
                  <a:lnTo>
                    <a:pt x="2465298" y="1790700"/>
                  </a:lnTo>
                  <a:lnTo>
                    <a:pt x="2482304" y="1739900"/>
                  </a:lnTo>
                  <a:lnTo>
                    <a:pt x="2497836" y="1701800"/>
                  </a:lnTo>
                  <a:lnTo>
                    <a:pt x="2511869" y="1663700"/>
                  </a:lnTo>
                  <a:lnTo>
                    <a:pt x="2524366" y="1612900"/>
                  </a:lnTo>
                  <a:lnTo>
                    <a:pt x="2535301" y="1574800"/>
                  </a:lnTo>
                  <a:lnTo>
                    <a:pt x="2544635" y="1524000"/>
                  </a:lnTo>
                  <a:lnTo>
                    <a:pt x="2552357" y="1473200"/>
                  </a:lnTo>
                  <a:lnTo>
                    <a:pt x="2558402" y="1435100"/>
                  </a:lnTo>
                  <a:lnTo>
                    <a:pt x="2562758" y="1384300"/>
                  </a:lnTo>
                  <a:lnTo>
                    <a:pt x="2565400" y="1333500"/>
                  </a:lnTo>
                  <a:lnTo>
                    <a:pt x="2566289" y="128270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228453" y="232105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228453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228453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228453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228453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8290" y="7405684"/>
              <a:ext cx="5107940" cy="2385060"/>
            </a:xfrm>
            <a:custGeom>
              <a:avLst/>
              <a:gdLst/>
              <a:ahLst/>
              <a:cxnLst/>
              <a:rect l="l" t="t" r="r" b="b"/>
              <a:pathLst>
                <a:path w="5107940" h="2385059">
                  <a:moveTo>
                    <a:pt x="5008949" y="2384924"/>
                  </a:moveTo>
                  <a:lnTo>
                    <a:pt x="0" y="2384924"/>
                  </a:lnTo>
                  <a:lnTo>
                    <a:pt x="0" y="80969"/>
                  </a:lnTo>
                  <a:lnTo>
                    <a:pt x="5008949" y="80969"/>
                  </a:lnTo>
                  <a:lnTo>
                    <a:pt x="5008949" y="2384924"/>
                  </a:lnTo>
                  <a:close/>
                </a:path>
                <a:path w="5107940" h="2385059">
                  <a:moveTo>
                    <a:pt x="5107572" y="2303954"/>
                  </a:moveTo>
                  <a:lnTo>
                    <a:pt x="98623" y="2303954"/>
                  </a:lnTo>
                  <a:lnTo>
                    <a:pt x="98623" y="0"/>
                  </a:lnTo>
                  <a:lnTo>
                    <a:pt x="5107572" y="0"/>
                  </a:lnTo>
                  <a:lnTo>
                    <a:pt x="5107572" y="2303954"/>
                  </a:lnTo>
                  <a:close/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02076" y="6680177"/>
              <a:ext cx="0" cy="725805"/>
            </a:xfrm>
            <a:custGeom>
              <a:avLst/>
              <a:gdLst/>
              <a:ahLst/>
              <a:cxnLst/>
              <a:rect l="l" t="t" r="r" b="b"/>
              <a:pathLst>
                <a:path w="0" h="725804">
                  <a:moveTo>
                    <a:pt x="0" y="0"/>
                  </a:moveTo>
                  <a:lnTo>
                    <a:pt x="0" y="725506"/>
                  </a:lnTo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618812" y="7380554"/>
              <a:ext cx="5107940" cy="2066289"/>
            </a:xfrm>
            <a:custGeom>
              <a:avLst/>
              <a:gdLst/>
              <a:ahLst/>
              <a:cxnLst/>
              <a:rect l="l" t="t" r="r" b="b"/>
              <a:pathLst>
                <a:path w="5107940" h="2066290">
                  <a:moveTo>
                    <a:pt x="5008949" y="2066022"/>
                  </a:moveTo>
                  <a:lnTo>
                    <a:pt x="0" y="2066022"/>
                  </a:lnTo>
                  <a:lnTo>
                    <a:pt x="0" y="94426"/>
                  </a:lnTo>
                  <a:lnTo>
                    <a:pt x="5008949" y="94426"/>
                  </a:lnTo>
                  <a:lnTo>
                    <a:pt x="5008949" y="2066022"/>
                  </a:lnTo>
                  <a:close/>
                </a:path>
                <a:path w="5107940" h="2066290">
                  <a:moveTo>
                    <a:pt x="5107584" y="1971596"/>
                  </a:moveTo>
                  <a:lnTo>
                    <a:pt x="98635" y="1971596"/>
                  </a:lnTo>
                  <a:lnTo>
                    <a:pt x="98635" y="0"/>
                  </a:lnTo>
                  <a:lnTo>
                    <a:pt x="5107584" y="0"/>
                  </a:lnTo>
                  <a:lnTo>
                    <a:pt x="5107584" y="1971596"/>
                  </a:lnTo>
                  <a:close/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172586" y="6680177"/>
              <a:ext cx="0" cy="725805"/>
            </a:xfrm>
            <a:custGeom>
              <a:avLst/>
              <a:gdLst/>
              <a:ahLst/>
              <a:cxnLst/>
              <a:rect l="l" t="t" r="r" b="b"/>
              <a:pathLst>
                <a:path w="0" h="725804">
                  <a:moveTo>
                    <a:pt x="0" y="0"/>
                  </a:moveTo>
                  <a:lnTo>
                    <a:pt x="0" y="725506"/>
                  </a:lnTo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285571" y="7405684"/>
              <a:ext cx="5375275" cy="3204845"/>
            </a:xfrm>
            <a:custGeom>
              <a:avLst/>
              <a:gdLst/>
              <a:ahLst/>
              <a:cxnLst/>
              <a:rect l="l" t="t" r="r" b="b"/>
              <a:pathLst>
                <a:path w="5375275" h="3204845">
                  <a:moveTo>
                    <a:pt x="5271320" y="3204844"/>
                  </a:moveTo>
                  <a:lnTo>
                    <a:pt x="0" y="3204844"/>
                  </a:lnTo>
                  <a:lnTo>
                    <a:pt x="0" y="96675"/>
                  </a:lnTo>
                  <a:lnTo>
                    <a:pt x="5271320" y="96675"/>
                  </a:lnTo>
                  <a:lnTo>
                    <a:pt x="5271320" y="3204844"/>
                  </a:lnTo>
                  <a:close/>
                </a:path>
                <a:path w="5375275" h="3204845">
                  <a:moveTo>
                    <a:pt x="5375107" y="3108169"/>
                  </a:moveTo>
                  <a:lnTo>
                    <a:pt x="103787" y="3108169"/>
                  </a:lnTo>
                  <a:lnTo>
                    <a:pt x="103787" y="0"/>
                  </a:lnTo>
                  <a:lnTo>
                    <a:pt x="5375107" y="0"/>
                  </a:lnTo>
                  <a:lnTo>
                    <a:pt x="5375107" y="3108169"/>
                  </a:lnTo>
                  <a:close/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956050" y="6680177"/>
              <a:ext cx="0" cy="725805"/>
            </a:xfrm>
            <a:custGeom>
              <a:avLst/>
              <a:gdLst/>
              <a:ahLst/>
              <a:cxnLst/>
              <a:rect l="l" t="t" r="r" b="b"/>
              <a:pathLst>
                <a:path w="0" h="725804">
                  <a:moveTo>
                    <a:pt x="0" y="0"/>
                  </a:moveTo>
                  <a:lnTo>
                    <a:pt x="0" y="725506"/>
                  </a:lnTo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71" y="384162"/>
            <a:ext cx="321056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70"/>
              <a:t>BENEFITS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28452" y="2321055"/>
            <a:ext cx="300355" cy="1816100"/>
            <a:chOff x="19228452" y="2321055"/>
            <a:chExt cx="300355" cy="1816100"/>
          </a:xfrm>
        </p:grpSpPr>
        <p:sp>
          <p:nvSpPr>
            <p:cNvPr id="4" name="object 4"/>
            <p:cNvSpPr/>
            <p:nvPr/>
          </p:nvSpPr>
          <p:spPr>
            <a:xfrm>
              <a:off x="19228452" y="232105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28452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28452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28452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28452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546435" y="6294132"/>
            <a:ext cx="3938904" cy="7493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2350" spc="-35">
                <a:solidFill>
                  <a:srgbClr val="1D1D1B"/>
                </a:solidFill>
                <a:latin typeface="Verdana"/>
                <a:cs typeface="Verdana"/>
              </a:rPr>
              <a:t>New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Verdana"/>
                <a:cs typeface="Verdana"/>
              </a:rPr>
              <a:t>generation</a:t>
            </a:r>
            <a:r>
              <a:rPr dirty="0" sz="2350" spc="-13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20">
                <a:solidFill>
                  <a:srgbClr val="1D1D1B"/>
                </a:solidFill>
                <a:latin typeface="Verdana"/>
                <a:cs typeface="Verdana"/>
              </a:rPr>
              <a:t>gentle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0">
                <a:solidFill>
                  <a:srgbClr val="1D1D1B"/>
                </a:solidFill>
                <a:latin typeface="Verdana"/>
                <a:cs typeface="Verdana"/>
              </a:rPr>
              <a:t>lye</a:t>
            </a:r>
            <a:endParaRPr sz="2350">
              <a:latin typeface="Verdana"/>
              <a:cs typeface="Verdana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2350" spc="10" b="1">
                <a:solidFill>
                  <a:srgbClr val="1D1D1B"/>
                </a:solidFill>
                <a:latin typeface="Arial"/>
                <a:cs typeface="Arial"/>
              </a:rPr>
              <a:t>DMAMP</a:t>
            </a:r>
            <a:r>
              <a:rPr dirty="0" sz="2350" spc="4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350" spc="-150" b="1">
                <a:solidFill>
                  <a:srgbClr val="1D1D1B"/>
                </a:solidFill>
                <a:latin typeface="Arial"/>
                <a:cs typeface="Arial"/>
              </a:rPr>
              <a:t>ULTRA</a:t>
            </a:r>
            <a:r>
              <a:rPr dirty="0" sz="2350" spc="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2350" spc="-70" b="1">
                <a:solidFill>
                  <a:srgbClr val="1D1D1B"/>
                </a:solidFill>
                <a:latin typeface="Arial"/>
                <a:cs typeface="Arial"/>
              </a:rPr>
              <a:t>PC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47616" y="6294132"/>
            <a:ext cx="3883660" cy="183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14984" marR="507365">
              <a:lnSpc>
                <a:spcPct val="101000"/>
              </a:lnSpc>
              <a:spcBef>
                <a:spcPts val="95"/>
              </a:spcBef>
            </a:pP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Incredibly</a:t>
            </a:r>
            <a:r>
              <a:rPr dirty="0" sz="2350" spc="-14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Verdana"/>
                <a:cs typeface="Verdana"/>
              </a:rPr>
              <a:t>rich</a:t>
            </a:r>
            <a:r>
              <a:rPr dirty="0" sz="2350" spc="-13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45">
                <a:solidFill>
                  <a:srgbClr val="1D1D1B"/>
                </a:solidFill>
                <a:latin typeface="Verdana"/>
                <a:cs typeface="Verdana"/>
              </a:rPr>
              <a:t>care </a:t>
            </a:r>
            <a:r>
              <a:rPr dirty="0" sz="2350" spc="-81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Verdana"/>
                <a:cs typeface="Verdana"/>
              </a:rPr>
              <a:t>dye</a:t>
            </a:r>
            <a:r>
              <a:rPr dirty="0" sz="2350" spc="-13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composition,</a:t>
            </a:r>
            <a:endParaRPr sz="2350">
              <a:latin typeface="Verdana"/>
              <a:cs typeface="Verdana"/>
            </a:endParaRPr>
          </a:p>
          <a:p>
            <a:pPr algn="ctr" marL="12700" marR="5080">
              <a:lnSpc>
                <a:spcPct val="101000"/>
              </a:lnSpc>
            </a:pPr>
            <a:r>
              <a:rPr dirty="0" sz="2350" spc="-15">
                <a:solidFill>
                  <a:srgbClr val="1D1D1B"/>
                </a:solidFill>
                <a:latin typeface="Verdana"/>
                <a:cs typeface="Verdana"/>
              </a:rPr>
              <a:t>which</a:t>
            </a:r>
            <a:r>
              <a:rPr dirty="0" sz="2350" spc="-13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includes</a:t>
            </a:r>
            <a:r>
              <a:rPr dirty="0" sz="2350" spc="-1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hydrolysed </a:t>
            </a:r>
            <a:r>
              <a:rPr dirty="0" sz="2350" spc="-81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25">
                <a:solidFill>
                  <a:srgbClr val="1D1D1B"/>
                </a:solidFill>
                <a:latin typeface="Verdana"/>
                <a:cs typeface="Verdana"/>
              </a:rPr>
              <a:t>collagen, </a:t>
            </a:r>
            <a:r>
              <a:rPr dirty="0" sz="2350" spc="15">
                <a:solidFill>
                  <a:srgbClr val="1D1D1B"/>
                </a:solidFill>
                <a:latin typeface="Verdana"/>
                <a:cs typeface="Verdana"/>
              </a:rPr>
              <a:t>lanolin </a:t>
            </a:r>
            <a:r>
              <a:rPr dirty="0" sz="2350" spc="65">
                <a:solidFill>
                  <a:srgbClr val="1D1D1B"/>
                </a:solidFill>
                <a:latin typeface="Verdana"/>
                <a:cs typeface="Verdana"/>
              </a:rPr>
              <a:t>and </a:t>
            </a:r>
            <a:r>
              <a:rPr dirty="0" sz="2350" spc="7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sorbitol.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55055" y="6123420"/>
            <a:ext cx="5167630" cy="4341495"/>
          </a:xfrm>
          <a:prstGeom prst="rect">
            <a:avLst/>
          </a:prstGeom>
          <a:ln w="50260">
            <a:solidFill>
              <a:srgbClr val="B32871"/>
            </a:solidFill>
          </a:ln>
        </p:spPr>
        <p:txBody>
          <a:bodyPr wrap="square" lIns="0" tIns="182880" rIns="0" bIns="0" rtlCol="0" vert="horz">
            <a:spAutoFit/>
          </a:bodyPr>
          <a:lstStyle/>
          <a:p>
            <a:pPr algn="ctr" marL="389255" marR="356870" indent="1270">
              <a:lnSpc>
                <a:spcPct val="101000"/>
              </a:lnSpc>
              <a:spcBef>
                <a:spcPts val="1440"/>
              </a:spcBef>
            </a:pPr>
            <a:r>
              <a:rPr dirty="0" sz="2350" spc="-65">
                <a:solidFill>
                  <a:srgbClr val="1D1D1B"/>
                </a:solidFill>
                <a:latin typeface="Verdana"/>
                <a:cs typeface="Verdana"/>
              </a:rPr>
              <a:t>Th</a:t>
            </a:r>
            <a:r>
              <a:rPr dirty="0" sz="2350" spc="-3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25">
                <a:solidFill>
                  <a:srgbClr val="1D1D1B"/>
                </a:solidFill>
                <a:latin typeface="Verdana"/>
                <a:cs typeface="Verdana"/>
              </a:rPr>
              <a:t>uniqu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lamella</a:t>
            </a:r>
            <a:r>
              <a:rPr dirty="0" sz="2350" spc="2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6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tru</a:t>
            </a: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dirty="0" sz="2350" spc="-60">
                <a:solidFill>
                  <a:srgbClr val="1D1D1B"/>
                </a:solidFill>
                <a:latin typeface="Verdana"/>
                <a:cs typeface="Verdana"/>
              </a:rPr>
              <a:t>tu</a:t>
            </a:r>
            <a:r>
              <a:rPr dirty="0" sz="2350" spc="-10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dirty="0" sz="2350" spc="45">
                <a:solidFill>
                  <a:srgbClr val="1D1D1B"/>
                </a:solidFill>
                <a:latin typeface="Verdana"/>
                <a:cs typeface="Verdana"/>
              </a:rPr>
              <a:t>e  </a:t>
            </a:r>
            <a:r>
              <a:rPr dirty="0" sz="2350" spc="3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dirty="0" sz="2350" spc="65">
                <a:solidFill>
                  <a:srgbClr val="1D1D1B"/>
                </a:solidFill>
                <a:latin typeface="Verdana"/>
                <a:cs typeface="Verdana"/>
              </a:rPr>
              <a:t>f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25">
                <a:solidFill>
                  <a:srgbClr val="1D1D1B"/>
                </a:solidFill>
                <a:latin typeface="Verdana"/>
                <a:cs typeface="Verdana"/>
              </a:rPr>
              <a:t>th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15">
                <a:solidFill>
                  <a:srgbClr val="1D1D1B"/>
                </a:solidFill>
                <a:latin typeface="Verdana"/>
                <a:cs typeface="Verdana"/>
              </a:rPr>
              <a:t>pai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dirty="0" sz="2350" spc="-11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dirty="0" sz="2350" spc="-75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65">
                <a:solidFill>
                  <a:srgbClr val="1D1D1B"/>
                </a:solidFill>
                <a:latin typeface="Verdana"/>
                <a:cs typeface="Verdana"/>
              </a:rPr>
              <a:t>Th</a:t>
            </a:r>
            <a:r>
              <a:rPr dirty="0" sz="2350" spc="-3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15">
                <a:solidFill>
                  <a:srgbClr val="1D1D1B"/>
                </a:solidFill>
                <a:latin typeface="Verdana"/>
                <a:cs typeface="Verdana"/>
              </a:rPr>
              <a:t>l</a:t>
            </a:r>
            <a:r>
              <a:rPr dirty="0" sz="2350" spc="45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te</a:t>
            </a:r>
            <a:r>
              <a:rPr dirty="0" sz="2350" spc="-7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t  </a:t>
            </a:r>
            <a:r>
              <a:rPr dirty="0" sz="2350" spc="55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dirty="0" sz="2350" spc="2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9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elopme</a:t>
            </a:r>
            <a:r>
              <a:rPr dirty="0" sz="2350" spc="-2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dirty="0" sz="2350" spc="-4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dirty="0" sz="2350" spc="-25">
                <a:solidFill>
                  <a:srgbClr val="1D1D1B"/>
                </a:solidFill>
                <a:latin typeface="Verdana"/>
                <a:cs typeface="Verdana"/>
              </a:rPr>
              <a:t>osm</a:t>
            </a:r>
            <a:r>
              <a:rPr dirty="0" sz="2350" spc="-6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tic  </a:t>
            </a:r>
            <a:r>
              <a:rPr dirty="0" sz="2350" spc="-35">
                <a:solidFill>
                  <a:srgbClr val="1D1D1B"/>
                </a:solidFill>
                <a:latin typeface="Verdana"/>
                <a:cs typeface="Verdana"/>
              </a:rPr>
              <a:t>chemi</a:t>
            </a:r>
            <a:r>
              <a:rPr dirty="0" sz="2350" spc="-6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dirty="0" sz="2350" spc="-50">
                <a:solidFill>
                  <a:srgbClr val="1D1D1B"/>
                </a:solidFill>
                <a:latin typeface="Verdana"/>
                <a:cs typeface="Verdana"/>
              </a:rPr>
              <a:t>tr</a:t>
            </a:r>
            <a:r>
              <a:rPr dirty="0" sz="2350" spc="-285">
                <a:solidFill>
                  <a:srgbClr val="1D1D1B"/>
                </a:solidFill>
                <a:latin typeface="Verdana"/>
                <a:cs typeface="Verdana"/>
              </a:rPr>
              <a:t>y</a:t>
            </a:r>
            <a:r>
              <a:rPr dirty="0" sz="2350" spc="-145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gi</a:t>
            </a:r>
            <a:r>
              <a:rPr dirty="0" sz="2350" spc="-75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dirty="0" sz="2350" spc="-5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2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25">
                <a:solidFill>
                  <a:srgbClr val="1D1D1B"/>
                </a:solidFill>
                <a:latin typeface="Verdana"/>
                <a:cs typeface="Verdana"/>
              </a:rPr>
              <a:t>th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85">
                <a:solidFill>
                  <a:srgbClr val="1D1D1B"/>
                </a:solidFill>
                <a:latin typeface="Verdana"/>
                <a:cs typeface="Verdana"/>
              </a:rPr>
              <a:t>xtu</a:t>
            </a:r>
            <a:r>
              <a:rPr dirty="0" sz="2350" spc="-12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dirty="0" sz="2350" spc="6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3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dirty="0" sz="2350" spc="65">
                <a:solidFill>
                  <a:srgbClr val="1D1D1B"/>
                </a:solidFill>
                <a:latin typeface="Verdana"/>
                <a:cs typeface="Verdana"/>
              </a:rPr>
              <a:t>f  </a:t>
            </a:r>
            <a:r>
              <a:rPr dirty="0" sz="2350" spc="-25">
                <a:solidFill>
                  <a:srgbClr val="1D1D1B"/>
                </a:solidFill>
                <a:latin typeface="Verdana"/>
                <a:cs typeface="Verdana"/>
              </a:rPr>
              <a:t>th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15">
                <a:solidFill>
                  <a:srgbClr val="1D1D1B"/>
                </a:solidFill>
                <a:latin typeface="Verdana"/>
                <a:cs typeface="Verdana"/>
              </a:rPr>
              <a:t>pai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dirty="0" sz="2350" spc="5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5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dirty="0" sz="2350" spc="7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5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dirty="0" sz="2350" spc="15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0">
                <a:solidFill>
                  <a:srgbClr val="1D1D1B"/>
                </a:solidFill>
                <a:latin typeface="Verdana"/>
                <a:cs typeface="Verdana"/>
              </a:rPr>
              <a:t>simila</a:t>
            </a:r>
            <a:r>
              <a:rPr dirty="0" sz="2350" spc="-15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as  </a:t>
            </a:r>
            <a:r>
              <a:rPr dirty="0" sz="2350" spc="-15">
                <a:solidFill>
                  <a:srgbClr val="1D1D1B"/>
                </a:solidFill>
                <a:latin typeface="Verdana"/>
                <a:cs typeface="Verdana"/>
              </a:rPr>
              <a:t>possibl</a:t>
            </a:r>
            <a:r>
              <a:rPr dirty="0" sz="2350" spc="1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dirty="0" sz="2350" spc="50">
                <a:solidFill>
                  <a:srgbClr val="1D1D1B"/>
                </a:solidFill>
                <a:latin typeface="Verdana"/>
                <a:cs typeface="Verdana"/>
              </a:rPr>
              <a:t>o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25">
                <a:solidFill>
                  <a:srgbClr val="1D1D1B"/>
                </a:solidFill>
                <a:latin typeface="Verdana"/>
                <a:cs typeface="Verdana"/>
              </a:rPr>
              <a:t>th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00">
                <a:solidFill>
                  <a:srgbClr val="1D1D1B"/>
                </a:solidFill>
                <a:latin typeface="Verdana"/>
                <a:cs typeface="Verdana"/>
              </a:rPr>
              <a:t>ski</a:t>
            </a:r>
            <a:r>
              <a:rPr dirty="0" sz="2350" spc="-10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40">
                <a:solidFill>
                  <a:srgbClr val="1D1D1B"/>
                </a:solidFill>
                <a:latin typeface="Verdana"/>
                <a:cs typeface="Verdana"/>
              </a:rPr>
              <a:t>an</a:t>
            </a:r>
            <a:r>
              <a:rPr dirty="0" sz="2350" spc="65">
                <a:solidFill>
                  <a:srgbClr val="1D1D1B"/>
                </a:solidFill>
                <a:latin typeface="Verdana"/>
                <a:cs typeface="Verdana"/>
              </a:rPr>
              <a:t>d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70">
                <a:solidFill>
                  <a:srgbClr val="1D1D1B"/>
                </a:solidFill>
                <a:latin typeface="Verdana"/>
                <a:cs typeface="Verdana"/>
              </a:rPr>
              <a:t>its 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la</a:t>
            </a:r>
            <a:r>
              <a:rPr dirty="0" sz="2350" spc="-55">
                <a:solidFill>
                  <a:srgbClr val="1D1D1B"/>
                </a:solidFill>
                <a:latin typeface="Verdana"/>
                <a:cs typeface="Verdana"/>
              </a:rPr>
              <a:t>y</a:t>
            </a:r>
            <a:r>
              <a:rPr dirty="0" sz="2350" spc="-85">
                <a:solidFill>
                  <a:srgbClr val="1D1D1B"/>
                </a:solidFill>
                <a:latin typeface="Verdana"/>
                <a:cs typeface="Verdana"/>
              </a:rPr>
              <a:t>ers</a:t>
            </a: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.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00">
                <a:solidFill>
                  <a:srgbClr val="1D1D1B"/>
                </a:solidFill>
                <a:latin typeface="Verdana"/>
                <a:cs typeface="Verdana"/>
              </a:rPr>
              <a:t>Thi</a:t>
            </a:r>
            <a:r>
              <a:rPr dirty="0" sz="2350" spc="-8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70">
                <a:solidFill>
                  <a:srgbClr val="1D1D1B"/>
                </a:solidFill>
                <a:latin typeface="Verdana"/>
                <a:cs typeface="Verdana"/>
              </a:rPr>
              <a:t>i</a:t>
            </a:r>
            <a:r>
              <a:rPr dirty="0" sz="2350" spc="-85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80">
                <a:solidFill>
                  <a:srgbClr val="1D1D1B"/>
                </a:solidFill>
                <a:latin typeface="Verdana"/>
                <a:cs typeface="Verdana"/>
              </a:rPr>
              <a:t>w</a:t>
            </a:r>
            <a:r>
              <a:rPr dirty="0" sz="2350" spc="-100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dirty="0" sz="2350" spc="-285">
                <a:solidFill>
                  <a:srgbClr val="1D1D1B"/>
                </a:solidFill>
                <a:latin typeface="Verdana"/>
                <a:cs typeface="Verdana"/>
              </a:rPr>
              <a:t>y</a:t>
            </a:r>
            <a:r>
              <a:rPr dirty="0" sz="2350" spc="-145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55">
                <a:solidFill>
                  <a:srgbClr val="1D1D1B"/>
                </a:solidFill>
                <a:latin typeface="Verdana"/>
                <a:cs typeface="Verdana"/>
              </a:rPr>
              <a:t>wit</a:t>
            </a:r>
            <a:r>
              <a:rPr dirty="0" sz="2350" spc="-35">
                <a:solidFill>
                  <a:srgbClr val="1D1D1B"/>
                </a:solidFill>
                <a:latin typeface="Verdana"/>
                <a:cs typeface="Verdana"/>
              </a:rPr>
              <a:t>h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245">
                <a:solidFill>
                  <a:srgbClr val="1D1D1B"/>
                </a:solidFill>
                <a:latin typeface="Verdana"/>
                <a:cs typeface="Verdana"/>
              </a:rPr>
              <a:t>Z</a:t>
            </a:r>
            <a:r>
              <a:rPr dirty="0" sz="2350" spc="-5">
                <a:solidFill>
                  <a:srgbClr val="1D1D1B"/>
                </a:solidFill>
                <a:latin typeface="Verdana"/>
                <a:cs typeface="Verdana"/>
              </a:rPr>
              <a:t>ola</a:t>
            </a:r>
            <a:r>
              <a:rPr dirty="0" sz="2350" spc="15">
                <a:solidFill>
                  <a:srgbClr val="1D1D1B"/>
                </a:solidFill>
                <a:latin typeface="Verdana"/>
                <a:cs typeface="Verdana"/>
              </a:rPr>
              <a:t>,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40">
                <a:solidFill>
                  <a:srgbClr val="1D1D1B"/>
                </a:solidFill>
                <a:latin typeface="Verdana"/>
                <a:cs typeface="Verdana"/>
              </a:rPr>
              <a:t>it  </a:t>
            </a:r>
            <a:r>
              <a:rPr dirty="0" sz="2350" spc="-45">
                <a:solidFill>
                  <a:srgbClr val="1D1D1B"/>
                </a:solidFill>
                <a:latin typeface="Verdana"/>
                <a:cs typeface="Verdana"/>
              </a:rPr>
              <a:t>gi</a:t>
            </a:r>
            <a:r>
              <a:rPr dirty="0" sz="2350" spc="-75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dirty="0" sz="2350" spc="-50">
                <a:solidFill>
                  <a:srgbClr val="1D1D1B"/>
                </a:solidFill>
                <a:latin typeface="Verdana"/>
                <a:cs typeface="Verdana"/>
              </a:rPr>
              <a:t>e</a:t>
            </a:r>
            <a:r>
              <a:rPr dirty="0" sz="2350" spc="-20">
                <a:solidFill>
                  <a:srgbClr val="1D1D1B"/>
                </a:solidFill>
                <a:latin typeface="Verdana"/>
                <a:cs typeface="Verdana"/>
              </a:rPr>
              <a:t>s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90">
                <a:solidFill>
                  <a:srgbClr val="1D1D1B"/>
                </a:solidFill>
                <a:latin typeface="Verdana"/>
                <a:cs typeface="Verdana"/>
              </a:rPr>
              <a:t>y</a:t>
            </a:r>
            <a:r>
              <a:rPr dirty="0" sz="2350" spc="-20">
                <a:solidFill>
                  <a:srgbClr val="1D1D1B"/>
                </a:solidFill>
                <a:latin typeface="Verdana"/>
                <a:cs typeface="Verdana"/>
              </a:rPr>
              <a:t>ou</a:t>
            </a:r>
            <a:r>
              <a:rPr dirty="0" sz="235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00">
                <a:solidFill>
                  <a:srgbClr val="1D1D1B"/>
                </a:solidFill>
                <a:latin typeface="Verdana"/>
                <a:cs typeface="Verdana"/>
              </a:rPr>
              <a:t>ski</a:t>
            </a:r>
            <a:r>
              <a:rPr dirty="0" sz="2350" spc="-100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40">
                <a:solidFill>
                  <a:srgbClr val="1D1D1B"/>
                </a:solidFill>
                <a:latin typeface="Verdana"/>
                <a:cs typeface="Verdana"/>
              </a:rPr>
              <a:t>v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b</a:t>
            </a:r>
            <a:r>
              <a:rPr dirty="0" sz="2350" spc="-50">
                <a:solidFill>
                  <a:srgbClr val="1D1D1B"/>
                </a:solidFill>
                <a:latin typeface="Verdana"/>
                <a:cs typeface="Verdana"/>
              </a:rPr>
              <a:t>r</a:t>
            </a:r>
            <a:r>
              <a:rPr dirty="0" sz="2350" spc="25">
                <a:solidFill>
                  <a:srgbClr val="1D1D1B"/>
                </a:solidFill>
                <a:latin typeface="Verdana"/>
                <a:cs typeface="Verdana"/>
              </a:rPr>
              <a:t>a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n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t</a:t>
            </a:r>
            <a:r>
              <a:rPr dirty="0" sz="2350" spc="-1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35">
                <a:solidFill>
                  <a:srgbClr val="1D1D1B"/>
                </a:solidFill>
                <a:latin typeface="Verdana"/>
                <a:cs typeface="Verdana"/>
              </a:rPr>
              <a:t>c</a:t>
            </a:r>
            <a:r>
              <a:rPr dirty="0" sz="2350" spc="-10">
                <a:solidFill>
                  <a:srgbClr val="1D1D1B"/>
                </a:solidFill>
                <a:latin typeface="Verdana"/>
                <a:cs typeface="Verdana"/>
              </a:rPr>
              <a:t>olour  </a:t>
            </a:r>
            <a:r>
              <a:rPr dirty="0" sz="2350" spc="225">
                <a:solidFill>
                  <a:srgbClr val="1D1D1B"/>
                </a:solidFill>
                <a:latin typeface="Trebuchet MS"/>
                <a:cs typeface="Trebuchet MS"/>
              </a:rPr>
              <a:t>and</a:t>
            </a:r>
            <a:r>
              <a:rPr dirty="0" sz="2350" spc="-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60">
                <a:solidFill>
                  <a:srgbClr val="1D1D1B"/>
                </a:solidFill>
                <a:latin typeface="Trebuchet MS"/>
                <a:cs typeface="Trebuchet MS"/>
              </a:rPr>
              <a:t>eﬃciently</a:t>
            </a:r>
            <a:r>
              <a:rPr dirty="0" sz="2350" spc="-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75">
                <a:solidFill>
                  <a:srgbClr val="1D1D1B"/>
                </a:solidFill>
                <a:latin typeface="Trebuchet MS"/>
                <a:cs typeface="Trebuchet MS"/>
              </a:rPr>
              <a:t>delivers</a:t>
            </a:r>
            <a:r>
              <a:rPr dirty="0" sz="2350" spc="-50">
                <a:solidFill>
                  <a:srgbClr val="1D1D1B"/>
                </a:solidFill>
                <a:latin typeface="Trebuchet MS"/>
                <a:cs typeface="Trebuchet MS"/>
              </a:rPr>
              <a:t> </a:t>
            </a:r>
            <a:r>
              <a:rPr dirty="0" sz="2350" spc="85">
                <a:solidFill>
                  <a:srgbClr val="1D1D1B"/>
                </a:solidFill>
                <a:latin typeface="Trebuchet MS"/>
                <a:cs typeface="Trebuchet MS"/>
              </a:rPr>
              <a:t>the</a:t>
            </a:r>
            <a:endParaRPr sz="2350">
              <a:latin typeface="Trebuchet MS"/>
              <a:cs typeface="Trebuchet MS"/>
            </a:endParaRPr>
          </a:p>
          <a:p>
            <a:pPr algn="ctr" marL="219710" marR="188595">
              <a:lnSpc>
                <a:spcPct val="101000"/>
              </a:lnSpc>
            </a:pPr>
            <a:r>
              <a:rPr dirty="0" sz="2350" spc="-5">
                <a:solidFill>
                  <a:srgbClr val="1D1D1B"/>
                </a:solidFill>
                <a:latin typeface="Verdana"/>
                <a:cs typeface="Verdana"/>
              </a:rPr>
              <a:t>colouring</a:t>
            </a:r>
            <a:r>
              <a:rPr dirty="0" sz="2350" spc="-17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substances</a:t>
            </a:r>
            <a:r>
              <a:rPr dirty="0" sz="2350" spc="-17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0">
                <a:solidFill>
                  <a:srgbClr val="1D1D1B"/>
                </a:solidFill>
                <a:latin typeface="Verdana"/>
                <a:cs typeface="Verdana"/>
              </a:rPr>
              <a:t>and</a:t>
            </a:r>
            <a:r>
              <a:rPr dirty="0" sz="2350" spc="-17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5">
                <a:solidFill>
                  <a:srgbClr val="1D1D1B"/>
                </a:solidFill>
                <a:latin typeface="Verdana"/>
                <a:cs typeface="Verdana"/>
              </a:rPr>
              <a:t>caring </a:t>
            </a:r>
            <a:r>
              <a:rPr dirty="0" sz="2350" spc="-81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substances</a:t>
            </a:r>
            <a:r>
              <a:rPr dirty="0" sz="2350" spc="-17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25">
                <a:solidFill>
                  <a:srgbClr val="1D1D1B"/>
                </a:solidFill>
                <a:latin typeface="Verdana"/>
                <a:cs typeface="Verdana"/>
              </a:rPr>
              <a:t>to</a:t>
            </a:r>
            <a:r>
              <a:rPr dirty="0" sz="2350" spc="-17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15">
                <a:solidFill>
                  <a:srgbClr val="1D1D1B"/>
                </a:solidFill>
                <a:latin typeface="Verdana"/>
                <a:cs typeface="Verdana"/>
              </a:rPr>
              <a:t>the</a:t>
            </a:r>
            <a:r>
              <a:rPr dirty="0" sz="2350" spc="-17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2350" spc="-30">
                <a:solidFill>
                  <a:srgbClr val="1D1D1B"/>
                </a:solidFill>
                <a:latin typeface="Verdana"/>
                <a:cs typeface="Verdana"/>
              </a:rPr>
              <a:t>epidermis.</a:t>
            </a:r>
            <a:endParaRPr sz="235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88908" y="2728141"/>
            <a:ext cx="18662650" cy="7867650"/>
            <a:chOff x="988908" y="2728141"/>
            <a:chExt cx="18662650" cy="7867650"/>
          </a:xfrm>
        </p:grpSpPr>
        <p:sp>
          <p:nvSpPr>
            <p:cNvPr id="13" name="object 13"/>
            <p:cNvSpPr/>
            <p:nvPr/>
          </p:nvSpPr>
          <p:spPr>
            <a:xfrm>
              <a:off x="1014038" y="6017383"/>
              <a:ext cx="5107940" cy="1366520"/>
            </a:xfrm>
            <a:custGeom>
              <a:avLst/>
              <a:gdLst/>
              <a:ahLst/>
              <a:cxnLst/>
              <a:rect l="l" t="t" r="r" b="b"/>
              <a:pathLst>
                <a:path w="5107940" h="1366520">
                  <a:moveTo>
                    <a:pt x="5008949" y="1366224"/>
                  </a:moveTo>
                  <a:lnTo>
                    <a:pt x="0" y="1366224"/>
                  </a:lnTo>
                  <a:lnTo>
                    <a:pt x="0" y="82803"/>
                  </a:lnTo>
                  <a:lnTo>
                    <a:pt x="5008949" y="82803"/>
                  </a:lnTo>
                  <a:lnTo>
                    <a:pt x="5008949" y="1366224"/>
                  </a:lnTo>
                  <a:close/>
                </a:path>
                <a:path w="5107940" h="1366520">
                  <a:moveTo>
                    <a:pt x="5107572" y="1283420"/>
                  </a:moveTo>
                  <a:lnTo>
                    <a:pt x="98623" y="1283420"/>
                  </a:lnTo>
                  <a:lnTo>
                    <a:pt x="98623" y="0"/>
                  </a:lnTo>
                  <a:lnTo>
                    <a:pt x="5107572" y="0"/>
                  </a:lnTo>
                  <a:lnTo>
                    <a:pt x="5107572" y="1283420"/>
                  </a:lnTo>
                  <a:close/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67811" y="5291876"/>
              <a:ext cx="0" cy="725805"/>
            </a:xfrm>
            <a:custGeom>
              <a:avLst/>
              <a:gdLst/>
              <a:ahLst/>
              <a:cxnLst/>
              <a:rect l="l" t="t" r="r" b="b"/>
              <a:pathLst>
                <a:path w="0" h="725804">
                  <a:moveTo>
                    <a:pt x="0" y="0"/>
                  </a:moveTo>
                  <a:lnTo>
                    <a:pt x="0" y="725506"/>
                  </a:lnTo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84510" y="6017383"/>
              <a:ext cx="5107940" cy="2399030"/>
            </a:xfrm>
            <a:custGeom>
              <a:avLst/>
              <a:gdLst/>
              <a:ahLst/>
              <a:cxnLst/>
              <a:rect l="l" t="t" r="r" b="b"/>
              <a:pathLst>
                <a:path w="5107940" h="2399029">
                  <a:moveTo>
                    <a:pt x="5008949" y="2398858"/>
                  </a:moveTo>
                  <a:lnTo>
                    <a:pt x="0" y="2398858"/>
                  </a:lnTo>
                  <a:lnTo>
                    <a:pt x="0" y="81446"/>
                  </a:lnTo>
                  <a:lnTo>
                    <a:pt x="5008949" y="81446"/>
                  </a:lnTo>
                  <a:lnTo>
                    <a:pt x="5008949" y="2398858"/>
                  </a:lnTo>
                  <a:close/>
                </a:path>
                <a:path w="5107940" h="2399029">
                  <a:moveTo>
                    <a:pt x="5107584" y="2317412"/>
                  </a:moveTo>
                  <a:lnTo>
                    <a:pt x="98635" y="2317412"/>
                  </a:lnTo>
                  <a:lnTo>
                    <a:pt x="98635" y="0"/>
                  </a:lnTo>
                  <a:lnTo>
                    <a:pt x="5107584" y="0"/>
                  </a:lnTo>
                  <a:lnTo>
                    <a:pt x="5107584" y="2317412"/>
                  </a:lnTo>
                  <a:close/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138321" y="5291876"/>
              <a:ext cx="0" cy="725805"/>
            </a:xfrm>
            <a:custGeom>
              <a:avLst/>
              <a:gdLst/>
              <a:ahLst/>
              <a:cxnLst/>
              <a:rect l="l" t="t" r="r" b="b"/>
              <a:pathLst>
                <a:path w="0" h="725804">
                  <a:moveTo>
                    <a:pt x="0" y="0"/>
                  </a:moveTo>
                  <a:lnTo>
                    <a:pt x="0" y="725506"/>
                  </a:lnTo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251269" y="6017383"/>
              <a:ext cx="5375275" cy="4553585"/>
            </a:xfrm>
            <a:custGeom>
              <a:avLst/>
              <a:gdLst/>
              <a:ahLst/>
              <a:cxnLst/>
              <a:rect l="l" t="t" r="r" b="b"/>
              <a:pathLst>
                <a:path w="5375275" h="4553584">
                  <a:moveTo>
                    <a:pt x="5271320" y="4552975"/>
                  </a:moveTo>
                  <a:lnTo>
                    <a:pt x="0" y="4552975"/>
                  </a:lnTo>
                  <a:lnTo>
                    <a:pt x="0" y="106036"/>
                  </a:lnTo>
                  <a:lnTo>
                    <a:pt x="5271320" y="106036"/>
                  </a:lnTo>
                  <a:lnTo>
                    <a:pt x="5271320" y="4552975"/>
                  </a:lnTo>
                  <a:close/>
                </a:path>
                <a:path w="5375275" h="4553584">
                  <a:moveTo>
                    <a:pt x="5375107" y="4446938"/>
                  </a:moveTo>
                  <a:lnTo>
                    <a:pt x="103787" y="4446938"/>
                  </a:lnTo>
                  <a:lnTo>
                    <a:pt x="103787" y="0"/>
                  </a:lnTo>
                  <a:lnTo>
                    <a:pt x="5375107" y="0"/>
                  </a:lnTo>
                  <a:lnTo>
                    <a:pt x="5375107" y="4446938"/>
                  </a:lnTo>
                  <a:close/>
                </a:path>
              </a:pathLst>
            </a:custGeom>
            <a:ln w="50260">
              <a:solidFill>
                <a:srgbClr val="B3287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4384" y="2728141"/>
              <a:ext cx="2542565" cy="25399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7038" y="2728141"/>
              <a:ext cx="2542565" cy="25399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122" y="2740015"/>
              <a:ext cx="2542565" cy="3277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71" y="384174"/>
            <a:ext cx="467614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CO</a:t>
            </a:r>
            <a:r>
              <a:rPr dirty="0" spc="-150"/>
              <a:t>L</a:t>
            </a:r>
            <a:r>
              <a:rPr dirty="0" spc="-50"/>
              <a:t>ORI</a:t>
            </a:r>
            <a:r>
              <a:rPr dirty="0" spc="-150"/>
              <a:t>S</a:t>
            </a:r>
            <a:r>
              <a:rPr dirty="0" spc="-95"/>
              <a:t>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13309" y="2245426"/>
            <a:ext cx="18515330" cy="8285480"/>
            <a:chOff x="1013309" y="2245426"/>
            <a:chExt cx="18515330" cy="8285480"/>
          </a:xfrm>
        </p:grpSpPr>
        <p:sp>
          <p:nvSpPr>
            <p:cNvPr id="4" name="object 4"/>
            <p:cNvSpPr/>
            <p:nvPr/>
          </p:nvSpPr>
          <p:spPr>
            <a:xfrm>
              <a:off x="19228453" y="232105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28453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28453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28453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28453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8576" y="3560705"/>
              <a:ext cx="5866338" cy="2490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291851" y="3710145"/>
              <a:ext cx="4203700" cy="2058035"/>
            </a:xfrm>
            <a:custGeom>
              <a:avLst/>
              <a:gdLst/>
              <a:ahLst/>
              <a:cxnLst/>
              <a:rect l="l" t="t" r="r" b="b"/>
              <a:pathLst>
                <a:path w="4203700" h="2058035">
                  <a:moveTo>
                    <a:pt x="4203420" y="469"/>
                  </a:moveTo>
                  <a:lnTo>
                    <a:pt x="4203369" y="0"/>
                  </a:lnTo>
                  <a:lnTo>
                    <a:pt x="4158716" y="0"/>
                  </a:lnTo>
                  <a:lnTo>
                    <a:pt x="4158716" y="62230"/>
                  </a:lnTo>
                  <a:lnTo>
                    <a:pt x="4158716" y="1996122"/>
                  </a:lnTo>
                  <a:lnTo>
                    <a:pt x="1627441" y="1996122"/>
                  </a:lnTo>
                  <a:lnTo>
                    <a:pt x="1627441" y="1996440"/>
                  </a:lnTo>
                  <a:lnTo>
                    <a:pt x="44716" y="1996440"/>
                  </a:lnTo>
                  <a:lnTo>
                    <a:pt x="44716" y="62230"/>
                  </a:lnTo>
                  <a:lnTo>
                    <a:pt x="4158716" y="62230"/>
                  </a:lnTo>
                  <a:lnTo>
                    <a:pt x="4158716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1996440"/>
                  </a:lnTo>
                  <a:lnTo>
                    <a:pt x="0" y="2057400"/>
                  </a:lnTo>
                  <a:lnTo>
                    <a:pt x="1624952" y="2057400"/>
                  </a:lnTo>
                  <a:lnTo>
                    <a:pt x="1624926" y="2057781"/>
                  </a:lnTo>
                  <a:lnTo>
                    <a:pt x="4203420" y="2057781"/>
                  </a:lnTo>
                  <a:lnTo>
                    <a:pt x="4203420" y="469"/>
                  </a:lnTo>
                  <a:close/>
                </a:path>
              </a:pathLst>
            </a:custGeom>
            <a:solidFill>
              <a:srgbClr val="3730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309" y="2927433"/>
              <a:ext cx="5305283" cy="76033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13141" y="2927433"/>
              <a:ext cx="125730" cy="7603490"/>
            </a:xfrm>
            <a:custGeom>
              <a:avLst/>
              <a:gdLst/>
              <a:ahLst/>
              <a:cxnLst/>
              <a:rect l="l" t="t" r="r" b="b"/>
              <a:pathLst>
                <a:path w="125729" h="7603490">
                  <a:moveTo>
                    <a:pt x="0" y="7603320"/>
                  </a:moveTo>
                  <a:lnTo>
                    <a:pt x="125650" y="7603320"/>
                  </a:lnTo>
                  <a:lnTo>
                    <a:pt x="125650" y="0"/>
                  </a:lnTo>
                  <a:lnTo>
                    <a:pt x="0" y="0"/>
                  </a:lnTo>
                  <a:lnTo>
                    <a:pt x="0" y="760332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844066" y="3319601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E1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44066" y="4529629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032278" y="5715155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4" h="629285">
                  <a:moveTo>
                    <a:pt x="314390" y="0"/>
                  </a:moveTo>
                  <a:lnTo>
                    <a:pt x="267931" y="3408"/>
                  </a:lnTo>
                  <a:lnTo>
                    <a:pt x="223589" y="13310"/>
                  </a:lnTo>
                  <a:lnTo>
                    <a:pt x="181849" y="29219"/>
                  </a:lnTo>
                  <a:lnTo>
                    <a:pt x="143199" y="50649"/>
                  </a:lnTo>
                  <a:lnTo>
                    <a:pt x="108125" y="77113"/>
                  </a:lnTo>
                  <a:lnTo>
                    <a:pt x="77113" y="108125"/>
                  </a:lnTo>
                  <a:lnTo>
                    <a:pt x="50649" y="143199"/>
                  </a:lnTo>
                  <a:lnTo>
                    <a:pt x="29219" y="181849"/>
                  </a:lnTo>
                  <a:lnTo>
                    <a:pt x="13310" y="223589"/>
                  </a:lnTo>
                  <a:lnTo>
                    <a:pt x="3408" y="267931"/>
                  </a:lnTo>
                  <a:lnTo>
                    <a:pt x="0" y="314390"/>
                  </a:lnTo>
                  <a:lnTo>
                    <a:pt x="3408" y="360849"/>
                  </a:lnTo>
                  <a:lnTo>
                    <a:pt x="13310" y="405191"/>
                  </a:lnTo>
                  <a:lnTo>
                    <a:pt x="29219" y="446931"/>
                  </a:lnTo>
                  <a:lnTo>
                    <a:pt x="50649" y="485580"/>
                  </a:lnTo>
                  <a:lnTo>
                    <a:pt x="77113" y="520655"/>
                  </a:lnTo>
                  <a:lnTo>
                    <a:pt x="108125" y="551667"/>
                  </a:lnTo>
                  <a:lnTo>
                    <a:pt x="143199" y="578131"/>
                  </a:lnTo>
                  <a:lnTo>
                    <a:pt x="181849" y="599561"/>
                  </a:lnTo>
                  <a:lnTo>
                    <a:pt x="223589" y="615470"/>
                  </a:lnTo>
                  <a:lnTo>
                    <a:pt x="267931" y="625372"/>
                  </a:lnTo>
                  <a:lnTo>
                    <a:pt x="314390" y="628780"/>
                  </a:lnTo>
                  <a:lnTo>
                    <a:pt x="360849" y="625372"/>
                  </a:lnTo>
                  <a:lnTo>
                    <a:pt x="405191" y="615470"/>
                  </a:lnTo>
                  <a:lnTo>
                    <a:pt x="446931" y="599561"/>
                  </a:lnTo>
                  <a:lnTo>
                    <a:pt x="485580" y="578131"/>
                  </a:lnTo>
                  <a:lnTo>
                    <a:pt x="520655" y="551667"/>
                  </a:lnTo>
                  <a:lnTo>
                    <a:pt x="551667" y="520655"/>
                  </a:lnTo>
                  <a:lnTo>
                    <a:pt x="578131" y="485580"/>
                  </a:lnTo>
                  <a:lnTo>
                    <a:pt x="599561" y="446931"/>
                  </a:lnTo>
                  <a:lnTo>
                    <a:pt x="615470" y="405191"/>
                  </a:lnTo>
                  <a:lnTo>
                    <a:pt x="625372" y="360849"/>
                  </a:lnTo>
                  <a:lnTo>
                    <a:pt x="628780" y="314390"/>
                  </a:lnTo>
                  <a:lnTo>
                    <a:pt x="625372" y="267931"/>
                  </a:lnTo>
                  <a:lnTo>
                    <a:pt x="615470" y="223589"/>
                  </a:lnTo>
                  <a:lnTo>
                    <a:pt x="599561" y="181849"/>
                  </a:lnTo>
                  <a:lnTo>
                    <a:pt x="578131" y="143199"/>
                  </a:lnTo>
                  <a:lnTo>
                    <a:pt x="551667" y="108125"/>
                  </a:lnTo>
                  <a:lnTo>
                    <a:pt x="520655" y="77113"/>
                  </a:lnTo>
                  <a:lnTo>
                    <a:pt x="485580" y="50649"/>
                  </a:lnTo>
                  <a:lnTo>
                    <a:pt x="446931" y="29219"/>
                  </a:lnTo>
                  <a:lnTo>
                    <a:pt x="405191" y="13310"/>
                  </a:lnTo>
                  <a:lnTo>
                    <a:pt x="360849" y="3408"/>
                  </a:lnTo>
                  <a:lnTo>
                    <a:pt x="314390" y="0"/>
                  </a:lnTo>
                  <a:close/>
                </a:path>
              </a:pathLst>
            </a:custGeom>
            <a:solidFill>
              <a:srgbClr val="1D6FB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6037" y="2245426"/>
              <a:ext cx="1715093" cy="469440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01625" y="7183625"/>
            <a:ext cx="9946005" cy="2740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-50">
                <a:solidFill>
                  <a:srgbClr val="1D1D1B"/>
                </a:solidFill>
                <a:latin typeface="Lucida Sans Unicode"/>
                <a:cs typeface="Lucida Sans Unicode"/>
              </a:rPr>
              <a:t>The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universal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80">
                <a:solidFill>
                  <a:srgbClr val="1D1D1B"/>
                </a:solidFill>
                <a:latin typeface="Lucida Sans Unicode"/>
                <a:cs typeface="Lucida Sans Unicode"/>
              </a:rPr>
              <a:t>shade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for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blondes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14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endParaRPr sz="3550">
              <a:latin typeface="Lucida Sans Unicode"/>
              <a:cs typeface="Lucida Sans Unicode"/>
            </a:endParaRPr>
          </a:p>
          <a:p>
            <a:pPr marL="12700" marR="5080">
              <a:lnSpc>
                <a:spcPct val="100299"/>
              </a:lnSpc>
            </a:pP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fair-haired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women,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it </a:t>
            </a:r>
            <a:r>
              <a:rPr dirty="0" sz="3550" spc="65">
                <a:solidFill>
                  <a:srgbClr val="1D1D1B"/>
                </a:solidFill>
                <a:latin typeface="Lucida Sans Unicode"/>
                <a:cs typeface="Lucida Sans Unicode"/>
              </a:rPr>
              <a:t>doesn't 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darken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the </a:t>
            </a:r>
            <a:r>
              <a:rPr dirty="0" sz="3550" spc="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60">
                <a:solidFill>
                  <a:srgbClr val="1D1D1B"/>
                </a:solidFill>
                <a:latin typeface="Lucida Sans Unicode"/>
                <a:cs typeface="Lucida Sans Unicode"/>
              </a:rPr>
              <a:t>hairand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has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unique </a:t>
            </a: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colouring.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On </a:t>
            </a:r>
            <a:r>
              <a:rPr dirty="0" sz="3550" spc="75">
                <a:solidFill>
                  <a:srgbClr val="1D1D1B"/>
                </a:solidFill>
                <a:latin typeface="Lucida Sans Unicode"/>
                <a:cs typeface="Lucida Sans Unicode"/>
              </a:rPr>
              <a:t>warm </a:t>
            </a:r>
            <a:r>
              <a:rPr dirty="0" sz="3550" spc="8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women,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it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lays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down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5">
                <a:solidFill>
                  <a:srgbClr val="1D1D1B"/>
                </a:solidFill>
                <a:latin typeface="Lucida Sans Unicode"/>
                <a:cs typeface="Lucida Sans Unicode"/>
              </a:rPr>
              <a:t>warmer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80">
                <a:solidFill>
                  <a:srgbClr val="1D1D1B"/>
                </a:solidFill>
                <a:latin typeface="Lucida Sans Unicode"/>
                <a:cs typeface="Lucida Sans Unicode"/>
              </a:rPr>
              <a:t>shade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cooler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women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cooler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shade.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6995" y="2093983"/>
            <a:ext cx="3860165" cy="568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01</a:t>
            </a:r>
            <a:r>
              <a:rPr dirty="0" sz="3550" spc="6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90" b="1">
                <a:solidFill>
                  <a:srgbClr val="1D1D1B"/>
                </a:solidFill>
                <a:latin typeface="Arial"/>
                <a:cs typeface="Arial"/>
              </a:rPr>
              <a:t>LIGHT</a:t>
            </a:r>
            <a:r>
              <a:rPr dirty="0" sz="3550" spc="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70" b="1">
                <a:solidFill>
                  <a:srgbClr val="1D1D1B"/>
                </a:solidFill>
                <a:latin typeface="Arial"/>
                <a:cs typeface="Arial"/>
              </a:rPr>
              <a:t>BROWN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71" y="384187"/>
            <a:ext cx="467614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CO</a:t>
            </a:r>
            <a:r>
              <a:rPr dirty="0" spc="-150"/>
              <a:t>L</a:t>
            </a:r>
            <a:r>
              <a:rPr dirty="0" spc="-50"/>
              <a:t>ORI</a:t>
            </a:r>
            <a:r>
              <a:rPr dirty="0" spc="-150"/>
              <a:t>S</a:t>
            </a:r>
            <a:r>
              <a:rPr dirty="0" spc="-95"/>
              <a:t>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7475" y="2268345"/>
            <a:ext cx="18471515" cy="8250555"/>
            <a:chOff x="1057475" y="2268345"/>
            <a:chExt cx="18471515" cy="8250555"/>
          </a:xfrm>
        </p:grpSpPr>
        <p:sp>
          <p:nvSpPr>
            <p:cNvPr id="4" name="object 4"/>
            <p:cNvSpPr/>
            <p:nvPr/>
          </p:nvSpPr>
          <p:spPr>
            <a:xfrm>
              <a:off x="19228453" y="232105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28453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28453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28453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28453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8576" y="3548693"/>
              <a:ext cx="5866338" cy="2490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291851" y="3698601"/>
              <a:ext cx="4203700" cy="2058035"/>
            </a:xfrm>
            <a:custGeom>
              <a:avLst/>
              <a:gdLst/>
              <a:ahLst/>
              <a:cxnLst/>
              <a:rect l="l" t="t" r="r" b="b"/>
              <a:pathLst>
                <a:path w="4203700" h="2058035">
                  <a:moveTo>
                    <a:pt x="4203420" y="0"/>
                  </a:moveTo>
                  <a:lnTo>
                    <a:pt x="4158716" y="0"/>
                  </a:lnTo>
                  <a:lnTo>
                    <a:pt x="4158716" y="61645"/>
                  </a:lnTo>
                  <a:lnTo>
                    <a:pt x="4158716" y="1995284"/>
                  </a:lnTo>
                  <a:lnTo>
                    <a:pt x="44716" y="1995284"/>
                  </a:lnTo>
                  <a:lnTo>
                    <a:pt x="44716" y="61074"/>
                  </a:lnTo>
                  <a:lnTo>
                    <a:pt x="3123908" y="61074"/>
                  </a:lnTo>
                  <a:lnTo>
                    <a:pt x="3123984" y="61645"/>
                  </a:lnTo>
                  <a:lnTo>
                    <a:pt x="4158716" y="61645"/>
                  </a:lnTo>
                  <a:lnTo>
                    <a:pt x="4158716" y="0"/>
                  </a:lnTo>
                  <a:lnTo>
                    <a:pt x="3114764" y="0"/>
                  </a:lnTo>
                  <a:lnTo>
                    <a:pt x="0" y="114"/>
                  </a:lnTo>
                  <a:lnTo>
                    <a:pt x="0" y="61074"/>
                  </a:lnTo>
                  <a:lnTo>
                    <a:pt x="0" y="1995284"/>
                  </a:lnTo>
                  <a:lnTo>
                    <a:pt x="0" y="2057514"/>
                  </a:lnTo>
                  <a:lnTo>
                    <a:pt x="4203369" y="2057514"/>
                  </a:lnTo>
                  <a:lnTo>
                    <a:pt x="4203369" y="2057311"/>
                  </a:lnTo>
                  <a:lnTo>
                    <a:pt x="4203420" y="0"/>
                  </a:lnTo>
                  <a:close/>
                </a:path>
              </a:pathLst>
            </a:custGeom>
            <a:solidFill>
              <a:srgbClr val="373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13141" y="2915421"/>
              <a:ext cx="125730" cy="7603490"/>
            </a:xfrm>
            <a:custGeom>
              <a:avLst/>
              <a:gdLst/>
              <a:ahLst/>
              <a:cxnLst/>
              <a:rect l="l" t="t" r="r" b="b"/>
              <a:pathLst>
                <a:path w="125729" h="7603490">
                  <a:moveTo>
                    <a:pt x="0" y="7603320"/>
                  </a:moveTo>
                  <a:lnTo>
                    <a:pt x="125650" y="7603320"/>
                  </a:lnTo>
                  <a:lnTo>
                    <a:pt x="125650" y="0"/>
                  </a:lnTo>
                  <a:lnTo>
                    <a:pt x="0" y="0"/>
                  </a:lnTo>
                  <a:lnTo>
                    <a:pt x="0" y="760332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844066" y="3319501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E1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945555" y="4631004"/>
              <a:ext cx="802640" cy="802640"/>
            </a:xfrm>
            <a:custGeom>
              <a:avLst/>
              <a:gdLst/>
              <a:ahLst/>
              <a:cxnLst/>
              <a:rect l="l" t="t" r="r" b="b"/>
              <a:pathLst>
                <a:path w="802640" h="802639">
                  <a:moveTo>
                    <a:pt x="401114" y="0"/>
                  </a:moveTo>
                  <a:lnTo>
                    <a:pt x="354335" y="2698"/>
                  </a:lnTo>
                  <a:lnTo>
                    <a:pt x="309140" y="10594"/>
                  </a:lnTo>
                  <a:lnTo>
                    <a:pt x="265833" y="23385"/>
                  </a:lnTo>
                  <a:lnTo>
                    <a:pt x="224712" y="40771"/>
                  </a:lnTo>
                  <a:lnTo>
                    <a:pt x="186079" y="62451"/>
                  </a:lnTo>
                  <a:lnTo>
                    <a:pt x="150235" y="88123"/>
                  </a:lnTo>
                  <a:lnTo>
                    <a:pt x="117481" y="117488"/>
                  </a:lnTo>
                  <a:lnTo>
                    <a:pt x="88118" y="150243"/>
                  </a:lnTo>
                  <a:lnTo>
                    <a:pt x="62447" y="186088"/>
                  </a:lnTo>
                  <a:lnTo>
                    <a:pt x="40768" y="224722"/>
                  </a:lnTo>
                  <a:lnTo>
                    <a:pt x="23383" y="265844"/>
                  </a:lnTo>
                  <a:lnTo>
                    <a:pt x="10593" y="309152"/>
                  </a:lnTo>
                  <a:lnTo>
                    <a:pt x="2698" y="354347"/>
                  </a:lnTo>
                  <a:lnTo>
                    <a:pt x="0" y="401127"/>
                  </a:lnTo>
                  <a:lnTo>
                    <a:pt x="2698" y="447904"/>
                  </a:lnTo>
                  <a:lnTo>
                    <a:pt x="10593" y="493096"/>
                  </a:lnTo>
                  <a:lnTo>
                    <a:pt x="23383" y="536403"/>
                  </a:lnTo>
                  <a:lnTo>
                    <a:pt x="40768" y="577523"/>
                  </a:lnTo>
                  <a:lnTo>
                    <a:pt x="62447" y="616156"/>
                  </a:lnTo>
                  <a:lnTo>
                    <a:pt x="88118" y="652000"/>
                  </a:lnTo>
                  <a:lnTo>
                    <a:pt x="117481" y="684755"/>
                  </a:lnTo>
                  <a:lnTo>
                    <a:pt x="150235" y="714118"/>
                  </a:lnTo>
                  <a:lnTo>
                    <a:pt x="186079" y="739791"/>
                  </a:lnTo>
                  <a:lnTo>
                    <a:pt x="224712" y="761470"/>
                  </a:lnTo>
                  <a:lnTo>
                    <a:pt x="265833" y="778856"/>
                  </a:lnTo>
                  <a:lnTo>
                    <a:pt x="309140" y="791647"/>
                  </a:lnTo>
                  <a:lnTo>
                    <a:pt x="354335" y="799542"/>
                  </a:lnTo>
                  <a:lnTo>
                    <a:pt x="401114" y="802241"/>
                  </a:lnTo>
                  <a:lnTo>
                    <a:pt x="447893" y="799542"/>
                  </a:lnTo>
                  <a:lnTo>
                    <a:pt x="493087" y="791647"/>
                  </a:lnTo>
                  <a:lnTo>
                    <a:pt x="536395" y="778856"/>
                  </a:lnTo>
                  <a:lnTo>
                    <a:pt x="577516" y="761470"/>
                  </a:lnTo>
                  <a:lnTo>
                    <a:pt x="616149" y="739791"/>
                  </a:lnTo>
                  <a:lnTo>
                    <a:pt x="651993" y="714118"/>
                  </a:lnTo>
                  <a:lnTo>
                    <a:pt x="684747" y="684755"/>
                  </a:lnTo>
                  <a:lnTo>
                    <a:pt x="714110" y="652000"/>
                  </a:lnTo>
                  <a:lnTo>
                    <a:pt x="739781" y="616156"/>
                  </a:lnTo>
                  <a:lnTo>
                    <a:pt x="761460" y="577523"/>
                  </a:lnTo>
                  <a:lnTo>
                    <a:pt x="778845" y="536403"/>
                  </a:lnTo>
                  <a:lnTo>
                    <a:pt x="791635" y="493096"/>
                  </a:lnTo>
                  <a:lnTo>
                    <a:pt x="799530" y="447904"/>
                  </a:lnTo>
                  <a:lnTo>
                    <a:pt x="802228" y="401127"/>
                  </a:lnTo>
                  <a:lnTo>
                    <a:pt x="799530" y="354347"/>
                  </a:lnTo>
                  <a:lnTo>
                    <a:pt x="791635" y="309152"/>
                  </a:lnTo>
                  <a:lnTo>
                    <a:pt x="778845" y="265844"/>
                  </a:lnTo>
                  <a:lnTo>
                    <a:pt x="761460" y="224722"/>
                  </a:lnTo>
                  <a:lnTo>
                    <a:pt x="739781" y="186088"/>
                  </a:lnTo>
                  <a:lnTo>
                    <a:pt x="714110" y="150243"/>
                  </a:lnTo>
                  <a:lnTo>
                    <a:pt x="684747" y="117488"/>
                  </a:lnTo>
                  <a:lnTo>
                    <a:pt x="651993" y="88123"/>
                  </a:lnTo>
                  <a:lnTo>
                    <a:pt x="616149" y="62451"/>
                  </a:lnTo>
                  <a:lnTo>
                    <a:pt x="577516" y="40771"/>
                  </a:lnTo>
                  <a:lnTo>
                    <a:pt x="536395" y="23385"/>
                  </a:lnTo>
                  <a:lnTo>
                    <a:pt x="493087" y="10594"/>
                  </a:lnTo>
                  <a:lnTo>
                    <a:pt x="447893" y="2698"/>
                  </a:lnTo>
                  <a:lnTo>
                    <a:pt x="401114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475" y="2918977"/>
              <a:ext cx="5303976" cy="75459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9494" y="2268345"/>
              <a:ext cx="1918697" cy="45893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801625" y="7171613"/>
            <a:ext cx="9106535" cy="1111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100">
                <a:solidFill>
                  <a:srgbClr val="1D1D1B"/>
                </a:solidFill>
                <a:latin typeface="Lucida Sans Unicode"/>
                <a:cs typeface="Lucida Sans Unicode"/>
              </a:rPr>
              <a:t>Ideal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for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0">
                <a:solidFill>
                  <a:srgbClr val="1D1D1B"/>
                </a:solidFill>
                <a:latin typeface="Lucida Sans Unicode"/>
                <a:cs typeface="Lucida Sans Unicode"/>
              </a:rPr>
              <a:t>redheads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5">
                <a:solidFill>
                  <a:srgbClr val="1D1D1B"/>
                </a:solidFill>
                <a:latin typeface="Lucida Sans Unicode"/>
                <a:cs typeface="Lucida Sans Unicode"/>
              </a:rPr>
              <a:t>warm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brown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hair,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it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has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5">
                <a:solidFill>
                  <a:srgbClr val="1D1D1B"/>
                </a:solidFill>
                <a:latin typeface="Lucida Sans Unicode"/>
                <a:cs typeface="Lucida Sans Unicode"/>
              </a:rPr>
              <a:t>rich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15">
                <a:solidFill>
                  <a:srgbClr val="1D1D1B"/>
                </a:solidFill>
                <a:latin typeface="Lucida Sans Unicode"/>
                <a:cs typeface="Lucida Sans Unicode"/>
              </a:rPr>
              <a:t>copper-brown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tone.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6847" y="2081858"/>
            <a:ext cx="3980815" cy="568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02</a:t>
            </a:r>
            <a:r>
              <a:rPr dirty="0" sz="3550" spc="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70" b="1">
                <a:solidFill>
                  <a:srgbClr val="1D1D1B"/>
                </a:solidFill>
                <a:latin typeface="Arial"/>
                <a:cs typeface="Arial"/>
              </a:rPr>
              <a:t>WARM</a:t>
            </a:r>
            <a:r>
              <a:rPr dirty="0" sz="3550" spc="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70" b="1">
                <a:solidFill>
                  <a:srgbClr val="1D1D1B"/>
                </a:solidFill>
                <a:latin typeface="Arial"/>
                <a:cs typeface="Arial"/>
              </a:rPr>
              <a:t>BROWN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71" y="384187"/>
            <a:ext cx="467614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CO</a:t>
            </a:r>
            <a:r>
              <a:rPr dirty="0" spc="-150"/>
              <a:t>L</a:t>
            </a:r>
            <a:r>
              <a:rPr dirty="0" spc="-50"/>
              <a:t>ORI</a:t>
            </a:r>
            <a:r>
              <a:rPr dirty="0" spc="-150"/>
              <a:t>S</a:t>
            </a:r>
            <a:r>
              <a:rPr dirty="0" spc="-95"/>
              <a:t>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09728" y="2083400"/>
            <a:ext cx="18519140" cy="8383905"/>
            <a:chOff x="1009728" y="2083400"/>
            <a:chExt cx="18519140" cy="8383905"/>
          </a:xfrm>
        </p:grpSpPr>
        <p:sp>
          <p:nvSpPr>
            <p:cNvPr id="4" name="object 4"/>
            <p:cNvSpPr/>
            <p:nvPr/>
          </p:nvSpPr>
          <p:spPr>
            <a:xfrm>
              <a:off x="19228453" y="232105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28453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28453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28453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28453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8577" y="3470425"/>
              <a:ext cx="5866338" cy="2490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291851" y="3619975"/>
              <a:ext cx="4203700" cy="2058035"/>
            </a:xfrm>
            <a:custGeom>
              <a:avLst/>
              <a:gdLst/>
              <a:ahLst/>
              <a:cxnLst/>
              <a:rect l="l" t="t" r="r" b="b"/>
              <a:pathLst>
                <a:path w="4203700" h="2058035">
                  <a:moveTo>
                    <a:pt x="4203420" y="368"/>
                  </a:moveTo>
                  <a:lnTo>
                    <a:pt x="4203369" y="0"/>
                  </a:lnTo>
                  <a:lnTo>
                    <a:pt x="4158716" y="0"/>
                  </a:lnTo>
                  <a:lnTo>
                    <a:pt x="4158716" y="62230"/>
                  </a:lnTo>
                  <a:lnTo>
                    <a:pt x="4158716" y="1996008"/>
                  </a:lnTo>
                  <a:lnTo>
                    <a:pt x="1627441" y="1996008"/>
                  </a:lnTo>
                  <a:lnTo>
                    <a:pt x="1627441" y="1996440"/>
                  </a:lnTo>
                  <a:lnTo>
                    <a:pt x="44716" y="1996440"/>
                  </a:lnTo>
                  <a:lnTo>
                    <a:pt x="44716" y="62230"/>
                  </a:lnTo>
                  <a:lnTo>
                    <a:pt x="4158716" y="62230"/>
                  </a:lnTo>
                  <a:lnTo>
                    <a:pt x="4158716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1996440"/>
                  </a:lnTo>
                  <a:lnTo>
                    <a:pt x="0" y="2057400"/>
                  </a:lnTo>
                  <a:lnTo>
                    <a:pt x="1624939" y="2057400"/>
                  </a:lnTo>
                  <a:lnTo>
                    <a:pt x="1624926" y="2057666"/>
                  </a:lnTo>
                  <a:lnTo>
                    <a:pt x="4203420" y="2057666"/>
                  </a:lnTo>
                  <a:lnTo>
                    <a:pt x="4203420" y="368"/>
                  </a:lnTo>
                  <a:close/>
                </a:path>
              </a:pathLst>
            </a:custGeom>
            <a:solidFill>
              <a:srgbClr val="373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13141" y="2837153"/>
              <a:ext cx="125730" cy="7603490"/>
            </a:xfrm>
            <a:custGeom>
              <a:avLst/>
              <a:gdLst/>
              <a:ahLst/>
              <a:cxnLst/>
              <a:rect l="l" t="t" r="r" b="b"/>
              <a:pathLst>
                <a:path w="125729" h="7603490">
                  <a:moveTo>
                    <a:pt x="0" y="7603320"/>
                  </a:moveTo>
                  <a:lnTo>
                    <a:pt x="125650" y="7603320"/>
                  </a:lnTo>
                  <a:lnTo>
                    <a:pt x="125650" y="0"/>
                  </a:lnTo>
                  <a:lnTo>
                    <a:pt x="0" y="0"/>
                  </a:lnTo>
                  <a:lnTo>
                    <a:pt x="0" y="760332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844067" y="2401962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E1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844067" y="3611990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84029" y="4820887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4" h="725804">
                  <a:moveTo>
                    <a:pt x="362640" y="0"/>
                  </a:moveTo>
                  <a:lnTo>
                    <a:pt x="313433" y="3310"/>
                  </a:lnTo>
                  <a:lnTo>
                    <a:pt x="266238" y="12953"/>
                  </a:lnTo>
                  <a:lnTo>
                    <a:pt x="221486" y="28496"/>
                  </a:lnTo>
                  <a:lnTo>
                    <a:pt x="179611" y="49509"/>
                  </a:lnTo>
                  <a:lnTo>
                    <a:pt x="141044" y="75557"/>
                  </a:lnTo>
                  <a:lnTo>
                    <a:pt x="106217" y="106210"/>
                  </a:lnTo>
                  <a:lnTo>
                    <a:pt x="75562" y="141036"/>
                  </a:lnTo>
                  <a:lnTo>
                    <a:pt x="49512" y="179602"/>
                  </a:lnTo>
                  <a:lnTo>
                    <a:pt x="28498" y="221476"/>
                  </a:lnTo>
                  <a:lnTo>
                    <a:pt x="12954" y="266226"/>
                  </a:lnTo>
                  <a:lnTo>
                    <a:pt x="3310" y="313421"/>
                  </a:lnTo>
                  <a:lnTo>
                    <a:pt x="0" y="362627"/>
                  </a:lnTo>
                  <a:lnTo>
                    <a:pt x="3310" y="411837"/>
                  </a:lnTo>
                  <a:lnTo>
                    <a:pt x="12954" y="459034"/>
                  </a:lnTo>
                  <a:lnTo>
                    <a:pt x="28498" y="503786"/>
                  </a:lnTo>
                  <a:lnTo>
                    <a:pt x="49512" y="545662"/>
                  </a:lnTo>
                  <a:lnTo>
                    <a:pt x="75562" y="584229"/>
                  </a:lnTo>
                  <a:lnTo>
                    <a:pt x="106217" y="619055"/>
                  </a:lnTo>
                  <a:lnTo>
                    <a:pt x="141044" y="649709"/>
                  </a:lnTo>
                  <a:lnTo>
                    <a:pt x="179611" y="675758"/>
                  </a:lnTo>
                  <a:lnTo>
                    <a:pt x="221486" y="696770"/>
                  </a:lnTo>
                  <a:lnTo>
                    <a:pt x="266238" y="712314"/>
                  </a:lnTo>
                  <a:lnTo>
                    <a:pt x="313433" y="721957"/>
                  </a:lnTo>
                  <a:lnTo>
                    <a:pt x="362640" y="725267"/>
                  </a:lnTo>
                  <a:lnTo>
                    <a:pt x="411847" y="721957"/>
                  </a:lnTo>
                  <a:lnTo>
                    <a:pt x="459042" y="712314"/>
                  </a:lnTo>
                  <a:lnTo>
                    <a:pt x="503793" y="696770"/>
                  </a:lnTo>
                  <a:lnTo>
                    <a:pt x="545669" y="675758"/>
                  </a:lnTo>
                  <a:lnTo>
                    <a:pt x="584236" y="649709"/>
                  </a:lnTo>
                  <a:lnTo>
                    <a:pt x="619063" y="619055"/>
                  </a:lnTo>
                  <a:lnTo>
                    <a:pt x="649718" y="584229"/>
                  </a:lnTo>
                  <a:lnTo>
                    <a:pt x="675768" y="545662"/>
                  </a:lnTo>
                  <a:lnTo>
                    <a:pt x="696781" y="503786"/>
                  </a:lnTo>
                  <a:lnTo>
                    <a:pt x="712326" y="459034"/>
                  </a:lnTo>
                  <a:lnTo>
                    <a:pt x="721969" y="411837"/>
                  </a:lnTo>
                  <a:lnTo>
                    <a:pt x="725280" y="362627"/>
                  </a:lnTo>
                  <a:lnTo>
                    <a:pt x="721969" y="313421"/>
                  </a:lnTo>
                  <a:lnTo>
                    <a:pt x="712326" y="266226"/>
                  </a:lnTo>
                  <a:lnTo>
                    <a:pt x="696781" y="221476"/>
                  </a:lnTo>
                  <a:lnTo>
                    <a:pt x="675768" y="179602"/>
                  </a:lnTo>
                  <a:lnTo>
                    <a:pt x="649718" y="141036"/>
                  </a:lnTo>
                  <a:lnTo>
                    <a:pt x="619063" y="106210"/>
                  </a:lnTo>
                  <a:lnTo>
                    <a:pt x="584236" y="75557"/>
                  </a:lnTo>
                  <a:lnTo>
                    <a:pt x="545669" y="49509"/>
                  </a:lnTo>
                  <a:lnTo>
                    <a:pt x="503793" y="28496"/>
                  </a:lnTo>
                  <a:lnTo>
                    <a:pt x="459042" y="12953"/>
                  </a:lnTo>
                  <a:lnTo>
                    <a:pt x="411847" y="3310"/>
                  </a:lnTo>
                  <a:lnTo>
                    <a:pt x="362640" y="0"/>
                  </a:lnTo>
                  <a:close/>
                </a:path>
              </a:pathLst>
            </a:custGeom>
            <a:solidFill>
              <a:srgbClr val="1D6F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142411" y="5708421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39">
                  <a:moveTo>
                    <a:pt x="204257" y="0"/>
                  </a:moveTo>
                  <a:lnTo>
                    <a:pt x="157423" y="5394"/>
                  </a:lnTo>
                  <a:lnTo>
                    <a:pt x="114429" y="20760"/>
                  </a:lnTo>
                  <a:lnTo>
                    <a:pt x="76504" y="44872"/>
                  </a:lnTo>
                  <a:lnTo>
                    <a:pt x="44872" y="76504"/>
                  </a:lnTo>
                  <a:lnTo>
                    <a:pt x="20760" y="114429"/>
                  </a:lnTo>
                  <a:lnTo>
                    <a:pt x="5394" y="157423"/>
                  </a:lnTo>
                  <a:lnTo>
                    <a:pt x="0" y="204257"/>
                  </a:lnTo>
                  <a:lnTo>
                    <a:pt x="5394" y="251092"/>
                  </a:lnTo>
                  <a:lnTo>
                    <a:pt x="20760" y="294085"/>
                  </a:lnTo>
                  <a:lnTo>
                    <a:pt x="44872" y="332010"/>
                  </a:lnTo>
                  <a:lnTo>
                    <a:pt x="76504" y="363642"/>
                  </a:lnTo>
                  <a:lnTo>
                    <a:pt x="114429" y="387754"/>
                  </a:lnTo>
                  <a:lnTo>
                    <a:pt x="157423" y="403120"/>
                  </a:lnTo>
                  <a:lnTo>
                    <a:pt x="204257" y="408515"/>
                  </a:lnTo>
                  <a:lnTo>
                    <a:pt x="251092" y="403120"/>
                  </a:lnTo>
                  <a:lnTo>
                    <a:pt x="294085" y="387754"/>
                  </a:lnTo>
                  <a:lnTo>
                    <a:pt x="332010" y="363642"/>
                  </a:lnTo>
                  <a:lnTo>
                    <a:pt x="363642" y="332010"/>
                  </a:lnTo>
                  <a:lnTo>
                    <a:pt x="387754" y="294085"/>
                  </a:lnTo>
                  <a:lnTo>
                    <a:pt x="403120" y="251092"/>
                  </a:lnTo>
                  <a:lnTo>
                    <a:pt x="408515" y="204257"/>
                  </a:lnTo>
                  <a:lnTo>
                    <a:pt x="403120" y="157423"/>
                  </a:lnTo>
                  <a:lnTo>
                    <a:pt x="387754" y="114429"/>
                  </a:lnTo>
                  <a:lnTo>
                    <a:pt x="363642" y="76504"/>
                  </a:lnTo>
                  <a:lnTo>
                    <a:pt x="332010" y="44872"/>
                  </a:lnTo>
                  <a:lnTo>
                    <a:pt x="294085" y="20760"/>
                  </a:lnTo>
                  <a:lnTo>
                    <a:pt x="251092" y="5394"/>
                  </a:lnTo>
                  <a:lnTo>
                    <a:pt x="20425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728" y="2785322"/>
              <a:ext cx="5399458" cy="76818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9287" y="2083400"/>
              <a:ext cx="1813945" cy="467138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01625" y="7093345"/>
            <a:ext cx="10490835" cy="2197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A </a:t>
            </a:r>
            <a:r>
              <a:rPr dirty="0" sz="3550" spc="40">
                <a:solidFill>
                  <a:srgbClr val="1D1D1B"/>
                </a:solidFill>
                <a:latin typeface="Lucida Sans Unicode"/>
                <a:cs typeface="Lucida Sans Unicode"/>
              </a:rPr>
              <a:t>versatile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brown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shade,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it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takes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 </a:t>
            </a:r>
            <a:r>
              <a:rPr dirty="0" sz="3550" spc="-140">
                <a:solidFill>
                  <a:srgbClr val="1D1D1B"/>
                </a:solidFill>
                <a:latin typeface="Lucida Sans Unicode"/>
                <a:cs typeface="Lucida Sans Unicode"/>
              </a:rPr>
              <a:t>skin </a:t>
            </a:r>
            <a:r>
              <a:rPr dirty="0" sz="3550" spc="-15">
                <a:solidFill>
                  <a:srgbClr val="1D1D1B"/>
                </a:solidFill>
                <a:latin typeface="Lucida Sans Unicode"/>
                <a:cs typeface="Lucida Sans Unicode"/>
              </a:rPr>
              <a:t>tightly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and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will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suit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70">
                <a:solidFill>
                  <a:srgbClr val="1D1D1B"/>
                </a:solidFill>
                <a:latin typeface="Lucida Sans Unicode"/>
                <a:cs typeface="Lucida Sans Unicode"/>
              </a:rPr>
              <a:t>anyone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who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wants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neutral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80">
                <a:solidFill>
                  <a:srgbClr val="1D1D1B"/>
                </a:solidFill>
                <a:latin typeface="Lucida Sans Unicode"/>
                <a:cs typeface="Lucida Sans Unicode"/>
              </a:rPr>
              <a:t>shade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of </a:t>
            </a:r>
            <a:r>
              <a:rPr dirty="0" sz="3550" spc="-15">
                <a:solidFill>
                  <a:srgbClr val="1D1D1B"/>
                </a:solidFill>
                <a:latin typeface="Lucida Sans Unicode"/>
                <a:cs typeface="Lucida Sans Unicode"/>
              </a:rPr>
              <a:t>brown,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from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dark </a:t>
            </a:r>
            <a:r>
              <a:rPr dirty="0" sz="3550" spc="40">
                <a:solidFill>
                  <a:srgbClr val="1D1D1B"/>
                </a:solidFill>
                <a:latin typeface="Lucida Sans Unicode"/>
                <a:cs typeface="Lucida Sans Unicode"/>
              </a:rPr>
              <a:t>blonde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brown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hair, </a:t>
            </a:r>
            <a:r>
              <a:rPr dirty="0" sz="3550" spc="-2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brunetteto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80">
                <a:solidFill>
                  <a:srgbClr val="1D1D1B"/>
                </a:solidFill>
                <a:latin typeface="Lucida Sans Unicode"/>
                <a:cs typeface="Lucida Sans Unicode"/>
              </a:rPr>
              <a:t>redhead.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6847" y="2003590"/>
            <a:ext cx="2425700" cy="568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03</a:t>
            </a:r>
            <a:r>
              <a:rPr dirty="0" sz="3550" spc="2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70" b="1">
                <a:solidFill>
                  <a:srgbClr val="1D1D1B"/>
                </a:solidFill>
                <a:latin typeface="Arial"/>
                <a:cs typeface="Arial"/>
              </a:rPr>
              <a:t>BROWN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71" y="384174"/>
            <a:ext cx="467614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CO</a:t>
            </a:r>
            <a:r>
              <a:rPr dirty="0" spc="-150"/>
              <a:t>L</a:t>
            </a:r>
            <a:r>
              <a:rPr dirty="0" spc="-50"/>
              <a:t>ORI</a:t>
            </a:r>
            <a:r>
              <a:rPr dirty="0" spc="-150"/>
              <a:t>S</a:t>
            </a:r>
            <a:r>
              <a:rPr dirty="0" spc="-95"/>
              <a:t>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07039" y="2087823"/>
            <a:ext cx="18521680" cy="8400415"/>
            <a:chOff x="1007039" y="2087823"/>
            <a:chExt cx="18521680" cy="8400415"/>
          </a:xfrm>
        </p:grpSpPr>
        <p:sp>
          <p:nvSpPr>
            <p:cNvPr id="4" name="object 4"/>
            <p:cNvSpPr/>
            <p:nvPr/>
          </p:nvSpPr>
          <p:spPr>
            <a:xfrm>
              <a:off x="19228452" y="2321055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28452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28452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28452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28452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8577" y="3510897"/>
              <a:ext cx="5866338" cy="2490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291851" y="3660615"/>
              <a:ext cx="4203700" cy="2058035"/>
            </a:xfrm>
            <a:custGeom>
              <a:avLst/>
              <a:gdLst/>
              <a:ahLst/>
              <a:cxnLst/>
              <a:rect l="l" t="t" r="r" b="b"/>
              <a:pathLst>
                <a:path w="4203700" h="2058035">
                  <a:moveTo>
                    <a:pt x="4203420" y="190"/>
                  </a:moveTo>
                  <a:lnTo>
                    <a:pt x="4203369" y="0"/>
                  </a:lnTo>
                  <a:lnTo>
                    <a:pt x="4158716" y="0"/>
                  </a:lnTo>
                  <a:lnTo>
                    <a:pt x="4158716" y="62230"/>
                  </a:lnTo>
                  <a:lnTo>
                    <a:pt x="4158716" y="1995855"/>
                  </a:lnTo>
                  <a:lnTo>
                    <a:pt x="1627441" y="1995855"/>
                  </a:lnTo>
                  <a:lnTo>
                    <a:pt x="1627441" y="1996440"/>
                  </a:lnTo>
                  <a:lnTo>
                    <a:pt x="44716" y="1996440"/>
                  </a:lnTo>
                  <a:lnTo>
                    <a:pt x="44716" y="62230"/>
                  </a:lnTo>
                  <a:lnTo>
                    <a:pt x="4158716" y="62230"/>
                  </a:lnTo>
                  <a:lnTo>
                    <a:pt x="4158716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1996440"/>
                  </a:lnTo>
                  <a:lnTo>
                    <a:pt x="0" y="2057400"/>
                  </a:lnTo>
                  <a:lnTo>
                    <a:pt x="1624926" y="2057400"/>
                  </a:lnTo>
                  <a:lnTo>
                    <a:pt x="4203420" y="2057501"/>
                  </a:lnTo>
                  <a:lnTo>
                    <a:pt x="4203420" y="190"/>
                  </a:lnTo>
                  <a:close/>
                </a:path>
              </a:pathLst>
            </a:custGeom>
            <a:solidFill>
              <a:srgbClr val="373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13141" y="2877625"/>
              <a:ext cx="125730" cy="7603490"/>
            </a:xfrm>
            <a:custGeom>
              <a:avLst/>
              <a:gdLst/>
              <a:ahLst/>
              <a:cxnLst/>
              <a:rect l="l" t="t" r="r" b="b"/>
              <a:pathLst>
                <a:path w="125729" h="7603490">
                  <a:moveTo>
                    <a:pt x="0" y="7603320"/>
                  </a:moveTo>
                  <a:lnTo>
                    <a:pt x="125650" y="7603320"/>
                  </a:lnTo>
                  <a:lnTo>
                    <a:pt x="125650" y="0"/>
                  </a:lnTo>
                  <a:lnTo>
                    <a:pt x="0" y="0"/>
                  </a:lnTo>
                  <a:lnTo>
                    <a:pt x="0" y="760332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844067" y="2572633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E1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844067" y="3772697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45554" y="4892898"/>
              <a:ext cx="802640" cy="802640"/>
            </a:xfrm>
            <a:custGeom>
              <a:avLst/>
              <a:gdLst/>
              <a:ahLst/>
              <a:cxnLst/>
              <a:rect l="l" t="t" r="r" b="b"/>
              <a:pathLst>
                <a:path w="802640" h="802639">
                  <a:moveTo>
                    <a:pt x="401114" y="0"/>
                  </a:moveTo>
                  <a:lnTo>
                    <a:pt x="354335" y="2698"/>
                  </a:lnTo>
                  <a:lnTo>
                    <a:pt x="309140" y="10594"/>
                  </a:lnTo>
                  <a:lnTo>
                    <a:pt x="265833" y="23385"/>
                  </a:lnTo>
                  <a:lnTo>
                    <a:pt x="224712" y="40771"/>
                  </a:lnTo>
                  <a:lnTo>
                    <a:pt x="186079" y="62451"/>
                  </a:lnTo>
                  <a:lnTo>
                    <a:pt x="150235" y="88123"/>
                  </a:lnTo>
                  <a:lnTo>
                    <a:pt x="117481" y="117488"/>
                  </a:lnTo>
                  <a:lnTo>
                    <a:pt x="88118" y="150243"/>
                  </a:lnTo>
                  <a:lnTo>
                    <a:pt x="62447" y="186088"/>
                  </a:lnTo>
                  <a:lnTo>
                    <a:pt x="40768" y="224722"/>
                  </a:lnTo>
                  <a:lnTo>
                    <a:pt x="23383" y="265844"/>
                  </a:lnTo>
                  <a:lnTo>
                    <a:pt x="10593" y="309152"/>
                  </a:lnTo>
                  <a:lnTo>
                    <a:pt x="2698" y="354347"/>
                  </a:lnTo>
                  <a:lnTo>
                    <a:pt x="0" y="401127"/>
                  </a:lnTo>
                  <a:lnTo>
                    <a:pt x="2698" y="447904"/>
                  </a:lnTo>
                  <a:lnTo>
                    <a:pt x="10593" y="493096"/>
                  </a:lnTo>
                  <a:lnTo>
                    <a:pt x="23383" y="536403"/>
                  </a:lnTo>
                  <a:lnTo>
                    <a:pt x="40768" y="577523"/>
                  </a:lnTo>
                  <a:lnTo>
                    <a:pt x="62447" y="616156"/>
                  </a:lnTo>
                  <a:lnTo>
                    <a:pt x="88118" y="652000"/>
                  </a:lnTo>
                  <a:lnTo>
                    <a:pt x="117481" y="684755"/>
                  </a:lnTo>
                  <a:lnTo>
                    <a:pt x="150235" y="714118"/>
                  </a:lnTo>
                  <a:lnTo>
                    <a:pt x="186079" y="739791"/>
                  </a:lnTo>
                  <a:lnTo>
                    <a:pt x="224712" y="761470"/>
                  </a:lnTo>
                  <a:lnTo>
                    <a:pt x="265833" y="778856"/>
                  </a:lnTo>
                  <a:lnTo>
                    <a:pt x="309140" y="791647"/>
                  </a:lnTo>
                  <a:lnTo>
                    <a:pt x="354335" y="799542"/>
                  </a:lnTo>
                  <a:lnTo>
                    <a:pt x="401114" y="802241"/>
                  </a:lnTo>
                  <a:lnTo>
                    <a:pt x="447893" y="799542"/>
                  </a:lnTo>
                  <a:lnTo>
                    <a:pt x="493087" y="791647"/>
                  </a:lnTo>
                  <a:lnTo>
                    <a:pt x="536395" y="778856"/>
                  </a:lnTo>
                  <a:lnTo>
                    <a:pt x="577516" y="761470"/>
                  </a:lnTo>
                  <a:lnTo>
                    <a:pt x="616149" y="739791"/>
                  </a:lnTo>
                  <a:lnTo>
                    <a:pt x="651993" y="714118"/>
                  </a:lnTo>
                  <a:lnTo>
                    <a:pt x="684747" y="684755"/>
                  </a:lnTo>
                  <a:lnTo>
                    <a:pt x="714110" y="652000"/>
                  </a:lnTo>
                  <a:lnTo>
                    <a:pt x="739781" y="616156"/>
                  </a:lnTo>
                  <a:lnTo>
                    <a:pt x="761460" y="577523"/>
                  </a:lnTo>
                  <a:lnTo>
                    <a:pt x="778845" y="536403"/>
                  </a:lnTo>
                  <a:lnTo>
                    <a:pt x="791635" y="493096"/>
                  </a:lnTo>
                  <a:lnTo>
                    <a:pt x="799530" y="447904"/>
                  </a:lnTo>
                  <a:lnTo>
                    <a:pt x="802228" y="401127"/>
                  </a:lnTo>
                  <a:lnTo>
                    <a:pt x="799530" y="354347"/>
                  </a:lnTo>
                  <a:lnTo>
                    <a:pt x="791635" y="309152"/>
                  </a:lnTo>
                  <a:lnTo>
                    <a:pt x="778845" y="265844"/>
                  </a:lnTo>
                  <a:lnTo>
                    <a:pt x="761460" y="224722"/>
                  </a:lnTo>
                  <a:lnTo>
                    <a:pt x="739781" y="186088"/>
                  </a:lnTo>
                  <a:lnTo>
                    <a:pt x="714110" y="150243"/>
                  </a:lnTo>
                  <a:lnTo>
                    <a:pt x="684747" y="117488"/>
                  </a:lnTo>
                  <a:lnTo>
                    <a:pt x="651993" y="88123"/>
                  </a:lnTo>
                  <a:lnTo>
                    <a:pt x="616149" y="62451"/>
                  </a:lnTo>
                  <a:lnTo>
                    <a:pt x="577516" y="40771"/>
                  </a:lnTo>
                  <a:lnTo>
                    <a:pt x="536395" y="23385"/>
                  </a:lnTo>
                  <a:lnTo>
                    <a:pt x="493087" y="10594"/>
                  </a:lnTo>
                  <a:lnTo>
                    <a:pt x="447893" y="2698"/>
                  </a:lnTo>
                  <a:lnTo>
                    <a:pt x="401114" y="0"/>
                  </a:lnTo>
                  <a:close/>
                </a:path>
              </a:pathLst>
            </a:custGeom>
            <a:solidFill>
              <a:srgbClr val="1D6F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049066" y="5832840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603" y="0"/>
                  </a:moveTo>
                  <a:lnTo>
                    <a:pt x="249330" y="3895"/>
                  </a:lnTo>
                  <a:lnTo>
                    <a:pt x="203537" y="15171"/>
                  </a:lnTo>
                  <a:lnTo>
                    <a:pt x="160836" y="33217"/>
                  </a:lnTo>
                  <a:lnTo>
                    <a:pt x="121842" y="57418"/>
                  </a:lnTo>
                  <a:lnTo>
                    <a:pt x="87165" y="87163"/>
                  </a:lnTo>
                  <a:lnTo>
                    <a:pt x="57419" y="121839"/>
                  </a:lnTo>
                  <a:lnTo>
                    <a:pt x="33217" y="160832"/>
                  </a:lnTo>
                  <a:lnTo>
                    <a:pt x="15171" y="203530"/>
                  </a:lnTo>
                  <a:lnTo>
                    <a:pt x="3895" y="249321"/>
                  </a:lnTo>
                  <a:lnTo>
                    <a:pt x="0" y="297590"/>
                  </a:lnTo>
                  <a:lnTo>
                    <a:pt x="3895" y="345864"/>
                  </a:lnTo>
                  <a:lnTo>
                    <a:pt x="15171" y="391657"/>
                  </a:lnTo>
                  <a:lnTo>
                    <a:pt x="33217" y="434357"/>
                  </a:lnTo>
                  <a:lnTo>
                    <a:pt x="57419" y="473352"/>
                  </a:lnTo>
                  <a:lnTo>
                    <a:pt x="87165" y="508029"/>
                  </a:lnTo>
                  <a:lnTo>
                    <a:pt x="121842" y="537774"/>
                  </a:lnTo>
                  <a:lnTo>
                    <a:pt x="160836" y="561976"/>
                  </a:lnTo>
                  <a:lnTo>
                    <a:pt x="203537" y="580022"/>
                  </a:lnTo>
                  <a:lnTo>
                    <a:pt x="249330" y="591299"/>
                  </a:lnTo>
                  <a:lnTo>
                    <a:pt x="297603" y="595194"/>
                  </a:lnTo>
                  <a:lnTo>
                    <a:pt x="345876" y="591299"/>
                  </a:lnTo>
                  <a:lnTo>
                    <a:pt x="391669" y="580022"/>
                  </a:lnTo>
                  <a:lnTo>
                    <a:pt x="434370" y="561976"/>
                  </a:lnTo>
                  <a:lnTo>
                    <a:pt x="473365" y="537774"/>
                  </a:lnTo>
                  <a:lnTo>
                    <a:pt x="508041" y="508029"/>
                  </a:lnTo>
                  <a:lnTo>
                    <a:pt x="537787" y="473352"/>
                  </a:lnTo>
                  <a:lnTo>
                    <a:pt x="561989" y="434357"/>
                  </a:lnTo>
                  <a:lnTo>
                    <a:pt x="580035" y="391657"/>
                  </a:lnTo>
                  <a:lnTo>
                    <a:pt x="591311" y="345864"/>
                  </a:lnTo>
                  <a:lnTo>
                    <a:pt x="595207" y="297590"/>
                  </a:lnTo>
                  <a:lnTo>
                    <a:pt x="591311" y="249321"/>
                  </a:lnTo>
                  <a:lnTo>
                    <a:pt x="580035" y="203530"/>
                  </a:lnTo>
                  <a:lnTo>
                    <a:pt x="561989" y="160832"/>
                  </a:lnTo>
                  <a:lnTo>
                    <a:pt x="537787" y="121839"/>
                  </a:lnTo>
                  <a:lnTo>
                    <a:pt x="508041" y="87163"/>
                  </a:lnTo>
                  <a:lnTo>
                    <a:pt x="473365" y="57418"/>
                  </a:lnTo>
                  <a:lnTo>
                    <a:pt x="434370" y="33217"/>
                  </a:lnTo>
                  <a:lnTo>
                    <a:pt x="391669" y="15171"/>
                  </a:lnTo>
                  <a:lnTo>
                    <a:pt x="345876" y="3895"/>
                  </a:lnTo>
                  <a:lnTo>
                    <a:pt x="297603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039" y="2870815"/>
              <a:ext cx="5441086" cy="76169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7130" y="2087823"/>
              <a:ext cx="1992467" cy="485323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01625" y="7133804"/>
            <a:ext cx="9949180" cy="1654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A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neutral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dark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brown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shade,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it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has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suitable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neutral </a:t>
            </a:r>
            <a:r>
              <a:rPr dirty="0" sz="3550" spc="114">
                <a:solidFill>
                  <a:srgbClr val="1D1D1B"/>
                </a:solidFill>
                <a:latin typeface="Lucida Sans Unicode"/>
                <a:cs typeface="Lucida Sans Unicode"/>
              </a:rPr>
              <a:t>base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for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brunettes, </a:t>
            </a:r>
            <a:r>
              <a:rPr dirty="0" sz="3550" spc="-5">
                <a:solidFill>
                  <a:srgbClr val="1D1D1B"/>
                </a:solidFill>
                <a:latin typeface="Lucida Sans Unicode"/>
                <a:cs typeface="Lucida Sans Unicode"/>
              </a:rPr>
              <a:t>brown 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hair </a:t>
            </a:r>
            <a:r>
              <a:rPr dirty="0" sz="3550" spc="114">
                <a:solidFill>
                  <a:srgbClr val="1D1D1B"/>
                </a:solidFill>
                <a:latin typeface="Lucida Sans Unicode"/>
                <a:cs typeface="Lucida Sans Unicode"/>
              </a:rPr>
              <a:t>and </a:t>
            </a:r>
            <a:r>
              <a:rPr dirty="0" sz="3550" spc="12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dark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>
                <a:solidFill>
                  <a:srgbClr val="1D1D1B"/>
                </a:solidFill>
                <a:latin typeface="Lucida Sans Unicode"/>
                <a:cs typeface="Lucida Sans Unicode"/>
              </a:rPr>
              <a:t>blondes.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6847" y="2044050"/>
            <a:ext cx="3774440" cy="568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04</a:t>
            </a:r>
            <a:r>
              <a:rPr dirty="0" sz="3550" spc="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180" b="1">
                <a:solidFill>
                  <a:srgbClr val="1D1D1B"/>
                </a:solidFill>
                <a:latin typeface="Arial"/>
                <a:cs typeface="Arial"/>
              </a:rPr>
              <a:t>DARK</a:t>
            </a:r>
            <a:r>
              <a:rPr dirty="0" sz="3550" spc="6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70" b="1">
                <a:solidFill>
                  <a:srgbClr val="1D1D1B"/>
                </a:solidFill>
                <a:latin typeface="Arial"/>
                <a:cs typeface="Arial"/>
              </a:rPr>
              <a:t>BROWN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371" y="384187"/>
            <a:ext cx="4676140" cy="8674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CO</a:t>
            </a:r>
            <a:r>
              <a:rPr dirty="0" spc="-150"/>
              <a:t>L</a:t>
            </a:r>
            <a:r>
              <a:rPr dirty="0" spc="-50"/>
              <a:t>ORI</a:t>
            </a:r>
            <a:r>
              <a:rPr dirty="0" spc="-150"/>
              <a:t>S</a:t>
            </a:r>
            <a:r>
              <a:rPr dirty="0" spc="-95"/>
              <a:t>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6167" y="2315464"/>
            <a:ext cx="18482310" cy="8219440"/>
            <a:chOff x="1046167" y="2315464"/>
            <a:chExt cx="18482310" cy="8219440"/>
          </a:xfrm>
        </p:grpSpPr>
        <p:sp>
          <p:nvSpPr>
            <p:cNvPr id="4" name="object 4"/>
            <p:cNvSpPr/>
            <p:nvPr/>
          </p:nvSpPr>
          <p:spPr>
            <a:xfrm>
              <a:off x="19228452" y="232105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5F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228452" y="2700081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5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4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228452" y="3079106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6A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228452" y="3458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7"/>
                  </a:lnTo>
                  <a:lnTo>
                    <a:pt x="61416" y="28942"/>
                  </a:lnTo>
                  <a:lnTo>
                    <a:pt x="28943" y="61413"/>
                  </a:lnTo>
                  <a:lnTo>
                    <a:pt x="7647" y="102590"/>
                  </a:lnTo>
                  <a:lnTo>
                    <a:pt x="0" y="150001"/>
                  </a:lnTo>
                  <a:lnTo>
                    <a:pt x="7647" y="197419"/>
                  </a:lnTo>
                  <a:lnTo>
                    <a:pt x="28943" y="238599"/>
                  </a:lnTo>
                  <a:lnTo>
                    <a:pt x="61416" y="271072"/>
                  </a:lnTo>
                  <a:lnTo>
                    <a:pt x="102596" y="292368"/>
                  </a:lnTo>
                  <a:lnTo>
                    <a:pt x="150014" y="300015"/>
                  </a:lnTo>
                  <a:lnTo>
                    <a:pt x="197431" y="292368"/>
                  </a:lnTo>
                  <a:lnTo>
                    <a:pt x="238612" y="271072"/>
                  </a:lnTo>
                  <a:lnTo>
                    <a:pt x="271085" y="238599"/>
                  </a:lnTo>
                  <a:lnTo>
                    <a:pt x="292381" y="197419"/>
                  </a:lnTo>
                  <a:lnTo>
                    <a:pt x="300028" y="150001"/>
                  </a:lnTo>
                  <a:lnTo>
                    <a:pt x="292381" y="102590"/>
                  </a:lnTo>
                  <a:lnTo>
                    <a:pt x="271085" y="61413"/>
                  </a:lnTo>
                  <a:lnTo>
                    <a:pt x="238612" y="28942"/>
                  </a:lnTo>
                  <a:lnTo>
                    <a:pt x="197431" y="7647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7D41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228452" y="3837118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5" h="300354">
                  <a:moveTo>
                    <a:pt x="150014" y="0"/>
                  </a:moveTo>
                  <a:lnTo>
                    <a:pt x="102596" y="7648"/>
                  </a:lnTo>
                  <a:lnTo>
                    <a:pt x="61416" y="28946"/>
                  </a:lnTo>
                  <a:lnTo>
                    <a:pt x="28943" y="61421"/>
                  </a:lnTo>
                  <a:lnTo>
                    <a:pt x="7647" y="102601"/>
                  </a:lnTo>
                  <a:lnTo>
                    <a:pt x="0" y="150014"/>
                  </a:lnTo>
                  <a:lnTo>
                    <a:pt x="7647" y="197431"/>
                  </a:lnTo>
                  <a:lnTo>
                    <a:pt x="28943" y="238612"/>
                  </a:lnTo>
                  <a:lnTo>
                    <a:pt x="61416" y="271085"/>
                  </a:lnTo>
                  <a:lnTo>
                    <a:pt x="102596" y="292381"/>
                  </a:lnTo>
                  <a:lnTo>
                    <a:pt x="150014" y="300028"/>
                  </a:lnTo>
                  <a:lnTo>
                    <a:pt x="197431" y="292381"/>
                  </a:lnTo>
                  <a:lnTo>
                    <a:pt x="238612" y="271085"/>
                  </a:lnTo>
                  <a:lnTo>
                    <a:pt x="271085" y="238612"/>
                  </a:lnTo>
                  <a:lnTo>
                    <a:pt x="292381" y="197431"/>
                  </a:lnTo>
                  <a:lnTo>
                    <a:pt x="300028" y="150014"/>
                  </a:lnTo>
                  <a:lnTo>
                    <a:pt x="292381" y="102601"/>
                  </a:lnTo>
                  <a:lnTo>
                    <a:pt x="271085" y="61421"/>
                  </a:lnTo>
                  <a:lnTo>
                    <a:pt x="238612" y="28946"/>
                  </a:lnTo>
                  <a:lnTo>
                    <a:pt x="197431" y="7648"/>
                  </a:lnTo>
                  <a:lnTo>
                    <a:pt x="150014" y="0"/>
                  </a:lnTo>
                  <a:close/>
                </a:path>
              </a:pathLst>
            </a:custGeom>
            <a:solidFill>
              <a:srgbClr val="9F6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8576" y="3560705"/>
              <a:ext cx="5866338" cy="24909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291851" y="3710145"/>
              <a:ext cx="4203700" cy="2058035"/>
            </a:xfrm>
            <a:custGeom>
              <a:avLst/>
              <a:gdLst/>
              <a:ahLst/>
              <a:cxnLst/>
              <a:rect l="l" t="t" r="r" b="b"/>
              <a:pathLst>
                <a:path w="4203700" h="2058035">
                  <a:moveTo>
                    <a:pt x="4203420" y="469"/>
                  </a:moveTo>
                  <a:lnTo>
                    <a:pt x="4203369" y="0"/>
                  </a:lnTo>
                  <a:lnTo>
                    <a:pt x="4158716" y="0"/>
                  </a:lnTo>
                  <a:lnTo>
                    <a:pt x="4158716" y="62230"/>
                  </a:lnTo>
                  <a:lnTo>
                    <a:pt x="4158716" y="1996122"/>
                  </a:lnTo>
                  <a:lnTo>
                    <a:pt x="1627441" y="1996122"/>
                  </a:lnTo>
                  <a:lnTo>
                    <a:pt x="1627441" y="1996440"/>
                  </a:lnTo>
                  <a:lnTo>
                    <a:pt x="44716" y="1996440"/>
                  </a:lnTo>
                  <a:lnTo>
                    <a:pt x="44716" y="62230"/>
                  </a:lnTo>
                  <a:lnTo>
                    <a:pt x="4158716" y="62230"/>
                  </a:lnTo>
                  <a:lnTo>
                    <a:pt x="4158716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1996440"/>
                  </a:lnTo>
                  <a:lnTo>
                    <a:pt x="0" y="2057400"/>
                  </a:lnTo>
                  <a:lnTo>
                    <a:pt x="1624952" y="2057400"/>
                  </a:lnTo>
                  <a:lnTo>
                    <a:pt x="1624926" y="2057781"/>
                  </a:lnTo>
                  <a:lnTo>
                    <a:pt x="4203420" y="2057781"/>
                  </a:lnTo>
                  <a:lnTo>
                    <a:pt x="4203420" y="469"/>
                  </a:lnTo>
                  <a:close/>
                </a:path>
              </a:pathLst>
            </a:custGeom>
            <a:solidFill>
              <a:srgbClr val="373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13141" y="2927433"/>
              <a:ext cx="125730" cy="7603490"/>
            </a:xfrm>
            <a:custGeom>
              <a:avLst/>
              <a:gdLst/>
              <a:ahLst/>
              <a:cxnLst/>
              <a:rect l="l" t="t" r="r" b="b"/>
              <a:pathLst>
                <a:path w="125729" h="7603490">
                  <a:moveTo>
                    <a:pt x="0" y="7603320"/>
                  </a:moveTo>
                  <a:lnTo>
                    <a:pt x="125650" y="7603320"/>
                  </a:lnTo>
                  <a:lnTo>
                    <a:pt x="125650" y="0"/>
                  </a:lnTo>
                  <a:lnTo>
                    <a:pt x="0" y="0"/>
                  </a:lnTo>
                  <a:lnTo>
                    <a:pt x="0" y="7603320"/>
                  </a:lnTo>
                  <a:close/>
                </a:path>
              </a:pathLst>
            </a:custGeom>
            <a:solidFill>
              <a:srgbClr val="B328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167" y="2923588"/>
              <a:ext cx="5326593" cy="76110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23510" y="2772531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E1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23510" y="3982559"/>
              <a:ext cx="1005205" cy="1005205"/>
            </a:xfrm>
            <a:custGeom>
              <a:avLst/>
              <a:gdLst/>
              <a:ahLst/>
              <a:cxnLst/>
              <a:rect l="l" t="t" r="r" b="b"/>
              <a:pathLst>
                <a:path w="1005204" h="1005204">
                  <a:moveTo>
                    <a:pt x="502602" y="0"/>
                  </a:moveTo>
                  <a:lnTo>
                    <a:pt x="454199" y="2300"/>
                  </a:lnTo>
                  <a:lnTo>
                    <a:pt x="407097" y="9062"/>
                  </a:lnTo>
                  <a:lnTo>
                    <a:pt x="361508" y="20075"/>
                  </a:lnTo>
                  <a:lnTo>
                    <a:pt x="317641" y="35127"/>
                  </a:lnTo>
                  <a:lnTo>
                    <a:pt x="275708" y="54009"/>
                  </a:lnTo>
                  <a:lnTo>
                    <a:pt x="235919" y="76510"/>
                  </a:lnTo>
                  <a:lnTo>
                    <a:pt x="198485" y="102418"/>
                  </a:lnTo>
                  <a:lnTo>
                    <a:pt x="163617" y="131524"/>
                  </a:lnTo>
                  <a:lnTo>
                    <a:pt x="131524" y="163617"/>
                  </a:lnTo>
                  <a:lnTo>
                    <a:pt x="102418" y="198485"/>
                  </a:lnTo>
                  <a:lnTo>
                    <a:pt x="76510" y="235919"/>
                  </a:lnTo>
                  <a:lnTo>
                    <a:pt x="54009" y="275708"/>
                  </a:lnTo>
                  <a:lnTo>
                    <a:pt x="35127" y="317641"/>
                  </a:lnTo>
                  <a:lnTo>
                    <a:pt x="20075" y="361508"/>
                  </a:lnTo>
                  <a:lnTo>
                    <a:pt x="9062" y="407097"/>
                  </a:lnTo>
                  <a:lnTo>
                    <a:pt x="2300" y="454199"/>
                  </a:lnTo>
                  <a:lnTo>
                    <a:pt x="0" y="502602"/>
                  </a:lnTo>
                  <a:lnTo>
                    <a:pt x="2300" y="551005"/>
                  </a:lnTo>
                  <a:lnTo>
                    <a:pt x="9062" y="598107"/>
                  </a:lnTo>
                  <a:lnTo>
                    <a:pt x="20075" y="643696"/>
                  </a:lnTo>
                  <a:lnTo>
                    <a:pt x="35127" y="687563"/>
                  </a:lnTo>
                  <a:lnTo>
                    <a:pt x="54009" y="729496"/>
                  </a:lnTo>
                  <a:lnTo>
                    <a:pt x="76510" y="769285"/>
                  </a:lnTo>
                  <a:lnTo>
                    <a:pt x="102418" y="806719"/>
                  </a:lnTo>
                  <a:lnTo>
                    <a:pt x="131524" y="841587"/>
                  </a:lnTo>
                  <a:lnTo>
                    <a:pt x="163617" y="873680"/>
                  </a:lnTo>
                  <a:lnTo>
                    <a:pt x="198485" y="902786"/>
                  </a:lnTo>
                  <a:lnTo>
                    <a:pt x="235919" y="928694"/>
                  </a:lnTo>
                  <a:lnTo>
                    <a:pt x="275708" y="951195"/>
                  </a:lnTo>
                  <a:lnTo>
                    <a:pt x="317641" y="970076"/>
                  </a:lnTo>
                  <a:lnTo>
                    <a:pt x="361508" y="985129"/>
                  </a:lnTo>
                  <a:lnTo>
                    <a:pt x="407097" y="996142"/>
                  </a:lnTo>
                  <a:lnTo>
                    <a:pt x="454199" y="1002904"/>
                  </a:lnTo>
                  <a:lnTo>
                    <a:pt x="502602" y="1005204"/>
                  </a:lnTo>
                  <a:lnTo>
                    <a:pt x="551005" y="1002904"/>
                  </a:lnTo>
                  <a:lnTo>
                    <a:pt x="598107" y="996142"/>
                  </a:lnTo>
                  <a:lnTo>
                    <a:pt x="643696" y="985129"/>
                  </a:lnTo>
                  <a:lnTo>
                    <a:pt x="687563" y="970076"/>
                  </a:lnTo>
                  <a:lnTo>
                    <a:pt x="729496" y="951195"/>
                  </a:lnTo>
                  <a:lnTo>
                    <a:pt x="769285" y="928694"/>
                  </a:lnTo>
                  <a:lnTo>
                    <a:pt x="806719" y="902786"/>
                  </a:lnTo>
                  <a:lnTo>
                    <a:pt x="841587" y="873680"/>
                  </a:lnTo>
                  <a:lnTo>
                    <a:pt x="873680" y="841587"/>
                  </a:lnTo>
                  <a:lnTo>
                    <a:pt x="902786" y="806719"/>
                  </a:lnTo>
                  <a:lnTo>
                    <a:pt x="928694" y="769285"/>
                  </a:lnTo>
                  <a:lnTo>
                    <a:pt x="951195" y="729496"/>
                  </a:lnTo>
                  <a:lnTo>
                    <a:pt x="970076" y="687563"/>
                  </a:lnTo>
                  <a:lnTo>
                    <a:pt x="985129" y="643696"/>
                  </a:lnTo>
                  <a:lnTo>
                    <a:pt x="996142" y="598107"/>
                  </a:lnTo>
                  <a:lnTo>
                    <a:pt x="1002904" y="551005"/>
                  </a:lnTo>
                  <a:lnTo>
                    <a:pt x="1005204" y="502602"/>
                  </a:lnTo>
                  <a:lnTo>
                    <a:pt x="1002904" y="454199"/>
                  </a:lnTo>
                  <a:lnTo>
                    <a:pt x="996142" y="407097"/>
                  </a:lnTo>
                  <a:lnTo>
                    <a:pt x="985129" y="361508"/>
                  </a:lnTo>
                  <a:lnTo>
                    <a:pt x="970076" y="317641"/>
                  </a:lnTo>
                  <a:lnTo>
                    <a:pt x="951195" y="275708"/>
                  </a:lnTo>
                  <a:lnTo>
                    <a:pt x="928694" y="235919"/>
                  </a:lnTo>
                  <a:lnTo>
                    <a:pt x="902786" y="198485"/>
                  </a:lnTo>
                  <a:lnTo>
                    <a:pt x="873680" y="163617"/>
                  </a:lnTo>
                  <a:lnTo>
                    <a:pt x="841587" y="131524"/>
                  </a:lnTo>
                  <a:lnTo>
                    <a:pt x="806719" y="102418"/>
                  </a:lnTo>
                  <a:lnTo>
                    <a:pt x="769285" y="76510"/>
                  </a:lnTo>
                  <a:lnTo>
                    <a:pt x="729496" y="54009"/>
                  </a:lnTo>
                  <a:lnTo>
                    <a:pt x="687563" y="35127"/>
                  </a:lnTo>
                  <a:lnTo>
                    <a:pt x="643696" y="20075"/>
                  </a:lnTo>
                  <a:lnTo>
                    <a:pt x="598107" y="9062"/>
                  </a:lnTo>
                  <a:lnTo>
                    <a:pt x="551005" y="230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87302" y="5190677"/>
              <a:ext cx="878205" cy="878205"/>
            </a:xfrm>
            <a:custGeom>
              <a:avLst/>
              <a:gdLst/>
              <a:ahLst/>
              <a:cxnLst/>
              <a:rect l="l" t="t" r="r" b="b"/>
              <a:pathLst>
                <a:path w="878204" h="878204">
                  <a:moveTo>
                    <a:pt x="438809" y="0"/>
                  </a:moveTo>
                  <a:lnTo>
                    <a:pt x="390997" y="2574"/>
                  </a:lnTo>
                  <a:lnTo>
                    <a:pt x="344676" y="10120"/>
                  </a:lnTo>
                  <a:lnTo>
                    <a:pt x="300114" y="22370"/>
                  </a:lnTo>
                  <a:lnTo>
                    <a:pt x="257578" y="39055"/>
                  </a:lnTo>
                  <a:lnTo>
                    <a:pt x="217336" y="59908"/>
                  </a:lnTo>
                  <a:lnTo>
                    <a:pt x="179656" y="84661"/>
                  </a:lnTo>
                  <a:lnTo>
                    <a:pt x="144806" y="113048"/>
                  </a:lnTo>
                  <a:lnTo>
                    <a:pt x="113054" y="144799"/>
                  </a:lnTo>
                  <a:lnTo>
                    <a:pt x="84666" y="179648"/>
                  </a:lnTo>
                  <a:lnTo>
                    <a:pt x="59911" y="217327"/>
                  </a:lnTo>
                  <a:lnTo>
                    <a:pt x="39057" y="257567"/>
                  </a:lnTo>
                  <a:lnTo>
                    <a:pt x="22371" y="300102"/>
                  </a:lnTo>
                  <a:lnTo>
                    <a:pt x="10121" y="344664"/>
                  </a:lnTo>
                  <a:lnTo>
                    <a:pt x="2574" y="390985"/>
                  </a:lnTo>
                  <a:lnTo>
                    <a:pt x="0" y="438797"/>
                  </a:lnTo>
                  <a:lnTo>
                    <a:pt x="2574" y="486611"/>
                  </a:lnTo>
                  <a:lnTo>
                    <a:pt x="10121" y="532934"/>
                  </a:lnTo>
                  <a:lnTo>
                    <a:pt x="22371" y="577497"/>
                  </a:lnTo>
                  <a:lnTo>
                    <a:pt x="39057" y="620034"/>
                  </a:lnTo>
                  <a:lnTo>
                    <a:pt x="59911" y="660275"/>
                  </a:lnTo>
                  <a:lnTo>
                    <a:pt x="84666" y="697955"/>
                  </a:lnTo>
                  <a:lnTo>
                    <a:pt x="113054" y="732805"/>
                  </a:lnTo>
                  <a:lnTo>
                    <a:pt x="144806" y="764557"/>
                  </a:lnTo>
                  <a:lnTo>
                    <a:pt x="179656" y="792943"/>
                  </a:lnTo>
                  <a:lnTo>
                    <a:pt x="217336" y="817697"/>
                  </a:lnTo>
                  <a:lnTo>
                    <a:pt x="257578" y="838551"/>
                  </a:lnTo>
                  <a:lnTo>
                    <a:pt x="300114" y="855236"/>
                  </a:lnTo>
                  <a:lnTo>
                    <a:pt x="344676" y="867486"/>
                  </a:lnTo>
                  <a:lnTo>
                    <a:pt x="390997" y="875031"/>
                  </a:lnTo>
                  <a:lnTo>
                    <a:pt x="438809" y="877606"/>
                  </a:lnTo>
                  <a:lnTo>
                    <a:pt x="486621" y="875031"/>
                  </a:lnTo>
                  <a:lnTo>
                    <a:pt x="532942" y="867486"/>
                  </a:lnTo>
                  <a:lnTo>
                    <a:pt x="577505" y="855236"/>
                  </a:lnTo>
                  <a:lnTo>
                    <a:pt x="620041" y="838551"/>
                  </a:lnTo>
                  <a:lnTo>
                    <a:pt x="660282" y="817697"/>
                  </a:lnTo>
                  <a:lnTo>
                    <a:pt x="697962" y="792943"/>
                  </a:lnTo>
                  <a:lnTo>
                    <a:pt x="732812" y="764557"/>
                  </a:lnTo>
                  <a:lnTo>
                    <a:pt x="764565" y="732805"/>
                  </a:lnTo>
                  <a:lnTo>
                    <a:pt x="792952" y="697955"/>
                  </a:lnTo>
                  <a:lnTo>
                    <a:pt x="817707" y="660275"/>
                  </a:lnTo>
                  <a:lnTo>
                    <a:pt x="838561" y="620034"/>
                  </a:lnTo>
                  <a:lnTo>
                    <a:pt x="855248" y="577497"/>
                  </a:lnTo>
                  <a:lnTo>
                    <a:pt x="867498" y="532934"/>
                  </a:lnTo>
                  <a:lnTo>
                    <a:pt x="875044" y="486611"/>
                  </a:lnTo>
                  <a:lnTo>
                    <a:pt x="877619" y="438797"/>
                  </a:lnTo>
                  <a:lnTo>
                    <a:pt x="875044" y="390985"/>
                  </a:lnTo>
                  <a:lnTo>
                    <a:pt x="867498" y="344664"/>
                  </a:lnTo>
                  <a:lnTo>
                    <a:pt x="855248" y="300102"/>
                  </a:lnTo>
                  <a:lnTo>
                    <a:pt x="838561" y="257567"/>
                  </a:lnTo>
                  <a:lnTo>
                    <a:pt x="817707" y="217327"/>
                  </a:lnTo>
                  <a:lnTo>
                    <a:pt x="792952" y="179648"/>
                  </a:lnTo>
                  <a:lnTo>
                    <a:pt x="764565" y="144799"/>
                  </a:lnTo>
                  <a:lnTo>
                    <a:pt x="732812" y="113048"/>
                  </a:lnTo>
                  <a:lnTo>
                    <a:pt x="697962" y="84661"/>
                  </a:lnTo>
                  <a:lnTo>
                    <a:pt x="660282" y="59908"/>
                  </a:lnTo>
                  <a:lnTo>
                    <a:pt x="620041" y="39055"/>
                  </a:lnTo>
                  <a:lnTo>
                    <a:pt x="577505" y="22370"/>
                  </a:lnTo>
                  <a:lnTo>
                    <a:pt x="532942" y="10120"/>
                  </a:lnTo>
                  <a:lnTo>
                    <a:pt x="486621" y="2574"/>
                  </a:lnTo>
                  <a:lnTo>
                    <a:pt x="438809" y="0"/>
                  </a:lnTo>
                  <a:close/>
                </a:path>
              </a:pathLst>
            </a:custGeom>
            <a:solidFill>
              <a:srgbClr val="1D6F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059080" y="6217255"/>
              <a:ext cx="534670" cy="534670"/>
            </a:xfrm>
            <a:custGeom>
              <a:avLst/>
              <a:gdLst/>
              <a:ahLst/>
              <a:cxnLst/>
              <a:rect l="l" t="t" r="r" b="b"/>
              <a:pathLst>
                <a:path w="534670" h="534670">
                  <a:moveTo>
                    <a:pt x="267032" y="0"/>
                  </a:moveTo>
                  <a:lnTo>
                    <a:pt x="219033" y="4302"/>
                  </a:lnTo>
                  <a:lnTo>
                    <a:pt x="173857" y="16706"/>
                  </a:lnTo>
                  <a:lnTo>
                    <a:pt x="132257" y="36458"/>
                  </a:lnTo>
                  <a:lnTo>
                    <a:pt x="94987" y="62803"/>
                  </a:lnTo>
                  <a:lnTo>
                    <a:pt x="62803" y="94987"/>
                  </a:lnTo>
                  <a:lnTo>
                    <a:pt x="36458" y="132257"/>
                  </a:lnTo>
                  <a:lnTo>
                    <a:pt x="16706" y="173857"/>
                  </a:lnTo>
                  <a:lnTo>
                    <a:pt x="4302" y="219033"/>
                  </a:lnTo>
                  <a:lnTo>
                    <a:pt x="0" y="267032"/>
                  </a:lnTo>
                  <a:lnTo>
                    <a:pt x="4302" y="315031"/>
                  </a:lnTo>
                  <a:lnTo>
                    <a:pt x="16706" y="360208"/>
                  </a:lnTo>
                  <a:lnTo>
                    <a:pt x="36458" y="401808"/>
                  </a:lnTo>
                  <a:lnTo>
                    <a:pt x="62803" y="439077"/>
                  </a:lnTo>
                  <a:lnTo>
                    <a:pt x="94987" y="471262"/>
                  </a:lnTo>
                  <a:lnTo>
                    <a:pt x="132257" y="497607"/>
                  </a:lnTo>
                  <a:lnTo>
                    <a:pt x="173857" y="517358"/>
                  </a:lnTo>
                  <a:lnTo>
                    <a:pt x="219033" y="529763"/>
                  </a:lnTo>
                  <a:lnTo>
                    <a:pt x="267032" y="534065"/>
                  </a:lnTo>
                  <a:lnTo>
                    <a:pt x="315031" y="529763"/>
                  </a:lnTo>
                  <a:lnTo>
                    <a:pt x="360208" y="517358"/>
                  </a:lnTo>
                  <a:lnTo>
                    <a:pt x="401808" y="497607"/>
                  </a:lnTo>
                  <a:lnTo>
                    <a:pt x="439077" y="471262"/>
                  </a:lnTo>
                  <a:lnTo>
                    <a:pt x="471262" y="439077"/>
                  </a:lnTo>
                  <a:lnTo>
                    <a:pt x="497607" y="401808"/>
                  </a:lnTo>
                  <a:lnTo>
                    <a:pt x="517358" y="360208"/>
                  </a:lnTo>
                  <a:lnTo>
                    <a:pt x="529763" y="315031"/>
                  </a:lnTo>
                  <a:lnTo>
                    <a:pt x="534065" y="267032"/>
                  </a:lnTo>
                  <a:lnTo>
                    <a:pt x="529763" y="219033"/>
                  </a:lnTo>
                  <a:lnTo>
                    <a:pt x="517358" y="173857"/>
                  </a:lnTo>
                  <a:lnTo>
                    <a:pt x="497607" y="132257"/>
                  </a:lnTo>
                  <a:lnTo>
                    <a:pt x="471262" y="94987"/>
                  </a:lnTo>
                  <a:lnTo>
                    <a:pt x="439077" y="62803"/>
                  </a:lnTo>
                  <a:lnTo>
                    <a:pt x="401808" y="36458"/>
                  </a:lnTo>
                  <a:lnTo>
                    <a:pt x="360208" y="16706"/>
                  </a:lnTo>
                  <a:lnTo>
                    <a:pt x="315031" y="4302"/>
                  </a:lnTo>
                  <a:lnTo>
                    <a:pt x="26703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1723" y="2315464"/>
              <a:ext cx="1829070" cy="46030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01625" y="7183625"/>
            <a:ext cx="10496550" cy="2197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Cool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graphite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shade,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25">
                <a:solidFill>
                  <a:srgbClr val="1D1D1B"/>
                </a:solidFill>
                <a:latin typeface="Lucida Sans Unicode"/>
                <a:cs typeface="Lucida Sans Unicode"/>
              </a:rPr>
              <a:t>can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35">
                <a:solidFill>
                  <a:srgbClr val="1D1D1B"/>
                </a:solidFill>
                <a:latin typeface="Lucida Sans Unicode"/>
                <a:cs typeface="Lucida Sans Unicode"/>
              </a:rPr>
              <a:t>be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used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0">
                <a:solidFill>
                  <a:srgbClr val="1D1D1B"/>
                </a:solidFill>
                <a:latin typeface="Lucida Sans Unicode"/>
                <a:cs typeface="Lucida Sans Unicode"/>
              </a:rPr>
              <a:t>on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its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">
                <a:solidFill>
                  <a:srgbClr val="1D1D1B"/>
                </a:solidFill>
                <a:latin typeface="Lucida Sans Unicode"/>
                <a:cs typeface="Lucida Sans Unicode"/>
              </a:rPr>
              <a:t>own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or </a:t>
            </a:r>
            <a:r>
              <a:rPr dirty="0" sz="3550" spc="-11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95">
                <a:solidFill>
                  <a:srgbClr val="1D1D1B"/>
                </a:solidFill>
                <a:latin typeface="Lucida Sans Unicode"/>
                <a:cs typeface="Lucida Sans Unicode"/>
              </a:rPr>
              <a:t>as </a:t>
            </a:r>
            <a:r>
              <a:rPr dirty="0" sz="3550" spc="345">
                <a:solidFill>
                  <a:srgbClr val="1D1D1B"/>
                </a:solidFill>
                <a:latin typeface="Lucida Sans Unicode"/>
                <a:cs typeface="Lucida Sans Unicode"/>
              </a:rPr>
              <a:t>a </a:t>
            </a:r>
            <a:r>
              <a:rPr dirty="0" sz="3550" spc="45">
                <a:solidFill>
                  <a:srgbClr val="1D1D1B"/>
                </a:solidFill>
                <a:latin typeface="Lucida Sans Unicode"/>
                <a:cs typeface="Lucida Sans Unicode"/>
              </a:rPr>
              <a:t>corrective </a:t>
            </a:r>
            <a:r>
              <a:rPr dirty="0" sz="3550" spc="-30">
                <a:solidFill>
                  <a:srgbClr val="1D1D1B"/>
                </a:solidFill>
                <a:latin typeface="Lucida Sans Unicode"/>
                <a:cs typeface="Lucida Sans Unicode"/>
              </a:rPr>
              <a:t>colour. </a:t>
            </a:r>
            <a:r>
              <a:rPr dirty="0" sz="3550" spc="125">
                <a:solidFill>
                  <a:srgbClr val="1D1D1B"/>
                </a:solidFill>
                <a:latin typeface="Lucida Sans Unicode"/>
                <a:cs typeface="Lucida Sans Unicode"/>
              </a:rPr>
              <a:t>When </a:t>
            </a:r>
            <a:r>
              <a:rPr dirty="0" sz="3550" spc="150">
                <a:solidFill>
                  <a:srgbClr val="1D1D1B"/>
                </a:solidFill>
                <a:latin typeface="Lucida Sans Unicode"/>
                <a:cs typeface="Lucida Sans Unicode"/>
              </a:rPr>
              <a:t>added </a:t>
            </a:r>
            <a:r>
              <a:rPr dirty="0" sz="3550" spc="55">
                <a:solidFill>
                  <a:srgbClr val="1D1D1B"/>
                </a:solidFill>
                <a:latin typeface="Lucida Sans Unicode"/>
                <a:cs typeface="Lucida Sans Unicode"/>
              </a:rPr>
              <a:t>to </a:t>
            </a:r>
            <a:r>
              <a:rPr dirty="0" sz="3550" spc="-15">
                <a:solidFill>
                  <a:srgbClr val="1D1D1B"/>
                </a:solidFill>
                <a:latin typeface="Lucida Sans Unicode"/>
                <a:cs typeface="Lucida Sans Unicode"/>
              </a:rPr>
              <a:t>brown, </a:t>
            </a: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dar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k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b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r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o</a:t>
            </a:r>
            <a:r>
              <a:rPr dirty="0" sz="3550" spc="-30">
                <a:solidFill>
                  <a:srgbClr val="1D1D1B"/>
                </a:solidFill>
                <a:latin typeface="Lucida Sans Unicode"/>
                <a:cs typeface="Lucida Sans Unicode"/>
              </a:rPr>
              <a:t>wn,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35">
                <a:solidFill>
                  <a:srgbClr val="1D1D1B"/>
                </a:solidFill>
                <a:latin typeface="Lucida Sans Unicode"/>
                <a:cs typeface="Lucida Sans Unicode"/>
              </a:rPr>
              <a:t>lig</a:t>
            </a:r>
            <a:r>
              <a:rPr dirty="0" sz="3550" spc="-90">
                <a:solidFill>
                  <a:srgbClr val="1D1D1B"/>
                </a:solidFill>
                <a:latin typeface="Lucida Sans Unicode"/>
                <a:cs typeface="Lucida Sans Unicode"/>
              </a:rPr>
              <a:t>h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t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">
                <a:solidFill>
                  <a:srgbClr val="1D1D1B"/>
                </a:solidFill>
                <a:latin typeface="Lucida Sans Unicode"/>
                <a:cs typeface="Lucida Sans Unicode"/>
              </a:rPr>
              <a:t>b</a:t>
            </a:r>
            <a:r>
              <a:rPr dirty="0" sz="3550" spc="-65">
                <a:solidFill>
                  <a:srgbClr val="1D1D1B"/>
                </a:solidFill>
                <a:latin typeface="Lucida Sans Unicode"/>
                <a:cs typeface="Lucida Sans Unicode"/>
              </a:rPr>
              <a:t>r</a:t>
            </a:r>
            <a:r>
              <a:rPr dirty="0" sz="3550" spc="35">
                <a:solidFill>
                  <a:srgbClr val="1D1D1B"/>
                </a:solidFill>
                <a:latin typeface="Lucida Sans Unicode"/>
                <a:cs typeface="Lucida Sans Unicode"/>
              </a:rPr>
              <a:t>o</a:t>
            </a:r>
            <a:r>
              <a:rPr dirty="0" sz="3550" spc="-10">
                <a:solidFill>
                  <a:srgbClr val="1D1D1B"/>
                </a:solidFill>
                <a:latin typeface="Lucida Sans Unicode"/>
                <a:cs typeface="Lucida Sans Unicode"/>
              </a:rPr>
              <a:t>wn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625">
                <a:solidFill>
                  <a:srgbClr val="1D1D1B"/>
                </a:solidFill>
                <a:latin typeface="Lucida Sans Unicode"/>
                <a:cs typeface="Lucida Sans Unicode"/>
              </a:rPr>
              <a:t>-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-25">
                <a:solidFill>
                  <a:srgbClr val="1D1D1B"/>
                </a:solidFill>
                <a:latin typeface="Lucida Sans Unicode"/>
                <a:cs typeface="Lucida Sans Unicode"/>
              </a:rPr>
              <a:t>y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ou'll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150">
                <a:solidFill>
                  <a:srgbClr val="1D1D1B"/>
                </a:solidFill>
                <a:latin typeface="Lucida Sans Unicode"/>
                <a:cs typeface="Lucida Sans Unicode"/>
              </a:rPr>
              <a:t>g</a:t>
            </a:r>
            <a:r>
              <a:rPr dirty="0" sz="3550" spc="80">
                <a:solidFill>
                  <a:srgbClr val="1D1D1B"/>
                </a:solidFill>
                <a:latin typeface="Lucida Sans Unicode"/>
                <a:cs typeface="Lucida Sans Unicode"/>
              </a:rPr>
              <a:t>e</a:t>
            </a:r>
            <a:r>
              <a:rPr dirty="0" sz="3550" spc="30">
                <a:solidFill>
                  <a:srgbClr val="1D1D1B"/>
                </a:solidFill>
                <a:latin typeface="Lucida Sans Unicode"/>
                <a:cs typeface="Lucida Sans Unicode"/>
              </a:rPr>
              <a:t>t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mo</a:t>
            </a:r>
            <a:r>
              <a:rPr dirty="0" sz="3550" spc="-60">
                <a:solidFill>
                  <a:srgbClr val="1D1D1B"/>
                </a:solidFill>
                <a:latin typeface="Lucida Sans Unicode"/>
                <a:cs typeface="Lucida Sans Unicode"/>
              </a:rPr>
              <a:t>r</a:t>
            </a:r>
            <a:r>
              <a:rPr dirty="0" sz="3550" spc="200">
                <a:solidFill>
                  <a:srgbClr val="1D1D1B"/>
                </a:solidFill>
                <a:latin typeface="Lucida Sans Unicode"/>
                <a:cs typeface="Lucida Sans Unicode"/>
              </a:rPr>
              <a:t>e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o</a:t>
            </a:r>
            <a:r>
              <a:rPr dirty="0" sz="3550" spc="20">
                <a:solidFill>
                  <a:srgbClr val="1D1D1B"/>
                </a:solidFill>
                <a:latin typeface="Lucida Sans Unicode"/>
                <a:cs typeface="Lucida Sans Unicode"/>
              </a:rPr>
              <a:t>f</a:t>
            </a:r>
            <a:r>
              <a:rPr dirty="0" sz="3550" spc="-70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the  </a:t>
            </a:r>
            <a:r>
              <a:rPr dirty="0" sz="3550" spc="50">
                <a:solidFill>
                  <a:srgbClr val="1D1D1B"/>
                </a:solidFill>
                <a:latin typeface="Lucida Sans Unicode"/>
                <a:cs typeface="Lucida Sans Unicode"/>
              </a:rPr>
              <a:t>cooler</a:t>
            </a:r>
            <a:r>
              <a:rPr dirty="0" sz="3550" spc="-75">
                <a:solidFill>
                  <a:srgbClr val="1D1D1B"/>
                </a:solidFill>
                <a:latin typeface="Lucida Sans Unicode"/>
                <a:cs typeface="Lucida Sans Unicode"/>
              </a:rPr>
              <a:t> </a:t>
            </a:r>
            <a:r>
              <a:rPr dirty="0" sz="3550" spc="25">
                <a:solidFill>
                  <a:srgbClr val="1D1D1B"/>
                </a:solidFill>
                <a:latin typeface="Lucida Sans Unicode"/>
                <a:cs typeface="Lucida Sans Unicode"/>
              </a:rPr>
              <a:t>shades.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6847" y="2093870"/>
            <a:ext cx="2916555" cy="568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50" spc="190" b="1">
                <a:solidFill>
                  <a:srgbClr val="1D1D1B"/>
                </a:solidFill>
                <a:latin typeface="Arial"/>
                <a:cs typeface="Arial"/>
              </a:rPr>
              <a:t>05</a:t>
            </a:r>
            <a:r>
              <a:rPr dirty="0" sz="3550" spc="4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3550" spc="-130" b="1">
                <a:solidFill>
                  <a:srgbClr val="1D1D1B"/>
                </a:solidFill>
                <a:latin typeface="Arial"/>
                <a:cs typeface="Arial"/>
              </a:rPr>
              <a:t>GRAPHITE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КраскаEn</dc:title>
  <dcterms:created xsi:type="dcterms:W3CDTF">2024-01-29T14:43:11Z</dcterms:created>
  <dcterms:modified xsi:type="dcterms:W3CDTF">2024-01-29T14:43:11Z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2024-01-29T00:00:00Z</vt:filetime>
  </property>
  <property fmtid="{D5CDD505-2E9C-101B-9397-08002B2CF9AE}" pid="3" name="Creator">
    <vt:lpwstr>Adobe Illustrator 27.2 (Windows)</vt:lpwstr>
  </property>
  <property fmtid="{D5CDD505-2E9C-101B-9397-08002B2CF9AE}" pid="4" name="LastSaved">
    <vt:filetime>2024-01-29T00:00:00Z</vt:filetime>
  </property>
</Properties>
</file>